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Lst>
  <p:notesMasterIdLst>
    <p:notesMasterId r:id="rId28"/>
  </p:notesMasterIdLst>
  <p:handoutMasterIdLst>
    <p:handoutMasterId r:id="rId29"/>
  </p:handoutMasterIdLst>
  <p:sldIdLst>
    <p:sldId id="523" r:id="rId3"/>
    <p:sldId id="472" r:id="rId4"/>
    <p:sldId id="527" r:id="rId5"/>
    <p:sldId id="462" r:id="rId6"/>
    <p:sldId id="438" r:id="rId7"/>
    <p:sldId id="461" r:id="rId8"/>
    <p:sldId id="468" r:id="rId9"/>
    <p:sldId id="464" r:id="rId10"/>
    <p:sldId id="463" r:id="rId11"/>
    <p:sldId id="528" r:id="rId12"/>
    <p:sldId id="465" r:id="rId13"/>
    <p:sldId id="434" r:id="rId14"/>
    <p:sldId id="521" r:id="rId15"/>
    <p:sldId id="417" r:id="rId16"/>
    <p:sldId id="469" r:id="rId17"/>
    <p:sldId id="410" r:id="rId18"/>
    <p:sldId id="466" r:id="rId19"/>
    <p:sldId id="470" r:id="rId20"/>
    <p:sldId id="460" r:id="rId21"/>
    <p:sldId id="526" r:id="rId22"/>
    <p:sldId id="473" r:id="rId23"/>
    <p:sldId id="483" r:id="rId24"/>
    <p:sldId id="484" r:id="rId25"/>
    <p:sldId id="486" r:id="rId26"/>
    <p:sldId id="4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F8945F-629E-48C1-9A78-65DA2B058A8F}">
          <p14:sldIdLst>
            <p14:sldId id="523"/>
          </p14:sldIdLst>
        </p14:section>
        <p14:section name="Overview" id="{4591D141-11FF-4C0C-A724-F025751A3386}">
          <p14:sldIdLst>
            <p14:sldId id="472"/>
          </p14:sldIdLst>
        </p14:section>
        <p14:section name="Model" id="{07B5F358-D605-4AC3-886B-589704DE79B5}">
          <p14:sldIdLst>
            <p14:sldId id="527"/>
            <p14:sldId id="462"/>
          </p14:sldIdLst>
        </p14:section>
        <p14:section name="DR" id="{4AF66FEF-6B9C-4363-BA28-EE9B14D5F7B2}">
          <p14:sldIdLst>
            <p14:sldId id="438"/>
          </p14:sldIdLst>
        </p14:section>
        <p14:section name="Phase Transitions" id="{827B75DC-1F9C-4A78-875F-F26A5FFD3DAC}">
          <p14:sldIdLst>
            <p14:sldId id="461"/>
            <p14:sldId id="468"/>
          </p14:sldIdLst>
        </p14:section>
        <p14:section name="GW production" id="{2A54B22D-A361-49D7-908D-5AC50909593D}">
          <p14:sldIdLst>
            <p14:sldId id="464"/>
            <p14:sldId id="463"/>
            <p14:sldId id="528"/>
            <p14:sldId id="465"/>
          </p14:sldIdLst>
        </p14:section>
        <p14:section name="Outcome" id="{4FC0DD61-5AE5-44FC-A1BA-FCCF3EE808C2}">
          <p14:sldIdLst>
            <p14:sldId id="434"/>
            <p14:sldId id="521"/>
          </p14:sldIdLst>
        </p14:section>
        <p14:section name="Extra slides" id="{28B2CDF9-729B-47FB-87E8-D25F11D3D541}">
          <p14:sldIdLst>
            <p14:sldId id="417"/>
            <p14:sldId id="469"/>
            <p14:sldId id="410"/>
            <p14:sldId id="466"/>
            <p14:sldId id="470"/>
            <p14:sldId id="460"/>
            <p14:sldId id="526"/>
            <p14:sldId id="473"/>
            <p14:sldId id="483"/>
            <p14:sldId id="484"/>
            <p14:sldId id="486"/>
            <p14:sldId id="4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4B9"/>
    <a:srgbClr val="BAD6EE"/>
    <a:srgbClr val="3D3D3D"/>
    <a:srgbClr val="4091F3"/>
    <a:srgbClr val="CC9900"/>
    <a:srgbClr val="898B8D"/>
    <a:srgbClr val="2D363D"/>
    <a:srgbClr val="627892"/>
    <a:srgbClr val="FA6F38"/>
    <a:srgbClr val="BAC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489C7-603F-41EE-8AB6-3386C9F54F4C}" v="49" dt="2024-09-03T11:42:23.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1" autoAdjust="0"/>
    <p:restoredTop sz="82092" autoAdjust="0"/>
  </p:normalViewPr>
  <p:slideViewPr>
    <p:cSldViewPr snapToGrid="0">
      <p:cViewPr>
        <p:scale>
          <a:sx n="75" d="100"/>
          <a:sy n="75" d="100"/>
        </p:scale>
        <p:origin x="125" y="-41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Finets" userId="3c09b06c3f18c1a7" providerId="LiveId" clId="{79D83BEF-069F-4551-8334-CAE3292F7A88}"/>
    <pc:docChg chg="undo redo custSel addSld delSld modSld sldOrd addSection delSection modSection">
      <pc:chgData name="Marco Finets" userId="3c09b06c3f18c1a7" providerId="LiveId" clId="{79D83BEF-069F-4551-8334-CAE3292F7A88}" dt="2023-04-26T15:59:23.394" v="3594" actId="14100"/>
      <pc:docMkLst>
        <pc:docMk/>
      </pc:docMkLst>
      <pc:sldChg chg="addSp modSp mod">
        <pc:chgData name="Marco Finets" userId="3c09b06c3f18c1a7" providerId="LiveId" clId="{79D83BEF-069F-4551-8334-CAE3292F7A88}" dt="2023-04-25T11:03:13.153" v="799"/>
        <pc:sldMkLst>
          <pc:docMk/>
          <pc:sldMk cId="357591632" sldId="260"/>
        </pc:sldMkLst>
        <pc:spChg chg="mod">
          <ac:chgData name="Marco Finets" userId="3c09b06c3f18c1a7" providerId="LiveId" clId="{79D83BEF-069F-4551-8334-CAE3292F7A88}" dt="2023-04-25T10:31:14.982" v="243" actId="20577"/>
          <ac:spMkLst>
            <pc:docMk/>
            <pc:sldMk cId="357591632" sldId="260"/>
            <ac:spMk id="3" creationId="{93853AF6-2CBE-4AFA-8F5A-8275A3E2BB96}"/>
          </ac:spMkLst>
        </pc:spChg>
        <pc:spChg chg="mod">
          <ac:chgData name="Marco Finets" userId="3c09b06c3f18c1a7" providerId="LiveId" clId="{79D83BEF-069F-4551-8334-CAE3292F7A88}" dt="2023-04-25T09:54:33.531" v="18" actId="20577"/>
          <ac:spMkLst>
            <pc:docMk/>
            <pc:sldMk cId="357591632" sldId="260"/>
            <ac:spMk id="18" creationId="{4866B510-356A-A35E-44B6-695DC9E1C76A}"/>
          </ac:spMkLst>
        </pc:spChg>
        <pc:picChg chg="add mod ord modCrop">
          <ac:chgData name="Marco Finets" userId="3c09b06c3f18c1a7" providerId="LiveId" clId="{79D83BEF-069F-4551-8334-CAE3292F7A88}" dt="2023-04-25T11:03:13.153" v="799"/>
          <ac:picMkLst>
            <pc:docMk/>
            <pc:sldMk cId="357591632" sldId="260"/>
            <ac:picMk id="4" creationId="{8ED4CC7F-F3F4-480B-D022-5E199283E082}"/>
          </ac:picMkLst>
        </pc:picChg>
      </pc:sldChg>
      <pc:sldChg chg="del">
        <pc:chgData name="Marco Finets" userId="3c09b06c3f18c1a7" providerId="LiveId" clId="{79D83BEF-069F-4551-8334-CAE3292F7A88}" dt="2023-04-26T10:07:44.267" v="2724" actId="47"/>
        <pc:sldMkLst>
          <pc:docMk/>
          <pc:sldMk cId="55939652" sldId="406"/>
        </pc:sldMkLst>
      </pc:sldChg>
      <pc:sldChg chg="modSp del mod">
        <pc:chgData name="Marco Finets" userId="3c09b06c3f18c1a7" providerId="LiveId" clId="{79D83BEF-069F-4551-8334-CAE3292F7A88}" dt="2023-04-25T10:46:37.895" v="430" actId="47"/>
        <pc:sldMkLst>
          <pc:docMk/>
          <pc:sldMk cId="1250561517" sldId="407"/>
        </pc:sldMkLst>
        <pc:spChg chg="mod">
          <ac:chgData name="Marco Finets" userId="3c09b06c3f18c1a7" providerId="LiveId" clId="{79D83BEF-069F-4551-8334-CAE3292F7A88}" dt="2023-04-25T10:46:31.133" v="429" actId="1076"/>
          <ac:spMkLst>
            <pc:docMk/>
            <pc:sldMk cId="1250561517" sldId="407"/>
            <ac:spMk id="29" creationId="{2545B2D0-8BC8-DB20-CFFC-0CADAF4F4960}"/>
          </ac:spMkLst>
        </pc:spChg>
        <pc:spChg chg="mod">
          <ac:chgData name="Marco Finets" userId="3c09b06c3f18c1a7" providerId="LiveId" clId="{79D83BEF-069F-4551-8334-CAE3292F7A88}" dt="2023-04-25T10:35:30.321" v="283" actId="20577"/>
          <ac:spMkLst>
            <pc:docMk/>
            <pc:sldMk cId="1250561517" sldId="407"/>
            <ac:spMk id="30" creationId="{7A0E64FA-0995-9856-0328-EC61E7D79F09}"/>
          </ac:spMkLst>
        </pc:spChg>
      </pc:sldChg>
      <pc:sldChg chg="modSp del mod">
        <pc:chgData name="Marco Finets" userId="3c09b06c3f18c1a7" providerId="LiveId" clId="{79D83BEF-069F-4551-8334-CAE3292F7A88}" dt="2023-04-25T10:53:28.171" v="740" actId="2696"/>
        <pc:sldMkLst>
          <pc:docMk/>
          <pc:sldMk cId="1705037775" sldId="408"/>
        </pc:sldMkLst>
        <pc:graphicFrameChg chg="modGraphic">
          <ac:chgData name="Marco Finets" userId="3c09b06c3f18c1a7" providerId="LiveId" clId="{79D83BEF-069F-4551-8334-CAE3292F7A88}" dt="2023-04-25T10:39:14.771" v="337" actId="20577"/>
          <ac:graphicFrameMkLst>
            <pc:docMk/>
            <pc:sldMk cId="1705037775" sldId="408"/>
            <ac:graphicFrameMk id="8" creationId="{6E549346-BACC-8539-7506-05258AE65C5E}"/>
          </ac:graphicFrameMkLst>
        </pc:graphicFrameChg>
      </pc:sldChg>
      <pc:sldChg chg="add mod modShow">
        <pc:chgData name="Marco Finets" userId="3c09b06c3f18c1a7" providerId="LiveId" clId="{79D83BEF-069F-4551-8334-CAE3292F7A88}" dt="2023-04-25T10:53:40.785" v="742" actId="729"/>
        <pc:sldMkLst>
          <pc:docMk/>
          <pc:sldMk cId="4197977468" sldId="408"/>
        </pc:sldMkLst>
      </pc:sldChg>
      <pc:sldChg chg="addSp delSp modSp mod modAnim">
        <pc:chgData name="Marco Finets" userId="3c09b06c3f18c1a7" providerId="LiveId" clId="{79D83BEF-069F-4551-8334-CAE3292F7A88}" dt="2023-04-26T15:59:23.394" v="3594" actId="14100"/>
        <pc:sldMkLst>
          <pc:docMk/>
          <pc:sldMk cId="1179366400" sldId="409"/>
        </pc:sldMkLst>
        <pc:spChg chg="del">
          <ac:chgData name="Marco Finets" userId="3c09b06c3f18c1a7" providerId="LiveId" clId="{79D83BEF-069F-4551-8334-CAE3292F7A88}" dt="2023-04-26T10:23:53.518" v="2790" actId="478"/>
          <ac:spMkLst>
            <pc:docMk/>
            <pc:sldMk cId="1179366400" sldId="409"/>
            <ac:spMk id="2" creationId="{07DE1ADF-CC59-0814-E1C7-3043DDE213FB}"/>
          </ac:spMkLst>
        </pc:spChg>
        <pc:spChg chg="add del mod">
          <ac:chgData name="Marco Finets" userId="3c09b06c3f18c1a7" providerId="LiveId" clId="{79D83BEF-069F-4551-8334-CAE3292F7A88}" dt="2023-04-26T10:21:32.318" v="2779" actId="478"/>
          <ac:spMkLst>
            <pc:docMk/>
            <pc:sldMk cId="1179366400" sldId="409"/>
            <ac:spMk id="3" creationId="{B30C52C8-A3C4-A4D4-EA57-274BAFBA068A}"/>
          </ac:spMkLst>
        </pc:spChg>
        <pc:spChg chg="mod">
          <ac:chgData name="Marco Finets" userId="3c09b06c3f18c1a7" providerId="LiveId" clId="{79D83BEF-069F-4551-8334-CAE3292F7A88}" dt="2023-04-26T10:28:13.918" v="2821" actId="20577"/>
          <ac:spMkLst>
            <pc:docMk/>
            <pc:sldMk cId="1179366400" sldId="409"/>
            <ac:spMk id="4" creationId="{F58A7439-0FF8-1537-D505-EDAAC90B8700}"/>
          </ac:spMkLst>
        </pc:spChg>
        <pc:spChg chg="del mod">
          <ac:chgData name="Marco Finets" userId="3c09b06c3f18c1a7" providerId="LiveId" clId="{79D83BEF-069F-4551-8334-CAE3292F7A88}" dt="2023-04-26T10:22:27.416" v="2782" actId="21"/>
          <ac:spMkLst>
            <pc:docMk/>
            <pc:sldMk cId="1179366400" sldId="409"/>
            <ac:spMk id="7" creationId="{D890B7CF-3819-E502-17FB-C24AF540AE71}"/>
          </ac:spMkLst>
        </pc:spChg>
        <pc:spChg chg="del">
          <ac:chgData name="Marco Finets" userId="3c09b06c3f18c1a7" providerId="LiveId" clId="{79D83BEF-069F-4551-8334-CAE3292F7A88}" dt="2023-04-26T10:37:55.599" v="2938" actId="478"/>
          <ac:spMkLst>
            <pc:docMk/>
            <pc:sldMk cId="1179366400" sldId="409"/>
            <ac:spMk id="12" creationId="{05319D13-9B7B-9EA7-6380-D3E66EA5F6E8}"/>
          </ac:spMkLst>
        </pc:spChg>
        <pc:spChg chg="add del mod">
          <ac:chgData name="Marco Finets" userId="3c09b06c3f18c1a7" providerId="LiveId" clId="{79D83BEF-069F-4551-8334-CAE3292F7A88}" dt="2023-04-26T10:23:57.129" v="2791" actId="478"/>
          <ac:spMkLst>
            <pc:docMk/>
            <pc:sldMk cId="1179366400" sldId="409"/>
            <ac:spMk id="27" creationId="{434A689A-0E4E-73EA-8BF6-F9E00686BE8C}"/>
          </ac:spMkLst>
        </pc:spChg>
        <pc:spChg chg="add mod">
          <ac:chgData name="Marco Finets" userId="3c09b06c3f18c1a7" providerId="LiveId" clId="{79D83BEF-069F-4551-8334-CAE3292F7A88}" dt="2023-04-26T10:41:52.591" v="2999" actId="2711"/>
          <ac:spMkLst>
            <pc:docMk/>
            <pc:sldMk cId="1179366400" sldId="409"/>
            <ac:spMk id="32" creationId="{F8A192C9-A3DC-4C5C-578D-E26E0026B00F}"/>
          </ac:spMkLst>
        </pc:spChg>
        <pc:spChg chg="mod">
          <ac:chgData name="Marco Finets" userId="3c09b06c3f18c1a7" providerId="LiveId" clId="{79D83BEF-069F-4551-8334-CAE3292F7A88}" dt="2023-04-26T10:50:04.345" v="3055" actId="1076"/>
          <ac:spMkLst>
            <pc:docMk/>
            <pc:sldMk cId="1179366400" sldId="409"/>
            <ac:spMk id="38" creationId="{65445576-A77A-9922-7A5B-B9ECA377C7A1}"/>
          </ac:spMkLst>
        </pc:spChg>
        <pc:spChg chg="mod">
          <ac:chgData name="Marco Finets" userId="3c09b06c3f18c1a7" providerId="LiveId" clId="{79D83BEF-069F-4551-8334-CAE3292F7A88}" dt="2023-04-26T11:06:59.821" v="3312" actId="14100"/>
          <ac:spMkLst>
            <pc:docMk/>
            <pc:sldMk cId="1179366400" sldId="409"/>
            <ac:spMk id="43" creationId="{7EE36AF3-C062-4684-F055-9311B68F7D47}"/>
          </ac:spMkLst>
        </pc:spChg>
        <pc:spChg chg="mod">
          <ac:chgData name="Marco Finets" userId="3c09b06c3f18c1a7" providerId="LiveId" clId="{79D83BEF-069F-4551-8334-CAE3292F7A88}" dt="2023-04-26T15:59:23.394" v="3594" actId="14100"/>
          <ac:spMkLst>
            <pc:docMk/>
            <pc:sldMk cId="1179366400" sldId="409"/>
            <ac:spMk id="47" creationId="{92E2750B-E7E6-284D-0A04-CAD1176F3818}"/>
          </ac:spMkLst>
        </pc:spChg>
        <pc:spChg chg="add mod">
          <ac:chgData name="Marco Finets" userId="3c09b06c3f18c1a7" providerId="LiveId" clId="{79D83BEF-069F-4551-8334-CAE3292F7A88}" dt="2023-04-26T11:15:27.463" v="3358" actId="207"/>
          <ac:spMkLst>
            <pc:docMk/>
            <pc:sldMk cId="1179366400" sldId="409"/>
            <ac:spMk id="67" creationId="{E10D1A4D-C88C-8A0B-ACF1-A83EA71CE0B3}"/>
          </ac:spMkLst>
        </pc:spChg>
        <pc:grpChg chg="add del">
          <ac:chgData name="Marco Finets" userId="3c09b06c3f18c1a7" providerId="LiveId" clId="{79D83BEF-069F-4551-8334-CAE3292F7A88}" dt="2023-04-25T15:16:23.450" v="1789" actId="21"/>
          <ac:grpSpMkLst>
            <pc:docMk/>
            <pc:sldMk cId="1179366400" sldId="409"/>
            <ac:grpSpMk id="10" creationId="{76BF2D7E-2DCF-06FE-4CFA-9962E047F9BC}"/>
          </ac:grpSpMkLst>
        </pc:grpChg>
        <pc:grpChg chg="add del mod">
          <ac:chgData name="Marco Finets" userId="3c09b06c3f18c1a7" providerId="LiveId" clId="{79D83BEF-069F-4551-8334-CAE3292F7A88}" dt="2023-04-25T15:11:40.966" v="1767" actId="21"/>
          <ac:grpSpMkLst>
            <pc:docMk/>
            <pc:sldMk cId="1179366400" sldId="409"/>
            <ac:grpSpMk id="17" creationId="{65B3CFA3-7A20-879D-A4B3-7204956969B5}"/>
          </ac:grpSpMkLst>
        </pc:grpChg>
        <pc:grpChg chg="add del mod">
          <ac:chgData name="Marco Finets" userId="3c09b06c3f18c1a7" providerId="LiveId" clId="{79D83BEF-069F-4551-8334-CAE3292F7A88}" dt="2023-04-26T10:50:12.285" v="3056" actId="478"/>
          <ac:grpSpMkLst>
            <pc:docMk/>
            <pc:sldMk cId="1179366400" sldId="409"/>
            <ac:grpSpMk id="33" creationId="{C5CEF8FB-1DB6-A4D8-A8FF-9567360BCC63}"/>
          </ac:grpSpMkLst>
        </pc:grpChg>
        <pc:grpChg chg="add mod">
          <ac:chgData name="Marco Finets" userId="3c09b06c3f18c1a7" providerId="LiveId" clId="{79D83BEF-069F-4551-8334-CAE3292F7A88}" dt="2023-04-26T11:08:21.458" v="3340" actId="1035"/>
          <ac:grpSpMkLst>
            <pc:docMk/>
            <pc:sldMk cId="1179366400" sldId="409"/>
            <ac:grpSpMk id="36" creationId="{57EC6899-4A19-4D82-4FBA-BEBC1B96B47E}"/>
          </ac:grpSpMkLst>
        </pc:grpChg>
        <pc:grpChg chg="add mod">
          <ac:chgData name="Marco Finets" userId="3c09b06c3f18c1a7" providerId="LiveId" clId="{79D83BEF-069F-4551-8334-CAE3292F7A88}" dt="2023-04-26T14:30:56.605" v="3514" actId="14100"/>
          <ac:grpSpMkLst>
            <pc:docMk/>
            <pc:sldMk cId="1179366400" sldId="409"/>
            <ac:grpSpMk id="41" creationId="{6860F840-B3BE-A2AE-99E0-A67129B886CA}"/>
          </ac:grpSpMkLst>
        </pc:grpChg>
        <pc:grpChg chg="add mod">
          <ac:chgData name="Marco Finets" userId="3c09b06c3f18c1a7" providerId="LiveId" clId="{79D83BEF-069F-4551-8334-CAE3292F7A88}" dt="2023-04-26T15:59:06.081" v="3590" actId="20577"/>
          <ac:grpSpMkLst>
            <pc:docMk/>
            <pc:sldMk cId="1179366400" sldId="409"/>
            <ac:grpSpMk id="45" creationId="{16863AE7-4974-76A5-C8A7-AC4A524A461C}"/>
          </ac:grpSpMkLst>
        </pc:grpChg>
        <pc:grpChg chg="add mod">
          <ac:chgData name="Marco Finets" userId="3c09b06c3f18c1a7" providerId="LiveId" clId="{79D83BEF-069F-4551-8334-CAE3292F7A88}" dt="2023-04-26T13:41:34.605" v="3476" actId="14100"/>
          <ac:grpSpMkLst>
            <pc:docMk/>
            <pc:sldMk cId="1179366400" sldId="409"/>
            <ac:grpSpMk id="66" creationId="{4B365D87-3540-5137-1789-48A6B6EAD256}"/>
          </ac:grpSpMkLst>
        </pc:grpChg>
        <pc:graphicFrameChg chg="add mod modGraphic">
          <ac:chgData name="Marco Finets" userId="3c09b06c3f18c1a7" providerId="LiveId" clId="{79D83BEF-069F-4551-8334-CAE3292F7A88}" dt="2023-04-26T14:43:13.936" v="3572"/>
          <ac:graphicFrameMkLst>
            <pc:docMk/>
            <pc:sldMk cId="1179366400" sldId="409"/>
            <ac:graphicFrameMk id="19" creationId="{DC272782-4D03-9D40-38F7-11FF566A3FF7}"/>
          </ac:graphicFrameMkLst>
        </pc:graphicFrameChg>
        <pc:graphicFrameChg chg="add del mod">
          <ac:chgData name="Marco Finets" userId="3c09b06c3f18c1a7" providerId="LiveId" clId="{79D83BEF-069F-4551-8334-CAE3292F7A88}" dt="2023-04-26T10:04:05.219" v="2694" actId="478"/>
          <ac:graphicFrameMkLst>
            <pc:docMk/>
            <pc:sldMk cId="1179366400" sldId="409"/>
            <ac:graphicFrameMk id="20" creationId="{6517C7E8-7DA0-9FFE-EFA4-E2E1268F1FD8}"/>
          </ac:graphicFrameMkLst>
        </pc:graphicFrameChg>
        <pc:graphicFrameChg chg="add del mod">
          <ac:chgData name="Marco Finets" userId="3c09b06c3f18c1a7" providerId="LiveId" clId="{79D83BEF-069F-4551-8334-CAE3292F7A88}" dt="2023-04-26T10:12:25.553" v="2728" actId="478"/>
          <ac:graphicFrameMkLst>
            <pc:docMk/>
            <pc:sldMk cId="1179366400" sldId="409"/>
            <ac:graphicFrameMk id="21" creationId="{990AF273-E12A-0D9A-CB5E-568742AF30A2}"/>
          </ac:graphicFrameMkLst>
        </pc:graphicFrameChg>
        <pc:picChg chg="add del mod">
          <ac:chgData name="Marco Finets" userId="3c09b06c3f18c1a7" providerId="LiveId" clId="{79D83BEF-069F-4551-8334-CAE3292F7A88}" dt="2023-04-26T10:04:33.372" v="2701" actId="478"/>
          <ac:picMkLst>
            <pc:docMk/>
            <pc:sldMk cId="1179366400" sldId="409"/>
            <ac:picMk id="14" creationId="{065708DE-66F2-7CF9-8756-B5FEAEF65692}"/>
          </ac:picMkLst>
        </pc:picChg>
        <pc:picChg chg="add del mod">
          <ac:chgData name="Marco Finets" userId="3c09b06c3f18c1a7" providerId="LiveId" clId="{79D83BEF-069F-4551-8334-CAE3292F7A88}" dt="2023-04-26T10:16:23.346" v="2732" actId="478"/>
          <ac:picMkLst>
            <pc:docMk/>
            <pc:sldMk cId="1179366400" sldId="409"/>
            <ac:picMk id="23" creationId="{82ABB791-CEFB-F587-DEBC-0C6F9794A831}"/>
          </ac:picMkLst>
        </pc:picChg>
        <pc:picChg chg="add mod modCrop">
          <ac:chgData name="Marco Finets" userId="3c09b06c3f18c1a7" providerId="LiveId" clId="{79D83BEF-069F-4551-8334-CAE3292F7A88}" dt="2023-04-26T11:11:21.322" v="3350" actId="164"/>
          <ac:picMkLst>
            <pc:docMk/>
            <pc:sldMk cId="1179366400" sldId="409"/>
            <ac:picMk id="25" creationId="{88B1BFF3-DC21-E97E-A874-84A6638E22A7}"/>
          </ac:picMkLst>
        </pc:picChg>
        <pc:cxnChg chg="add mod">
          <ac:chgData name="Marco Finets" userId="3c09b06c3f18c1a7" providerId="LiveId" clId="{79D83BEF-069F-4551-8334-CAE3292F7A88}" dt="2023-04-26T10:41:39.746" v="2997" actId="14100"/>
          <ac:cxnSpMkLst>
            <pc:docMk/>
            <pc:sldMk cId="1179366400" sldId="409"/>
            <ac:cxnSpMk id="29" creationId="{F08ED5A1-FB79-C4AE-36DE-B7F7542C92D9}"/>
          </ac:cxnSpMkLst>
        </pc:cxnChg>
        <pc:cxnChg chg="mod">
          <ac:chgData name="Marco Finets" userId="3c09b06c3f18c1a7" providerId="LiveId" clId="{79D83BEF-069F-4551-8334-CAE3292F7A88}" dt="2023-04-26T11:10:57.382" v="3346" actId="14100"/>
          <ac:cxnSpMkLst>
            <pc:docMk/>
            <pc:sldMk cId="1179366400" sldId="409"/>
            <ac:cxnSpMk id="37" creationId="{527E4701-BF7A-F71D-5636-D082518F9B0E}"/>
          </ac:cxnSpMkLst>
        </pc:cxnChg>
        <pc:cxnChg chg="mod">
          <ac:chgData name="Marco Finets" userId="3c09b06c3f18c1a7" providerId="LiveId" clId="{79D83BEF-069F-4551-8334-CAE3292F7A88}" dt="2023-04-26T13:41:23.292" v="3472" actId="14100"/>
          <ac:cxnSpMkLst>
            <pc:docMk/>
            <pc:sldMk cId="1179366400" sldId="409"/>
            <ac:cxnSpMk id="42" creationId="{54EE6F37-678A-4110-B1E5-C0D7CB058300}"/>
          </ac:cxnSpMkLst>
        </pc:cxnChg>
        <pc:cxnChg chg="mod">
          <ac:chgData name="Marco Finets" userId="3c09b06c3f18c1a7" providerId="LiveId" clId="{79D83BEF-069F-4551-8334-CAE3292F7A88}" dt="2023-04-26T15:59:23.394" v="3594" actId="14100"/>
          <ac:cxnSpMkLst>
            <pc:docMk/>
            <pc:sldMk cId="1179366400" sldId="409"/>
            <ac:cxnSpMk id="46" creationId="{A11FB618-663C-2C62-45C1-22483854A8B6}"/>
          </ac:cxnSpMkLst>
        </pc:cxnChg>
        <pc:cxnChg chg="add mod">
          <ac:chgData name="Marco Finets" userId="3c09b06c3f18c1a7" providerId="LiveId" clId="{79D83BEF-069F-4551-8334-CAE3292F7A88}" dt="2023-04-26T13:42:05" v="3479" actId="14100"/>
          <ac:cxnSpMkLst>
            <pc:docMk/>
            <pc:sldMk cId="1179366400" sldId="409"/>
            <ac:cxnSpMk id="57" creationId="{524E19F3-2C5F-FFC5-5EB4-E973C13F8EE8}"/>
          </ac:cxnSpMkLst>
        </pc:cxnChg>
      </pc:sldChg>
      <pc:sldChg chg="addSp delSp modSp mod modAnim modNotesTx">
        <pc:chgData name="Marco Finets" userId="3c09b06c3f18c1a7" providerId="LiveId" clId="{79D83BEF-069F-4551-8334-CAE3292F7A88}" dt="2023-04-26T14:15:35.494" v="3513"/>
        <pc:sldMkLst>
          <pc:docMk/>
          <pc:sldMk cId="1299345664" sldId="410"/>
        </pc:sldMkLst>
        <pc:spChg chg="mod">
          <ac:chgData name="Marco Finets" userId="3c09b06c3f18c1a7" providerId="LiveId" clId="{79D83BEF-069F-4551-8334-CAE3292F7A88}" dt="2023-04-25T10:48:01.213" v="458" actId="255"/>
          <ac:spMkLst>
            <pc:docMk/>
            <pc:sldMk cId="1299345664" sldId="410"/>
            <ac:spMk id="2" creationId="{07DE1ADF-CC59-0814-E1C7-3043DDE213FB}"/>
          </ac:spMkLst>
        </pc:spChg>
        <pc:spChg chg="mod">
          <ac:chgData name="Marco Finets" userId="3c09b06c3f18c1a7" providerId="LiveId" clId="{79D83BEF-069F-4551-8334-CAE3292F7A88}" dt="2023-04-25T10:54:50.407" v="746"/>
          <ac:spMkLst>
            <pc:docMk/>
            <pc:sldMk cId="1299345664" sldId="410"/>
            <ac:spMk id="6" creationId="{503FD3A7-C660-9FF3-4B4F-DED998237193}"/>
          </ac:spMkLst>
        </pc:spChg>
        <pc:spChg chg="del mod">
          <ac:chgData name="Marco Finets" userId="3c09b06c3f18c1a7" providerId="LiveId" clId="{79D83BEF-069F-4551-8334-CAE3292F7A88}" dt="2023-04-25T15:26:39.650" v="2070" actId="21"/>
          <ac:spMkLst>
            <pc:docMk/>
            <pc:sldMk cId="1299345664" sldId="410"/>
            <ac:spMk id="7" creationId="{D890B7CF-3819-E502-17FB-C24AF540AE71}"/>
          </ac:spMkLst>
        </pc:spChg>
        <pc:spChg chg="mod">
          <ac:chgData name="Marco Finets" userId="3c09b06c3f18c1a7" providerId="LiveId" clId="{79D83BEF-069F-4551-8334-CAE3292F7A88}" dt="2023-04-25T10:54:50.407" v="746"/>
          <ac:spMkLst>
            <pc:docMk/>
            <pc:sldMk cId="1299345664" sldId="410"/>
            <ac:spMk id="8" creationId="{467E1E9A-03BB-800E-9BD5-C09B38AE5D04}"/>
          </ac:spMkLst>
        </pc:spChg>
        <pc:spChg chg="mod">
          <ac:chgData name="Marco Finets" userId="3c09b06c3f18c1a7" providerId="LiveId" clId="{79D83BEF-069F-4551-8334-CAE3292F7A88}" dt="2023-04-25T10:54:50.407" v="746"/>
          <ac:spMkLst>
            <pc:docMk/>
            <pc:sldMk cId="1299345664" sldId="410"/>
            <ac:spMk id="14" creationId="{A1085CE3-5AC5-E4A4-19D9-BAADCC35B029}"/>
          </ac:spMkLst>
        </pc:spChg>
        <pc:spChg chg="del mod">
          <ac:chgData name="Marco Finets" userId="3c09b06c3f18c1a7" providerId="LiveId" clId="{79D83BEF-069F-4551-8334-CAE3292F7A88}" dt="2023-04-25T11:11:59.651" v="815" actId="478"/>
          <ac:spMkLst>
            <pc:docMk/>
            <pc:sldMk cId="1299345664" sldId="410"/>
            <ac:spMk id="24" creationId="{A4B4C7DC-0990-D665-C286-794D8EECFC15}"/>
          </ac:spMkLst>
        </pc:spChg>
        <pc:spChg chg="mod">
          <ac:chgData name="Marco Finets" userId="3c09b06c3f18c1a7" providerId="LiveId" clId="{79D83BEF-069F-4551-8334-CAE3292F7A88}" dt="2023-04-25T10:55:10.041" v="753"/>
          <ac:spMkLst>
            <pc:docMk/>
            <pc:sldMk cId="1299345664" sldId="410"/>
            <ac:spMk id="27" creationId="{A7CF3AAE-7FA8-EC53-CBC3-854D9AFD9656}"/>
          </ac:spMkLst>
        </pc:spChg>
        <pc:spChg chg="mod">
          <ac:chgData name="Marco Finets" userId="3c09b06c3f18c1a7" providerId="LiveId" clId="{79D83BEF-069F-4551-8334-CAE3292F7A88}" dt="2023-04-25T10:55:10.041" v="753"/>
          <ac:spMkLst>
            <pc:docMk/>
            <pc:sldMk cId="1299345664" sldId="410"/>
            <ac:spMk id="28" creationId="{B793899A-B679-89D7-AC68-C722B15708F1}"/>
          </ac:spMkLst>
        </pc:spChg>
        <pc:spChg chg="mod">
          <ac:chgData name="Marco Finets" userId="3c09b06c3f18c1a7" providerId="LiveId" clId="{79D83BEF-069F-4551-8334-CAE3292F7A88}" dt="2023-04-25T10:55:10.041" v="753"/>
          <ac:spMkLst>
            <pc:docMk/>
            <pc:sldMk cId="1299345664" sldId="410"/>
            <ac:spMk id="31" creationId="{AE78D0C3-7575-24F3-ADED-EA42FA358667}"/>
          </ac:spMkLst>
        </pc:spChg>
        <pc:spChg chg="add mod">
          <ac:chgData name="Marco Finets" userId="3c09b06c3f18c1a7" providerId="LiveId" clId="{79D83BEF-069F-4551-8334-CAE3292F7A88}" dt="2023-04-25T15:06:59.436" v="1722" actId="1076"/>
          <ac:spMkLst>
            <pc:docMk/>
            <pc:sldMk cId="1299345664" sldId="410"/>
            <ac:spMk id="46" creationId="{716047BF-9C72-A04B-B559-0CFBD2CC233A}"/>
          </ac:spMkLst>
        </pc:spChg>
        <pc:spChg chg="add mod">
          <ac:chgData name="Marco Finets" userId="3c09b06c3f18c1a7" providerId="LiveId" clId="{79D83BEF-069F-4551-8334-CAE3292F7A88}" dt="2023-04-25T12:07:29.879" v="1009" actId="207"/>
          <ac:spMkLst>
            <pc:docMk/>
            <pc:sldMk cId="1299345664" sldId="410"/>
            <ac:spMk id="47" creationId="{6292A5E4-83F4-ABF4-3D1B-257D19BE0185}"/>
          </ac:spMkLst>
        </pc:spChg>
        <pc:spChg chg="add del">
          <ac:chgData name="Marco Finets" userId="3c09b06c3f18c1a7" providerId="LiveId" clId="{79D83BEF-069F-4551-8334-CAE3292F7A88}" dt="2023-04-25T13:24:37.357" v="1255" actId="22"/>
          <ac:spMkLst>
            <pc:docMk/>
            <pc:sldMk cId="1299345664" sldId="410"/>
            <ac:spMk id="62" creationId="{4FA6B181-BE9A-1FED-5236-79C224599031}"/>
          </ac:spMkLst>
        </pc:spChg>
        <pc:spChg chg="add mod">
          <ac:chgData name="Marco Finets" userId="3c09b06c3f18c1a7" providerId="LiveId" clId="{79D83BEF-069F-4551-8334-CAE3292F7A88}" dt="2023-04-25T13:27:56.123" v="1321" actId="164"/>
          <ac:spMkLst>
            <pc:docMk/>
            <pc:sldMk cId="1299345664" sldId="410"/>
            <ac:spMk id="1024" creationId="{7315CB39-A68B-26A5-C2F3-DD5597CEA482}"/>
          </ac:spMkLst>
        </pc:spChg>
        <pc:spChg chg="add mod">
          <ac:chgData name="Marco Finets" userId="3c09b06c3f18c1a7" providerId="LiveId" clId="{79D83BEF-069F-4551-8334-CAE3292F7A88}" dt="2023-04-25T13:27:56.123" v="1321" actId="164"/>
          <ac:spMkLst>
            <pc:docMk/>
            <pc:sldMk cId="1299345664" sldId="410"/>
            <ac:spMk id="1025" creationId="{C617BEDD-6B01-3A0E-56FD-B19CA611E598}"/>
          </ac:spMkLst>
        </pc:spChg>
        <pc:spChg chg="add mod">
          <ac:chgData name="Marco Finets" userId="3c09b06c3f18c1a7" providerId="LiveId" clId="{79D83BEF-069F-4551-8334-CAE3292F7A88}" dt="2023-04-25T13:27:56.123" v="1321" actId="164"/>
          <ac:spMkLst>
            <pc:docMk/>
            <pc:sldMk cId="1299345664" sldId="410"/>
            <ac:spMk id="1027" creationId="{5D84DF23-48CB-1FB4-4FD2-7A46EFED4535}"/>
          </ac:spMkLst>
        </pc:spChg>
        <pc:spChg chg="add mod">
          <ac:chgData name="Marco Finets" userId="3c09b06c3f18c1a7" providerId="LiveId" clId="{79D83BEF-069F-4551-8334-CAE3292F7A88}" dt="2023-04-25T13:27:56.123" v="1321" actId="164"/>
          <ac:spMkLst>
            <pc:docMk/>
            <pc:sldMk cId="1299345664" sldId="410"/>
            <ac:spMk id="1029" creationId="{1943EDE4-4091-B7E8-3EDB-4826702FF5B4}"/>
          </ac:spMkLst>
        </pc:spChg>
        <pc:spChg chg="add mod">
          <ac:chgData name="Marco Finets" userId="3c09b06c3f18c1a7" providerId="LiveId" clId="{79D83BEF-069F-4551-8334-CAE3292F7A88}" dt="2023-04-25T13:40:38.890" v="1535" actId="207"/>
          <ac:spMkLst>
            <pc:docMk/>
            <pc:sldMk cId="1299345664" sldId="410"/>
            <ac:spMk id="1032" creationId="{8A2A9007-14F4-6A1E-DEB9-AA26E12AB10F}"/>
          </ac:spMkLst>
        </pc:spChg>
        <pc:spChg chg="add del mod">
          <ac:chgData name="Marco Finets" userId="3c09b06c3f18c1a7" providerId="LiveId" clId="{79D83BEF-069F-4551-8334-CAE3292F7A88}" dt="2023-04-25T13:33:34.282" v="1372" actId="478"/>
          <ac:spMkLst>
            <pc:docMk/>
            <pc:sldMk cId="1299345664" sldId="410"/>
            <ac:spMk id="1033" creationId="{415E1909-B43D-1A0B-F154-76CB54BCBD3C}"/>
          </ac:spMkLst>
        </pc:spChg>
        <pc:spChg chg="add mod">
          <ac:chgData name="Marco Finets" userId="3c09b06c3f18c1a7" providerId="LiveId" clId="{79D83BEF-069F-4551-8334-CAE3292F7A88}" dt="2023-04-25T13:41:26.481" v="1540" actId="14861"/>
          <ac:spMkLst>
            <pc:docMk/>
            <pc:sldMk cId="1299345664" sldId="410"/>
            <ac:spMk id="1034" creationId="{25BD10A4-8E90-9339-90B8-692CF6AEA929}"/>
          </ac:spMkLst>
        </pc:spChg>
        <pc:spChg chg="mod">
          <ac:chgData name="Marco Finets" userId="3c09b06c3f18c1a7" providerId="LiveId" clId="{79D83BEF-069F-4551-8334-CAE3292F7A88}" dt="2023-04-25T15:08:45.031" v="1764" actId="207"/>
          <ac:spMkLst>
            <pc:docMk/>
            <pc:sldMk cId="1299345664" sldId="410"/>
            <ac:spMk id="1037" creationId="{6E221616-AEA3-CD00-511B-7F2A20BF7342}"/>
          </ac:spMkLst>
        </pc:spChg>
        <pc:spChg chg="mod">
          <ac:chgData name="Marco Finets" userId="3c09b06c3f18c1a7" providerId="LiveId" clId="{79D83BEF-069F-4551-8334-CAE3292F7A88}" dt="2023-04-25T15:08:24.571" v="1761" actId="207"/>
          <ac:spMkLst>
            <pc:docMk/>
            <pc:sldMk cId="1299345664" sldId="410"/>
            <ac:spMk id="1038" creationId="{3A02B5D1-8291-E998-4BB0-0A85B1A48D23}"/>
          </ac:spMkLst>
        </pc:spChg>
        <pc:spChg chg="mod topLvl">
          <ac:chgData name="Marco Finets" userId="3c09b06c3f18c1a7" providerId="LiveId" clId="{79D83BEF-069F-4551-8334-CAE3292F7A88}" dt="2023-04-26T08:45:16.290" v="2265" actId="165"/>
          <ac:spMkLst>
            <pc:docMk/>
            <pc:sldMk cId="1299345664" sldId="410"/>
            <ac:spMk id="1041" creationId="{8E1D046C-1401-3291-CDCC-151624D0E90A}"/>
          </ac:spMkLst>
        </pc:spChg>
        <pc:spChg chg="mod">
          <ac:chgData name="Marco Finets" userId="3c09b06c3f18c1a7" providerId="LiveId" clId="{79D83BEF-069F-4551-8334-CAE3292F7A88}" dt="2023-04-25T15:16:33.555" v="1791"/>
          <ac:spMkLst>
            <pc:docMk/>
            <pc:sldMk cId="1299345664" sldId="410"/>
            <ac:spMk id="1045" creationId="{2EFB71A0-FFB1-0505-7496-93BEF13F815F}"/>
          </ac:spMkLst>
        </pc:spChg>
        <pc:spChg chg="mod">
          <ac:chgData name="Marco Finets" userId="3c09b06c3f18c1a7" providerId="LiveId" clId="{79D83BEF-069F-4551-8334-CAE3292F7A88}" dt="2023-04-25T15:16:33.555" v="1791"/>
          <ac:spMkLst>
            <pc:docMk/>
            <pc:sldMk cId="1299345664" sldId="410"/>
            <ac:spMk id="1046" creationId="{B34CB2F2-2367-D6A3-83E2-4FDA104CDB6D}"/>
          </ac:spMkLst>
        </pc:spChg>
        <pc:spChg chg="mod">
          <ac:chgData name="Marco Finets" userId="3c09b06c3f18c1a7" providerId="LiveId" clId="{79D83BEF-069F-4551-8334-CAE3292F7A88}" dt="2023-04-25T15:17:18.172" v="1803"/>
          <ac:spMkLst>
            <pc:docMk/>
            <pc:sldMk cId="1299345664" sldId="410"/>
            <ac:spMk id="1050" creationId="{623010C1-A5F5-1F73-E7C2-3392A9039054}"/>
          </ac:spMkLst>
        </pc:spChg>
        <pc:spChg chg="mod">
          <ac:chgData name="Marco Finets" userId="3c09b06c3f18c1a7" providerId="LiveId" clId="{79D83BEF-069F-4551-8334-CAE3292F7A88}" dt="2023-04-25T15:17:18.172" v="1803"/>
          <ac:spMkLst>
            <pc:docMk/>
            <pc:sldMk cId="1299345664" sldId="410"/>
            <ac:spMk id="1051" creationId="{EDE22EC6-86BC-5DA5-CF72-265A85C3B90C}"/>
          </ac:spMkLst>
        </pc:spChg>
        <pc:spChg chg="add del mod">
          <ac:chgData name="Marco Finets" userId="3c09b06c3f18c1a7" providerId="LiveId" clId="{79D83BEF-069F-4551-8334-CAE3292F7A88}" dt="2023-04-25T15:20:11.320" v="1817" actId="22"/>
          <ac:spMkLst>
            <pc:docMk/>
            <pc:sldMk cId="1299345664" sldId="410"/>
            <ac:spMk id="1054" creationId="{F06264F0-16B5-55A7-B2F7-76B6243025C9}"/>
          </ac:spMkLst>
        </pc:spChg>
        <pc:spChg chg="add del">
          <ac:chgData name="Marco Finets" userId="3c09b06c3f18c1a7" providerId="LiveId" clId="{79D83BEF-069F-4551-8334-CAE3292F7A88}" dt="2023-04-25T15:20:13.823" v="1819" actId="22"/>
          <ac:spMkLst>
            <pc:docMk/>
            <pc:sldMk cId="1299345664" sldId="410"/>
            <ac:spMk id="1056" creationId="{724DDC85-699B-C9B8-4043-7D9177E8DD5E}"/>
          </ac:spMkLst>
        </pc:spChg>
        <pc:spChg chg="add mod">
          <ac:chgData name="Marco Finets" userId="3c09b06c3f18c1a7" providerId="LiveId" clId="{79D83BEF-069F-4551-8334-CAE3292F7A88}" dt="2023-04-25T15:23:18.118" v="1899" actId="14100"/>
          <ac:spMkLst>
            <pc:docMk/>
            <pc:sldMk cId="1299345664" sldId="410"/>
            <ac:spMk id="1058" creationId="{EE45FA7B-C775-6E1F-8B4D-3A752A5F038E}"/>
          </ac:spMkLst>
        </pc:spChg>
        <pc:spChg chg="add del mod">
          <ac:chgData name="Marco Finets" userId="3c09b06c3f18c1a7" providerId="LiveId" clId="{79D83BEF-069F-4551-8334-CAE3292F7A88}" dt="2023-04-25T15:20:51.368" v="1841" actId="478"/>
          <ac:spMkLst>
            <pc:docMk/>
            <pc:sldMk cId="1299345664" sldId="410"/>
            <ac:spMk id="1059" creationId="{34E95B86-8823-D1C1-AB29-B8D35F1D4800}"/>
          </ac:spMkLst>
        </pc:spChg>
        <pc:spChg chg="add mod">
          <ac:chgData name="Marco Finets" userId="3c09b06c3f18c1a7" providerId="LiveId" clId="{79D83BEF-069F-4551-8334-CAE3292F7A88}" dt="2023-04-25T15:23:27.473" v="1901" actId="14100"/>
          <ac:spMkLst>
            <pc:docMk/>
            <pc:sldMk cId="1299345664" sldId="410"/>
            <ac:spMk id="1060" creationId="{D922FA13-AACE-DCF0-AB12-D2B690A29E91}"/>
          </ac:spMkLst>
        </pc:spChg>
        <pc:grpChg chg="add del mod">
          <ac:chgData name="Marco Finets" userId="3c09b06c3f18c1a7" providerId="LiveId" clId="{79D83BEF-069F-4551-8334-CAE3292F7A88}" dt="2023-04-25T10:55:02.045" v="751"/>
          <ac:grpSpMkLst>
            <pc:docMk/>
            <pc:sldMk cId="1299345664" sldId="410"/>
            <ac:grpSpMk id="3" creationId="{775AD16D-E8EC-A6CA-5AEC-7CE412592CD5}"/>
          </ac:grpSpMkLst>
        </pc:grpChg>
        <pc:grpChg chg="mod">
          <ac:chgData name="Marco Finets" userId="3c09b06c3f18c1a7" providerId="LiveId" clId="{79D83BEF-069F-4551-8334-CAE3292F7A88}" dt="2023-04-25T10:54:50.407" v="746"/>
          <ac:grpSpMkLst>
            <pc:docMk/>
            <pc:sldMk cId="1299345664" sldId="410"/>
            <ac:grpSpMk id="5" creationId="{BD9F88AB-46FB-5A04-3B20-1AF14E908AF1}"/>
          </ac:grpSpMkLst>
        </pc:grpChg>
        <pc:grpChg chg="add del mod">
          <ac:chgData name="Marco Finets" userId="3c09b06c3f18c1a7" providerId="LiveId" clId="{79D83BEF-069F-4551-8334-CAE3292F7A88}" dt="2023-04-25T10:55:02.045" v="751"/>
          <ac:grpSpMkLst>
            <pc:docMk/>
            <pc:sldMk cId="1299345664" sldId="410"/>
            <ac:grpSpMk id="10" creationId="{C9D625F4-EF76-A550-D959-F2A9A41DFEF2}"/>
          </ac:grpSpMkLst>
        </pc:grpChg>
        <pc:grpChg chg="del mod">
          <ac:chgData name="Marco Finets" userId="3c09b06c3f18c1a7" providerId="LiveId" clId="{79D83BEF-069F-4551-8334-CAE3292F7A88}" dt="2023-04-25T15:03:14.740" v="1720" actId="478"/>
          <ac:grpSpMkLst>
            <pc:docMk/>
            <pc:sldMk cId="1299345664" sldId="410"/>
            <ac:grpSpMk id="18" creationId="{C2B5304E-35F5-E2F7-3E73-AFAD0AC02E06}"/>
          </ac:grpSpMkLst>
        </pc:grpChg>
        <pc:grpChg chg="del">
          <ac:chgData name="Marco Finets" userId="3c09b06c3f18c1a7" providerId="LiveId" clId="{79D83BEF-069F-4551-8334-CAE3292F7A88}" dt="2023-04-25T11:24:07.882" v="856" actId="478"/>
          <ac:grpSpMkLst>
            <pc:docMk/>
            <pc:sldMk cId="1299345664" sldId="410"/>
            <ac:grpSpMk id="19" creationId="{070BA575-BC1B-4AD4-0702-2FDC8406C5BA}"/>
          </ac:grpSpMkLst>
        </pc:grpChg>
        <pc:grpChg chg="del">
          <ac:chgData name="Marco Finets" userId="3c09b06c3f18c1a7" providerId="LiveId" clId="{79D83BEF-069F-4551-8334-CAE3292F7A88}" dt="2023-04-25T11:24:07.882" v="856" actId="478"/>
          <ac:grpSpMkLst>
            <pc:docMk/>
            <pc:sldMk cId="1299345664" sldId="410"/>
            <ac:grpSpMk id="22" creationId="{D11E00C9-63CA-45A6-01C3-52D296ADBB74}"/>
          </ac:grpSpMkLst>
        </pc:grpChg>
        <pc:grpChg chg="add del mod">
          <ac:chgData name="Marco Finets" userId="3c09b06c3f18c1a7" providerId="LiveId" clId="{79D83BEF-069F-4551-8334-CAE3292F7A88}" dt="2023-04-25T10:55:11.401" v="754"/>
          <ac:grpSpMkLst>
            <pc:docMk/>
            <pc:sldMk cId="1299345664" sldId="410"/>
            <ac:grpSpMk id="23" creationId="{63FBE001-8F52-4003-C405-314377EF77D0}"/>
          </ac:grpSpMkLst>
        </pc:grpChg>
        <pc:grpChg chg="mod">
          <ac:chgData name="Marco Finets" userId="3c09b06c3f18c1a7" providerId="LiveId" clId="{79D83BEF-069F-4551-8334-CAE3292F7A88}" dt="2023-04-25T10:55:10.041" v="753"/>
          <ac:grpSpMkLst>
            <pc:docMk/>
            <pc:sldMk cId="1299345664" sldId="410"/>
            <ac:grpSpMk id="26" creationId="{8B7B52EE-0A4F-C4D6-CC7A-4866DB38441B}"/>
          </ac:grpSpMkLst>
        </pc:grpChg>
        <pc:grpChg chg="add del mod">
          <ac:chgData name="Marco Finets" userId="3c09b06c3f18c1a7" providerId="LiveId" clId="{79D83BEF-069F-4551-8334-CAE3292F7A88}" dt="2023-04-25T10:55:11.401" v="754"/>
          <ac:grpSpMkLst>
            <pc:docMk/>
            <pc:sldMk cId="1299345664" sldId="410"/>
            <ac:grpSpMk id="29" creationId="{A17DC771-4E02-DDB5-2669-7E824B7FF8E1}"/>
          </ac:grpSpMkLst>
        </pc:grpChg>
        <pc:grpChg chg="add mod">
          <ac:chgData name="Marco Finets" userId="3c09b06c3f18c1a7" providerId="LiveId" clId="{79D83BEF-069F-4551-8334-CAE3292F7A88}" dt="2023-04-25T15:07:12.798" v="1726" actId="1076"/>
          <ac:grpSpMkLst>
            <pc:docMk/>
            <pc:sldMk cId="1299345664" sldId="410"/>
            <ac:grpSpMk id="48" creationId="{BC12C745-9115-0958-B8FF-095ACC91600D}"/>
          </ac:grpSpMkLst>
        </pc:grpChg>
        <pc:grpChg chg="add mod">
          <ac:chgData name="Marco Finets" userId="3c09b06c3f18c1a7" providerId="LiveId" clId="{79D83BEF-069F-4551-8334-CAE3292F7A88}" dt="2023-04-25T15:17:08.166" v="1797" actId="1076"/>
          <ac:grpSpMkLst>
            <pc:docMk/>
            <pc:sldMk cId="1299345664" sldId="410"/>
            <ac:grpSpMk id="1031" creationId="{5012F9B1-1355-8DBC-1599-B3B08C3093F6}"/>
          </ac:grpSpMkLst>
        </pc:grpChg>
        <pc:grpChg chg="add mod">
          <ac:chgData name="Marco Finets" userId="3c09b06c3f18c1a7" providerId="LiveId" clId="{79D83BEF-069F-4551-8334-CAE3292F7A88}" dt="2023-04-25T14:22:01.728" v="1541" actId="1035"/>
          <ac:grpSpMkLst>
            <pc:docMk/>
            <pc:sldMk cId="1299345664" sldId="410"/>
            <ac:grpSpMk id="1035" creationId="{885B30B1-0FBD-CC66-027A-66BCAFBB6E76}"/>
          </ac:grpSpMkLst>
        </pc:grpChg>
        <pc:grpChg chg="add mod">
          <ac:chgData name="Marco Finets" userId="3c09b06c3f18c1a7" providerId="LiveId" clId="{79D83BEF-069F-4551-8334-CAE3292F7A88}" dt="2023-04-25T13:39:46.866" v="1527" actId="207"/>
          <ac:grpSpMkLst>
            <pc:docMk/>
            <pc:sldMk cId="1299345664" sldId="410"/>
            <ac:grpSpMk id="1036" creationId="{E18B9E19-DFF0-A3FE-0648-4BC9DC22EA09}"/>
          </ac:grpSpMkLst>
        </pc:grpChg>
        <pc:grpChg chg="add del mod">
          <ac:chgData name="Marco Finets" userId="3c09b06c3f18c1a7" providerId="LiveId" clId="{79D83BEF-069F-4551-8334-CAE3292F7A88}" dt="2023-04-26T08:45:16.290" v="2265" actId="165"/>
          <ac:grpSpMkLst>
            <pc:docMk/>
            <pc:sldMk cId="1299345664" sldId="410"/>
            <ac:grpSpMk id="1039" creationId="{BC8B6890-F5B6-2E89-5F6E-15C53169C874}"/>
          </ac:grpSpMkLst>
        </pc:grpChg>
        <pc:grpChg chg="add del mod">
          <ac:chgData name="Marco Finets" userId="3c09b06c3f18c1a7" providerId="LiveId" clId="{79D83BEF-069F-4551-8334-CAE3292F7A88}" dt="2023-04-25T15:17:09.944" v="1800"/>
          <ac:grpSpMkLst>
            <pc:docMk/>
            <pc:sldMk cId="1299345664" sldId="410"/>
            <ac:grpSpMk id="1042" creationId="{85F9B5DB-FEC7-9638-B964-1A9577B36E50}"/>
          </ac:grpSpMkLst>
        </pc:grpChg>
        <pc:grpChg chg="mod">
          <ac:chgData name="Marco Finets" userId="3c09b06c3f18c1a7" providerId="LiveId" clId="{79D83BEF-069F-4551-8334-CAE3292F7A88}" dt="2023-04-25T15:16:33.555" v="1791"/>
          <ac:grpSpMkLst>
            <pc:docMk/>
            <pc:sldMk cId="1299345664" sldId="410"/>
            <ac:grpSpMk id="1044" creationId="{99A5845D-2AE4-FFA5-F84D-12D2C5105DB0}"/>
          </ac:grpSpMkLst>
        </pc:grpChg>
        <pc:grpChg chg="add del mod">
          <ac:chgData name="Marco Finets" userId="3c09b06c3f18c1a7" providerId="LiveId" clId="{79D83BEF-069F-4551-8334-CAE3292F7A88}" dt="2023-04-25T15:22:52.140" v="1894" actId="164"/>
          <ac:grpSpMkLst>
            <pc:docMk/>
            <pc:sldMk cId="1299345664" sldId="410"/>
            <ac:grpSpMk id="1047" creationId="{13AB7916-E1B1-BB76-461B-C441314D0A33}"/>
          </ac:grpSpMkLst>
        </pc:grpChg>
        <pc:grpChg chg="mod topLvl">
          <ac:chgData name="Marco Finets" userId="3c09b06c3f18c1a7" providerId="LiveId" clId="{79D83BEF-069F-4551-8334-CAE3292F7A88}" dt="2023-04-25T15:22:37.466" v="1893" actId="21"/>
          <ac:grpSpMkLst>
            <pc:docMk/>
            <pc:sldMk cId="1299345664" sldId="410"/>
            <ac:grpSpMk id="1049" creationId="{69081101-D019-3A91-D869-CB4B3EA2B3E2}"/>
          </ac:grpSpMkLst>
        </pc:grpChg>
        <pc:grpChg chg="add mod">
          <ac:chgData name="Marco Finets" userId="3c09b06c3f18c1a7" providerId="LiveId" clId="{79D83BEF-069F-4551-8334-CAE3292F7A88}" dt="2023-04-25T15:23:05.553" v="1897" actId="1076"/>
          <ac:grpSpMkLst>
            <pc:docMk/>
            <pc:sldMk cId="1299345664" sldId="410"/>
            <ac:grpSpMk id="1061" creationId="{63E6C169-2A32-19BE-B0BF-21F2D9FDD2D8}"/>
          </ac:grpSpMkLst>
        </pc:grpChg>
        <pc:grpChg chg="add mod">
          <ac:chgData name="Marco Finets" userId="3c09b06c3f18c1a7" providerId="LiveId" clId="{79D83BEF-069F-4551-8334-CAE3292F7A88}" dt="2023-04-25T15:22:56.673" v="1895" actId="164"/>
          <ac:grpSpMkLst>
            <pc:docMk/>
            <pc:sldMk cId="1299345664" sldId="410"/>
            <ac:grpSpMk id="1062" creationId="{91D153F9-2D60-1A18-7F27-68284C67C7EF}"/>
          </ac:grpSpMkLst>
        </pc:grpChg>
        <pc:picChg chg="mod">
          <ac:chgData name="Marco Finets" userId="3c09b06c3f18c1a7" providerId="LiveId" clId="{79D83BEF-069F-4551-8334-CAE3292F7A88}" dt="2023-04-25T10:54:50.407" v="746"/>
          <ac:picMkLst>
            <pc:docMk/>
            <pc:sldMk cId="1299345664" sldId="410"/>
            <ac:picMk id="4" creationId="{34B2B0F9-201D-AEED-B41D-83A9C807E00D}"/>
          </ac:picMkLst>
        </pc:picChg>
        <pc:picChg chg="mod">
          <ac:chgData name="Marco Finets" userId="3c09b06c3f18c1a7" providerId="LiveId" clId="{79D83BEF-069F-4551-8334-CAE3292F7A88}" dt="2023-04-25T10:54:50.407" v="746"/>
          <ac:picMkLst>
            <pc:docMk/>
            <pc:sldMk cId="1299345664" sldId="410"/>
            <ac:picMk id="12" creationId="{94179178-7455-10DE-C6F2-E4F92839C0BC}"/>
          </ac:picMkLst>
        </pc:picChg>
        <pc:picChg chg="mod">
          <ac:chgData name="Marco Finets" userId="3c09b06c3f18c1a7" providerId="LiveId" clId="{79D83BEF-069F-4551-8334-CAE3292F7A88}" dt="2023-04-25T14:38:29.980" v="1555" actId="1076"/>
          <ac:picMkLst>
            <pc:docMk/>
            <pc:sldMk cId="1299345664" sldId="410"/>
            <ac:picMk id="16" creationId="{DDDD8C34-8A4C-4155-918B-31B98CFF9637}"/>
          </ac:picMkLst>
        </pc:picChg>
        <pc:picChg chg="mod">
          <ac:chgData name="Marco Finets" userId="3c09b06c3f18c1a7" providerId="LiveId" clId="{79D83BEF-069F-4551-8334-CAE3292F7A88}" dt="2023-04-25T10:55:10.041" v="753"/>
          <ac:picMkLst>
            <pc:docMk/>
            <pc:sldMk cId="1299345664" sldId="410"/>
            <ac:picMk id="25" creationId="{A9AE3BAF-EA9C-5D47-A1BC-BD6477DB52E2}"/>
          </ac:picMkLst>
        </pc:picChg>
        <pc:picChg chg="mod">
          <ac:chgData name="Marco Finets" userId="3c09b06c3f18c1a7" providerId="LiveId" clId="{79D83BEF-069F-4551-8334-CAE3292F7A88}" dt="2023-04-25T10:55:10.041" v="753"/>
          <ac:picMkLst>
            <pc:docMk/>
            <pc:sldMk cId="1299345664" sldId="410"/>
            <ac:picMk id="30" creationId="{71BFF834-AA4C-441A-7BBF-DCC7A1376E31}"/>
          </ac:picMkLst>
        </pc:picChg>
        <pc:picChg chg="add del mod">
          <ac:chgData name="Marco Finets" userId="3c09b06c3f18c1a7" providerId="LiveId" clId="{79D83BEF-069F-4551-8334-CAE3292F7A88}" dt="2023-04-25T11:21:07.991" v="845" actId="478"/>
          <ac:picMkLst>
            <pc:docMk/>
            <pc:sldMk cId="1299345664" sldId="410"/>
            <ac:picMk id="33" creationId="{A10079F5-6782-4E6F-D1DC-37546013CF64}"/>
          </ac:picMkLst>
        </pc:picChg>
        <pc:picChg chg="add del mod">
          <ac:chgData name="Marco Finets" userId="3c09b06c3f18c1a7" providerId="LiveId" clId="{79D83BEF-069F-4551-8334-CAE3292F7A88}" dt="2023-04-25T11:24:32.378" v="860" actId="478"/>
          <ac:picMkLst>
            <pc:docMk/>
            <pc:sldMk cId="1299345664" sldId="410"/>
            <ac:picMk id="35" creationId="{48E81FA9-4FE6-1364-9D44-3DED200399CD}"/>
          </ac:picMkLst>
        </pc:picChg>
        <pc:picChg chg="add del mod">
          <ac:chgData name="Marco Finets" userId="3c09b06c3f18c1a7" providerId="LiveId" clId="{79D83BEF-069F-4551-8334-CAE3292F7A88}" dt="2023-04-25T12:01:03.661" v="879" actId="478"/>
          <ac:picMkLst>
            <pc:docMk/>
            <pc:sldMk cId="1299345664" sldId="410"/>
            <ac:picMk id="37" creationId="{D73C3C9F-C7F4-2357-9B04-225B0A057BE1}"/>
          </ac:picMkLst>
        </pc:picChg>
        <pc:picChg chg="add del mod">
          <ac:chgData name="Marco Finets" userId="3c09b06c3f18c1a7" providerId="LiveId" clId="{79D83BEF-069F-4551-8334-CAE3292F7A88}" dt="2023-04-25T11:27:44.181" v="867" actId="478"/>
          <ac:picMkLst>
            <pc:docMk/>
            <pc:sldMk cId="1299345664" sldId="410"/>
            <ac:picMk id="39" creationId="{97B3C4E2-C79A-FD5C-D8A6-05BCBB8082BA}"/>
          </ac:picMkLst>
        </pc:picChg>
        <pc:picChg chg="add del">
          <ac:chgData name="Marco Finets" userId="3c09b06c3f18c1a7" providerId="LiveId" clId="{79D83BEF-069F-4551-8334-CAE3292F7A88}" dt="2023-04-25T11:58:20.378" v="871" actId="478"/>
          <ac:picMkLst>
            <pc:docMk/>
            <pc:sldMk cId="1299345664" sldId="410"/>
            <ac:picMk id="41" creationId="{99D34DFD-ACD9-FD59-D223-F15E0765E7F6}"/>
          </ac:picMkLst>
        </pc:picChg>
        <pc:picChg chg="add del">
          <ac:chgData name="Marco Finets" userId="3c09b06c3f18c1a7" providerId="LiveId" clId="{79D83BEF-069F-4551-8334-CAE3292F7A88}" dt="2023-04-25T11:58:18.149" v="870" actId="22"/>
          <ac:picMkLst>
            <pc:docMk/>
            <pc:sldMk cId="1299345664" sldId="410"/>
            <ac:picMk id="43" creationId="{008C1EB4-EFD0-DB1C-4241-496E8C8E1FDF}"/>
          </ac:picMkLst>
        </pc:picChg>
        <pc:picChg chg="add mod">
          <ac:chgData name="Marco Finets" userId="3c09b06c3f18c1a7" providerId="LiveId" clId="{79D83BEF-069F-4551-8334-CAE3292F7A88}" dt="2023-04-25T15:09:18.937" v="1765"/>
          <ac:picMkLst>
            <pc:docMk/>
            <pc:sldMk cId="1299345664" sldId="410"/>
            <ac:picMk id="45" creationId="{2B6F9631-C907-322F-369B-1C3257FF9FC9}"/>
          </ac:picMkLst>
        </pc:picChg>
        <pc:picChg chg="add del mod">
          <ac:chgData name="Marco Finets" userId="3c09b06c3f18c1a7" providerId="LiveId" clId="{79D83BEF-069F-4551-8334-CAE3292F7A88}" dt="2023-04-25T12:36:01.940" v="1087" actId="478"/>
          <ac:picMkLst>
            <pc:docMk/>
            <pc:sldMk cId="1299345664" sldId="410"/>
            <ac:picMk id="50" creationId="{99AE600F-461B-1128-73EA-664E41054E9B}"/>
          </ac:picMkLst>
        </pc:picChg>
        <pc:picChg chg="add del mod">
          <ac:chgData name="Marco Finets" userId="3c09b06c3f18c1a7" providerId="LiveId" clId="{79D83BEF-069F-4551-8334-CAE3292F7A88}" dt="2023-04-25T13:06:22.827" v="1209" actId="478"/>
          <ac:picMkLst>
            <pc:docMk/>
            <pc:sldMk cId="1299345664" sldId="410"/>
            <ac:picMk id="52" creationId="{85908081-4D6F-0E5C-8A5E-6F0DA87F3596}"/>
          </ac:picMkLst>
        </pc:picChg>
        <pc:picChg chg="add del mod">
          <ac:chgData name="Marco Finets" userId="3c09b06c3f18c1a7" providerId="LiveId" clId="{79D83BEF-069F-4551-8334-CAE3292F7A88}" dt="2023-04-25T13:06:31.634" v="1211" actId="478"/>
          <ac:picMkLst>
            <pc:docMk/>
            <pc:sldMk cId="1299345664" sldId="410"/>
            <ac:picMk id="54" creationId="{E9EFF01F-F839-41BF-0585-DBA3E95FC56E}"/>
          </ac:picMkLst>
        </pc:picChg>
        <pc:picChg chg="add del mod">
          <ac:chgData name="Marco Finets" userId="3c09b06c3f18c1a7" providerId="LiveId" clId="{79D83BEF-069F-4551-8334-CAE3292F7A88}" dt="2023-04-25T13:07:59.109" v="1219" actId="478"/>
          <ac:picMkLst>
            <pc:docMk/>
            <pc:sldMk cId="1299345664" sldId="410"/>
            <ac:picMk id="56" creationId="{A8E78570-03A9-3F6C-1F2A-652FF9A1BC83}"/>
          </ac:picMkLst>
        </pc:picChg>
        <pc:picChg chg="add del mod">
          <ac:chgData name="Marco Finets" userId="3c09b06c3f18c1a7" providerId="LiveId" clId="{79D83BEF-069F-4551-8334-CAE3292F7A88}" dt="2023-04-25T13:23:43.231" v="1241" actId="478"/>
          <ac:picMkLst>
            <pc:docMk/>
            <pc:sldMk cId="1299345664" sldId="410"/>
            <ac:picMk id="58" creationId="{59D61350-15C8-EDF0-C730-89DD273649AA}"/>
          </ac:picMkLst>
        </pc:picChg>
        <pc:picChg chg="add mod">
          <ac:chgData name="Marco Finets" userId="3c09b06c3f18c1a7" providerId="LiveId" clId="{79D83BEF-069F-4551-8334-CAE3292F7A88}" dt="2023-04-25T13:27:56.123" v="1321" actId="164"/>
          <ac:picMkLst>
            <pc:docMk/>
            <pc:sldMk cId="1299345664" sldId="410"/>
            <ac:picMk id="60" creationId="{7312D92A-C6EB-572C-B26E-F6D53103DF0A}"/>
          </ac:picMkLst>
        </pc:picChg>
        <pc:picChg chg="add del mod">
          <ac:chgData name="Marco Finets" userId="3c09b06c3f18c1a7" providerId="LiveId" clId="{79D83BEF-069F-4551-8334-CAE3292F7A88}" dt="2023-04-25T12:25:26.600" v="1054" actId="478"/>
          <ac:picMkLst>
            <pc:docMk/>
            <pc:sldMk cId="1299345664" sldId="410"/>
            <ac:picMk id="1026" creationId="{38168EC2-47FB-D506-32B3-CA074785C2D6}"/>
          </ac:picMkLst>
        </pc:picChg>
        <pc:picChg chg="add del mod">
          <ac:chgData name="Marco Finets" userId="3c09b06c3f18c1a7" providerId="LiveId" clId="{79D83BEF-069F-4551-8334-CAE3292F7A88}" dt="2023-04-25T12:26:47.909" v="1079" actId="21"/>
          <ac:picMkLst>
            <pc:docMk/>
            <pc:sldMk cId="1299345664" sldId="410"/>
            <ac:picMk id="1028" creationId="{3E69D864-E2C4-9F8B-B4D2-4CBD3FEDA7FA}"/>
          </ac:picMkLst>
        </pc:picChg>
        <pc:picChg chg="add del">
          <ac:chgData name="Marco Finets" userId="3c09b06c3f18c1a7" providerId="LiveId" clId="{79D83BEF-069F-4551-8334-CAE3292F7A88}" dt="2023-04-25T12:35:44.948" v="1081" actId="478"/>
          <ac:picMkLst>
            <pc:docMk/>
            <pc:sldMk cId="1299345664" sldId="410"/>
            <ac:picMk id="1030" creationId="{003B9B1E-2C7F-A84C-898B-1A7CA65BBE98}"/>
          </ac:picMkLst>
        </pc:picChg>
        <pc:picChg chg="mod topLvl">
          <ac:chgData name="Marco Finets" userId="3c09b06c3f18c1a7" providerId="LiveId" clId="{79D83BEF-069F-4551-8334-CAE3292F7A88}" dt="2023-04-26T08:45:16.290" v="2265" actId="165"/>
          <ac:picMkLst>
            <pc:docMk/>
            <pc:sldMk cId="1299345664" sldId="410"/>
            <ac:picMk id="1040" creationId="{C90F8A4F-801D-6362-C874-63E7B5DE35EA}"/>
          </ac:picMkLst>
        </pc:picChg>
        <pc:picChg chg="mod">
          <ac:chgData name="Marco Finets" userId="3c09b06c3f18c1a7" providerId="LiveId" clId="{79D83BEF-069F-4551-8334-CAE3292F7A88}" dt="2023-04-25T15:16:33.555" v="1791"/>
          <ac:picMkLst>
            <pc:docMk/>
            <pc:sldMk cId="1299345664" sldId="410"/>
            <ac:picMk id="1043" creationId="{36ADAB99-CF61-6700-A4AF-3D65A40E002B}"/>
          </ac:picMkLst>
        </pc:picChg>
        <pc:picChg chg="add del mod topLvl">
          <ac:chgData name="Marco Finets" userId="3c09b06c3f18c1a7" providerId="LiveId" clId="{79D83BEF-069F-4551-8334-CAE3292F7A88}" dt="2023-04-25T15:22:37.466" v="1893" actId="21"/>
          <ac:picMkLst>
            <pc:docMk/>
            <pc:sldMk cId="1299345664" sldId="410"/>
            <ac:picMk id="1048" creationId="{2DB14C42-0DC0-29BA-D9D3-01BFFB7B0880}"/>
          </ac:picMkLst>
        </pc:picChg>
        <pc:picChg chg="add mod modCrop">
          <ac:chgData name="Marco Finets" userId="3c09b06c3f18c1a7" providerId="LiveId" clId="{79D83BEF-069F-4551-8334-CAE3292F7A88}" dt="2023-04-25T15:22:56.673" v="1895" actId="164"/>
          <ac:picMkLst>
            <pc:docMk/>
            <pc:sldMk cId="1299345664" sldId="410"/>
            <ac:picMk id="1052" creationId="{CB4DD751-1514-B39E-A9B1-A6D10B98E7AD}"/>
          </ac:picMkLst>
        </pc:picChg>
        <pc:picChg chg="add del mod">
          <ac:chgData name="Marco Finets" userId="3c09b06c3f18c1a7" providerId="LiveId" clId="{79D83BEF-069F-4551-8334-CAE3292F7A88}" dt="2023-04-26T14:15:35.494" v="3513"/>
          <ac:picMkLst>
            <pc:docMk/>
            <pc:sldMk cId="1299345664" sldId="410"/>
            <ac:picMk id="1063" creationId="{C716CE23-B270-0A32-E84B-5ED190081104}"/>
          </ac:picMkLst>
        </pc:picChg>
      </pc:sldChg>
      <pc:sldChg chg="add del mod modShow">
        <pc:chgData name="Marco Finets" userId="3c09b06c3f18c1a7" providerId="LiveId" clId="{79D83BEF-069F-4551-8334-CAE3292F7A88}" dt="2023-04-26T14:15:15.189" v="3505" actId="47"/>
        <pc:sldMkLst>
          <pc:docMk/>
          <pc:sldMk cId="1519419221" sldId="411"/>
        </pc:sldMkLst>
      </pc:sldChg>
      <pc:sldChg chg="addSp delSp modSp mod modAnim">
        <pc:chgData name="Marco Finets" userId="3c09b06c3f18c1a7" providerId="LiveId" clId="{79D83BEF-069F-4551-8334-CAE3292F7A88}" dt="2023-04-26T13:49:06.134" v="3495"/>
        <pc:sldMkLst>
          <pc:docMk/>
          <pc:sldMk cId="1504679970" sldId="412"/>
        </pc:sldMkLst>
        <pc:spChg chg="mod">
          <ac:chgData name="Marco Finets" userId="3c09b06c3f18c1a7" providerId="LiveId" clId="{79D83BEF-069F-4551-8334-CAE3292F7A88}" dt="2023-04-26T10:45:08.927" v="3043" actId="20577"/>
          <ac:spMkLst>
            <pc:docMk/>
            <pc:sldMk cId="1504679970" sldId="412"/>
            <ac:spMk id="2" creationId="{07DE1ADF-CC59-0814-E1C7-3043DDE213FB}"/>
          </ac:spMkLst>
        </pc:spChg>
        <pc:spChg chg="mod">
          <ac:chgData name="Marco Finets" userId="3c09b06c3f18c1a7" providerId="LiveId" clId="{79D83BEF-069F-4551-8334-CAE3292F7A88}" dt="2023-04-26T13:47:30.507" v="3488" actId="14"/>
          <ac:spMkLst>
            <pc:docMk/>
            <pc:sldMk cId="1504679970" sldId="412"/>
            <ac:spMk id="7" creationId="{D890B7CF-3819-E502-17FB-C24AF540AE71}"/>
          </ac:spMkLst>
        </pc:spChg>
        <pc:picChg chg="add del">
          <ac:chgData name="Marco Finets" userId="3c09b06c3f18c1a7" providerId="LiveId" clId="{79D83BEF-069F-4551-8334-CAE3292F7A88}" dt="2023-04-25T10:47:30.137" v="445" actId="22"/>
          <ac:picMkLst>
            <pc:docMk/>
            <pc:sldMk cId="1504679970" sldId="412"/>
            <ac:picMk id="4" creationId="{E0F7E04F-CAF2-A21C-807E-2E8744D1291F}"/>
          </ac:picMkLst>
        </pc:picChg>
        <pc:picChg chg="add mod">
          <ac:chgData name="Marco Finets" userId="3c09b06c3f18c1a7" providerId="LiveId" clId="{79D83BEF-069F-4551-8334-CAE3292F7A88}" dt="2023-04-26T11:26:43.190" v="3389" actId="1036"/>
          <ac:picMkLst>
            <pc:docMk/>
            <pc:sldMk cId="1504679970" sldId="412"/>
            <ac:picMk id="6" creationId="{744A6943-0F69-3E75-7F37-9332D5B6D6CD}"/>
          </ac:picMkLst>
        </pc:picChg>
        <pc:picChg chg="add mod modCrop">
          <ac:chgData name="Marco Finets" userId="3c09b06c3f18c1a7" providerId="LiveId" clId="{79D83BEF-069F-4551-8334-CAE3292F7A88}" dt="2023-04-26T13:48:30.261" v="3489" actId="1076"/>
          <ac:picMkLst>
            <pc:docMk/>
            <pc:sldMk cId="1504679970" sldId="412"/>
            <ac:picMk id="9" creationId="{6D8DF5AC-0A6C-1D47-7332-FD28694EC9E6}"/>
          </ac:picMkLst>
        </pc:picChg>
      </pc:sldChg>
      <pc:sldChg chg="mod modShow">
        <pc:chgData name="Marco Finets" userId="3c09b06c3f18c1a7" providerId="LiveId" clId="{79D83BEF-069F-4551-8334-CAE3292F7A88}" dt="2023-04-26T10:08:20.373" v="2725" actId="729"/>
        <pc:sldMkLst>
          <pc:docMk/>
          <pc:sldMk cId="3830533864" sldId="413"/>
        </pc:sldMkLst>
      </pc:sldChg>
      <pc:sldChg chg="addSp delSp modSp mod">
        <pc:chgData name="Marco Finets" userId="3c09b06c3f18c1a7" providerId="LiveId" clId="{79D83BEF-069F-4551-8334-CAE3292F7A88}" dt="2023-04-26T10:19:47.200" v="2774" actId="478"/>
        <pc:sldMkLst>
          <pc:docMk/>
          <pc:sldMk cId="320648893" sldId="414"/>
        </pc:sldMkLst>
        <pc:spChg chg="add del mod">
          <ac:chgData name="Marco Finets" userId="3c09b06c3f18c1a7" providerId="LiveId" clId="{79D83BEF-069F-4551-8334-CAE3292F7A88}" dt="2023-04-26T10:19:47.200" v="2774" actId="478"/>
          <ac:spMkLst>
            <pc:docMk/>
            <pc:sldMk cId="320648893" sldId="414"/>
            <ac:spMk id="9" creationId="{B1900BEF-778A-8ED6-A1FB-D88180622115}"/>
          </ac:spMkLst>
        </pc:spChg>
      </pc:sldChg>
      <pc:sldChg chg="del mod ord modShow">
        <pc:chgData name="Marco Finets" userId="3c09b06c3f18c1a7" providerId="LiveId" clId="{79D83BEF-069F-4551-8334-CAE3292F7A88}" dt="2023-04-26T13:31:37.093" v="3390" actId="47"/>
        <pc:sldMkLst>
          <pc:docMk/>
          <pc:sldMk cId="176843165" sldId="415"/>
        </pc:sldMkLst>
      </pc:sldChg>
      <pc:sldChg chg="add del mod modShow">
        <pc:chgData name="Marco Finets" userId="3c09b06c3f18c1a7" providerId="LiveId" clId="{79D83BEF-069F-4551-8334-CAE3292F7A88}" dt="2023-04-26T14:15:15.189" v="3505" actId="47"/>
        <pc:sldMkLst>
          <pc:docMk/>
          <pc:sldMk cId="1165351697" sldId="416"/>
        </pc:sldMkLst>
      </pc:sldChg>
      <pc:sldChg chg="del">
        <pc:chgData name="Marco Finets" userId="3c09b06c3f18c1a7" providerId="LiveId" clId="{79D83BEF-069F-4551-8334-CAE3292F7A88}" dt="2023-04-25T10:31:51.030" v="244" actId="47"/>
        <pc:sldMkLst>
          <pc:docMk/>
          <pc:sldMk cId="1007060789" sldId="417"/>
        </pc:sldMkLst>
      </pc:sldChg>
      <pc:sldChg chg="del">
        <pc:chgData name="Marco Finets" userId="3c09b06c3f18c1a7" providerId="LiveId" clId="{79D83BEF-069F-4551-8334-CAE3292F7A88}" dt="2023-04-25T10:38:06.166" v="336" actId="47"/>
        <pc:sldMkLst>
          <pc:docMk/>
          <pc:sldMk cId="3307072819" sldId="418"/>
        </pc:sldMkLst>
      </pc:sldChg>
      <pc:sldChg chg="del">
        <pc:chgData name="Marco Finets" userId="3c09b06c3f18c1a7" providerId="LiveId" clId="{79D83BEF-069F-4551-8334-CAE3292F7A88}" dt="2023-04-26T10:20:53.069" v="2777" actId="47"/>
        <pc:sldMkLst>
          <pc:docMk/>
          <pc:sldMk cId="706229074" sldId="419"/>
        </pc:sldMkLst>
      </pc:sldChg>
      <pc:sldChg chg="modSp mod modShow">
        <pc:chgData name="Marco Finets" userId="3c09b06c3f18c1a7" providerId="LiveId" clId="{79D83BEF-069F-4551-8334-CAE3292F7A88}" dt="2023-04-26T10:20:59.229" v="2778" actId="729"/>
        <pc:sldMkLst>
          <pc:docMk/>
          <pc:sldMk cId="1239561431" sldId="420"/>
        </pc:sldMkLst>
        <pc:spChg chg="mod">
          <ac:chgData name="Marco Finets" userId="3c09b06c3f18c1a7" providerId="LiveId" clId="{79D83BEF-069F-4551-8334-CAE3292F7A88}" dt="2023-04-26T10:20:32.714" v="2776" actId="20577"/>
          <ac:spMkLst>
            <pc:docMk/>
            <pc:sldMk cId="1239561431" sldId="420"/>
            <ac:spMk id="8" creationId="{5DFCE3A2-4116-29EE-2D44-42C502AB813D}"/>
          </ac:spMkLst>
        </pc:spChg>
      </pc:sldChg>
      <pc:sldChg chg="add del mod ord modShow">
        <pc:chgData name="Marco Finets" userId="3c09b06c3f18c1a7" providerId="LiveId" clId="{79D83BEF-069F-4551-8334-CAE3292F7A88}" dt="2023-04-26T14:15:15.189" v="3505" actId="47"/>
        <pc:sldMkLst>
          <pc:docMk/>
          <pc:sldMk cId="522632382" sldId="421"/>
        </pc:sldMkLst>
      </pc:sldChg>
      <pc:sldChg chg="del">
        <pc:chgData name="Marco Finets" userId="3c09b06c3f18c1a7" providerId="LiveId" clId="{79D83BEF-069F-4551-8334-CAE3292F7A88}" dt="2023-04-25T10:34:14.415" v="245" actId="47"/>
        <pc:sldMkLst>
          <pc:docMk/>
          <pc:sldMk cId="1451876119" sldId="421"/>
        </pc:sldMkLst>
      </pc:sldChg>
      <pc:sldChg chg="addSp delSp modSp add del mod">
        <pc:chgData name="Marco Finets" userId="3c09b06c3f18c1a7" providerId="LiveId" clId="{79D83BEF-069F-4551-8334-CAE3292F7A88}" dt="2023-04-26T10:18:57.263" v="2761"/>
        <pc:sldMkLst>
          <pc:docMk/>
          <pc:sldMk cId="494019215" sldId="422"/>
        </pc:sldMkLst>
        <pc:spChg chg="mod">
          <ac:chgData name="Marco Finets" userId="3c09b06c3f18c1a7" providerId="LiveId" clId="{79D83BEF-069F-4551-8334-CAE3292F7A88}" dt="2023-04-26T10:18:56.130" v="2760" actId="20577"/>
          <ac:spMkLst>
            <pc:docMk/>
            <pc:sldMk cId="494019215" sldId="422"/>
            <ac:spMk id="2" creationId="{5FBE077C-32B9-D119-8F2A-CF1066AC8A94}"/>
          </ac:spMkLst>
        </pc:spChg>
        <pc:picChg chg="add del">
          <ac:chgData name="Marco Finets" userId="3c09b06c3f18c1a7" providerId="LiveId" clId="{79D83BEF-069F-4551-8334-CAE3292F7A88}" dt="2023-04-26T10:18:54.617" v="2759" actId="478"/>
          <ac:picMkLst>
            <pc:docMk/>
            <pc:sldMk cId="494019215" sldId="422"/>
            <ac:picMk id="3" creationId="{6053FEAF-AA07-9E71-5C62-287EEE7C8040}"/>
          </ac:picMkLst>
        </pc:picChg>
        <pc:picChg chg="add del">
          <ac:chgData name="Marco Finets" userId="3c09b06c3f18c1a7" providerId="LiveId" clId="{79D83BEF-069F-4551-8334-CAE3292F7A88}" dt="2023-04-26T10:18:54.617" v="2759" actId="478"/>
          <ac:picMkLst>
            <pc:docMk/>
            <pc:sldMk cId="494019215" sldId="422"/>
            <ac:picMk id="4" creationId="{4841E6D3-78FD-936B-AA2D-1F9D7265A7F5}"/>
          </ac:picMkLst>
        </pc:picChg>
        <pc:picChg chg="add del">
          <ac:chgData name="Marco Finets" userId="3c09b06c3f18c1a7" providerId="LiveId" clId="{79D83BEF-069F-4551-8334-CAE3292F7A88}" dt="2023-04-26T10:18:54.617" v="2759" actId="478"/>
          <ac:picMkLst>
            <pc:docMk/>
            <pc:sldMk cId="494019215" sldId="422"/>
            <ac:picMk id="5" creationId="{094639B0-E585-63D1-2335-880692046CE8}"/>
          </ac:picMkLst>
        </pc:picChg>
        <pc:picChg chg="add del">
          <ac:chgData name="Marco Finets" userId="3c09b06c3f18c1a7" providerId="LiveId" clId="{79D83BEF-069F-4551-8334-CAE3292F7A88}" dt="2023-04-26T10:18:54.617" v="2759" actId="478"/>
          <ac:picMkLst>
            <pc:docMk/>
            <pc:sldMk cId="494019215" sldId="422"/>
            <ac:picMk id="6" creationId="{84E03626-9FA3-B1E2-9A90-A0A9C4B41FC9}"/>
          </ac:picMkLst>
        </pc:picChg>
        <pc:picChg chg="add del">
          <ac:chgData name="Marco Finets" userId="3c09b06c3f18c1a7" providerId="LiveId" clId="{79D83BEF-069F-4551-8334-CAE3292F7A88}" dt="2023-04-26T10:18:54.617" v="2759" actId="478"/>
          <ac:picMkLst>
            <pc:docMk/>
            <pc:sldMk cId="494019215" sldId="422"/>
            <ac:picMk id="7" creationId="{09876BB4-FC6C-A94F-0836-832102A9FFE9}"/>
          </ac:picMkLst>
        </pc:picChg>
        <pc:picChg chg="add del">
          <ac:chgData name="Marco Finets" userId="3c09b06c3f18c1a7" providerId="LiveId" clId="{79D83BEF-069F-4551-8334-CAE3292F7A88}" dt="2023-04-26T10:18:54.617" v="2759" actId="478"/>
          <ac:picMkLst>
            <pc:docMk/>
            <pc:sldMk cId="494019215" sldId="422"/>
            <ac:picMk id="8" creationId="{877E64C2-EFEB-060D-97C2-D1D9B6975C07}"/>
          </ac:picMkLst>
        </pc:picChg>
      </pc:sldChg>
      <pc:sldChg chg="addSp delSp modSp add mod">
        <pc:chgData name="Marco Finets" userId="3c09b06c3f18c1a7" providerId="LiveId" clId="{79D83BEF-069F-4551-8334-CAE3292F7A88}" dt="2023-04-26T10:22:43.574" v="2785" actId="1076"/>
        <pc:sldMkLst>
          <pc:docMk/>
          <pc:sldMk cId="1882395587" sldId="422"/>
        </pc:sldMkLst>
        <pc:spChg chg="mod">
          <ac:chgData name="Marco Finets" userId="3c09b06c3f18c1a7" providerId="LiveId" clId="{79D83BEF-069F-4551-8334-CAE3292F7A88}" dt="2023-04-26T10:19:42.230" v="2773" actId="20577"/>
          <ac:spMkLst>
            <pc:docMk/>
            <pc:sldMk cId="1882395587" sldId="422"/>
            <ac:spMk id="2" creationId="{5FBE077C-32B9-D119-8F2A-CF1066AC8A94}"/>
          </ac:spMkLst>
        </pc:spChg>
        <pc:spChg chg="add del mod">
          <ac:chgData name="Marco Finets" userId="3c09b06c3f18c1a7" providerId="LiveId" clId="{79D83BEF-069F-4551-8334-CAE3292F7A88}" dt="2023-04-26T10:22:43.574" v="2785" actId="1076"/>
          <ac:spMkLst>
            <pc:docMk/>
            <pc:sldMk cId="1882395587" sldId="422"/>
            <ac:spMk id="9" creationId="{B1900BEF-778A-8ED6-A1FB-D88180622115}"/>
          </ac:spMkLst>
        </pc:spChg>
        <pc:spChg chg="add mod">
          <ac:chgData name="Marco Finets" userId="3c09b06c3f18c1a7" providerId="LiveId" clId="{79D83BEF-069F-4551-8334-CAE3292F7A88}" dt="2023-04-26T10:22:36.951" v="2784" actId="1076"/>
          <ac:spMkLst>
            <pc:docMk/>
            <pc:sldMk cId="1882395587" sldId="422"/>
            <ac:spMk id="10" creationId="{D67044FC-D188-4FC5-8AE2-658AA646A803}"/>
          </ac:spMkLst>
        </pc:spChg>
        <pc:picChg chg="add del">
          <ac:chgData name="Marco Finets" userId="3c09b06c3f18c1a7" providerId="LiveId" clId="{79D83BEF-069F-4551-8334-CAE3292F7A88}" dt="2023-04-26T10:19:34.239" v="2767" actId="478"/>
          <ac:picMkLst>
            <pc:docMk/>
            <pc:sldMk cId="1882395587" sldId="422"/>
            <ac:picMk id="3" creationId="{6053FEAF-AA07-9E71-5C62-287EEE7C8040}"/>
          </ac:picMkLst>
        </pc:picChg>
        <pc:picChg chg="add del">
          <ac:chgData name="Marco Finets" userId="3c09b06c3f18c1a7" providerId="LiveId" clId="{79D83BEF-069F-4551-8334-CAE3292F7A88}" dt="2023-04-26T10:19:34.239" v="2767" actId="478"/>
          <ac:picMkLst>
            <pc:docMk/>
            <pc:sldMk cId="1882395587" sldId="422"/>
            <ac:picMk id="4" creationId="{4841E6D3-78FD-936B-AA2D-1F9D7265A7F5}"/>
          </ac:picMkLst>
        </pc:picChg>
        <pc:picChg chg="add del">
          <ac:chgData name="Marco Finets" userId="3c09b06c3f18c1a7" providerId="LiveId" clId="{79D83BEF-069F-4551-8334-CAE3292F7A88}" dt="2023-04-26T10:19:34.239" v="2767" actId="478"/>
          <ac:picMkLst>
            <pc:docMk/>
            <pc:sldMk cId="1882395587" sldId="422"/>
            <ac:picMk id="5" creationId="{094639B0-E585-63D1-2335-880692046CE8}"/>
          </ac:picMkLst>
        </pc:picChg>
        <pc:picChg chg="add del">
          <ac:chgData name="Marco Finets" userId="3c09b06c3f18c1a7" providerId="LiveId" clId="{79D83BEF-069F-4551-8334-CAE3292F7A88}" dt="2023-04-26T10:19:34.239" v="2767" actId="478"/>
          <ac:picMkLst>
            <pc:docMk/>
            <pc:sldMk cId="1882395587" sldId="422"/>
            <ac:picMk id="6" creationId="{84E03626-9FA3-B1E2-9A90-A0A9C4B41FC9}"/>
          </ac:picMkLst>
        </pc:picChg>
        <pc:picChg chg="add del">
          <ac:chgData name="Marco Finets" userId="3c09b06c3f18c1a7" providerId="LiveId" clId="{79D83BEF-069F-4551-8334-CAE3292F7A88}" dt="2023-04-26T10:19:34.239" v="2767" actId="478"/>
          <ac:picMkLst>
            <pc:docMk/>
            <pc:sldMk cId="1882395587" sldId="422"/>
            <ac:picMk id="7" creationId="{09876BB4-FC6C-A94F-0836-832102A9FFE9}"/>
          </ac:picMkLst>
        </pc:picChg>
        <pc:picChg chg="del">
          <ac:chgData name="Marco Finets" userId="3c09b06c3f18c1a7" providerId="LiveId" clId="{79D83BEF-069F-4551-8334-CAE3292F7A88}" dt="2023-04-26T10:19:39.529" v="2769" actId="478"/>
          <ac:picMkLst>
            <pc:docMk/>
            <pc:sldMk cId="1882395587" sldId="422"/>
            <ac:picMk id="8" creationId="{877E64C2-EFEB-060D-97C2-D1D9B6975C07}"/>
          </ac:picMkLst>
        </pc:picChg>
      </pc:sldChg>
      <pc:sldChg chg="add del">
        <pc:chgData name="Marco Finets" userId="3c09b06c3f18c1a7" providerId="LiveId" clId="{79D83BEF-069F-4551-8334-CAE3292F7A88}" dt="2023-04-26T10:18:54.273" v="2758"/>
        <pc:sldMkLst>
          <pc:docMk/>
          <pc:sldMk cId="2322445784" sldId="423"/>
        </pc:sldMkLst>
      </pc:sldChg>
    </pc:docChg>
  </pc:docChgLst>
  <pc:docChgLst>
    <pc:chgData name="Marco Finetti" userId="fe4fd2758819c97b" providerId="LiveId" clId="{63146F3A-739A-48FA-80DE-173A6DDFD88A}"/>
    <pc:docChg chg="modSld">
      <pc:chgData name="Marco Finetti" userId="fe4fd2758819c97b" providerId="LiveId" clId="{63146F3A-739A-48FA-80DE-173A6DDFD88A}" dt="2024-04-16T18:58:24.415" v="0" actId="5736"/>
      <pc:docMkLst>
        <pc:docMk/>
      </pc:docMkLst>
      <pc:sldChg chg="modSp">
        <pc:chgData name="Marco Finetti" userId="fe4fd2758819c97b" providerId="LiveId" clId="{63146F3A-739A-48FA-80DE-173A6DDFD88A}" dt="2024-04-16T18:58:24.415" v="0" actId="5736"/>
        <pc:sldMkLst>
          <pc:docMk/>
          <pc:sldMk cId="2849626769" sldId="436"/>
        </pc:sldMkLst>
        <pc:grpChg chg="mod">
          <ac:chgData name="Marco Finetti" userId="fe4fd2758819c97b" providerId="LiveId" clId="{63146F3A-739A-48FA-80DE-173A6DDFD88A}" dt="2024-04-16T18:58:24.415" v="0" actId="5736"/>
          <ac:grpSpMkLst>
            <pc:docMk/>
            <pc:sldMk cId="2849626769" sldId="436"/>
            <ac:grpSpMk id="35" creationId="{B62D6D09-4D51-0BA1-3BDF-9327438F2B14}"/>
          </ac:grpSpMkLst>
        </pc:grpChg>
        <pc:grpChg chg="mod">
          <ac:chgData name="Marco Finetti" userId="fe4fd2758819c97b" providerId="LiveId" clId="{63146F3A-739A-48FA-80DE-173A6DDFD88A}" dt="2024-04-16T18:58:24.415" v="0" actId="5736"/>
          <ac:grpSpMkLst>
            <pc:docMk/>
            <pc:sldMk cId="2849626769" sldId="436"/>
            <ac:grpSpMk id="58" creationId="{9C18A2F2-4BBA-1DF5-A8DD-E401EB68E095}"/>
          </ac:grpSpMkLst>
        </pc:grpChg>
        <pc:grpChg chg="mod">
          <ac:chgData name="Marco Finetti" userId="fe4fd2758819c97b" providerId="LiveId" clId="{63146F3A-739A-48FA-80DE-173A6DDFD88A}" dt="2024-04-16T18:58:24.415" v="0" actId="5736"/>
          <ac:grpSpMkLst>
            <pc:docMk/>
            <pc:sldMk cId="2849626769" sldId="436"/>
            <ac:grpSpMk id="66" creationId="{46D398DC-9CAA-24D3-62DB-B4C3198D4B53}"/>
          </ac:grpSpMkLst>
        </pc:grpChg>
        <pc:graphicFrameChg chg="mod">
          <ac:chgData name="Marco Finetti" userId="fe4fd2758819c97b" providerId="LiveId" clId="{63146F3A-739A-48FA-80DE-173A6DDFD88A}" dt="2024-04-16T18:58:24.415" v="0" actId="5736"/>
          <ac:graphicFrameMkLst>
            <pc:docMk/>
            <pc:sldMk cId="2849626769" sldId="436"/>
            <ac:graphicFrameMk id="19" creationId="{3B7F504B-B20C-3E89-193C-C3045AA12171}"/>
          </ac:graphicFrameMkLst>
        </pc:graphicFrameChg>
      </pc:sldChg>
    </pc:docChg>
  </pc:docChgLst>
  <pc:docChgLst>
    <pc:chgData name="Marco Finetti" userId="fe4fd2758819c97b" providerId="LiveId" clId="{BAD6A516-E08D-504B-B2D9-39ED18561DD0}"/>
    <pc:docChg chg="custSel addSld delSld modSld modSection">
      <pc:chgData name="Marco Finetti" userId="fe4fd2758819c97b" providerId="LiveId" clId="{BAD6A516-E08D-504B-B2D9-39ED18561DD0}" dt="2024-05-13T13:13:00.579" v="93" actId="20577"/>
      <pc:docMkLst>
        <pc:docMk/>
      </pc:docMkLst>
      <pc:sldChg chg="addSp delSp modSp">
        <pc:chgData name="Marco Finetti" userId="fe4fd2758819c97b" providerId="LiveId" clId="{BAD6A516-E08D-504B-B2D9-39ED18561DD0}" dt="2024-05-09T12:03:14.960" v="17" actId="478"/>
        <pc:sldMkLst>
          <pc:docMk/>
          <pc:sldMk cId="1179366400" sldId="409"/>
        </pc:sldMkLst>
        <pc:spChg chg="add del mod">
          <ac:chgData name="Marco Finetti" userId="fe4fd2758819c97b" providerId="LiveId" clId="{BAD6A516-E08D-504B-B2D9-39ED18561DD0}" dt="2024-05-09T12:03:14.960" v="17" actId="478"/>
          <ac:spMkLst>
            <pc:docMk/>
            <pc:sldMk cId="1179366400" sldId="409"/>
            <ac:spMk id="9" creationId="{55A1AE71-9D70-D239-0A25-9FCAD41D8D2C}"/>
          </ac:spMkLst>
        </pc:spChg>
      </pc:sldChg>
      <pc:sldChg chg="modNotesTx">
        <pc:chgData name="Marco Finetti" userId="fe4fd2758819c97b" providerId="LiveId" clId="{BAD6A516-E08D-504B-B2D9-39ED18561DD0}" dt="2024-05-13T13:13:00.579" v="93" actId="20577"/>
        <pc:sldMkLst>
          <pc:docMk/>
          <pc:sldMk cId="877797414" sldId="438"/>
        </pc:sldMkLst>
      </pc:sldChg>
      <pc:sldChg chg="modSp new del">
        <pc:chgData name="Marco Finetti" userId="fe4fd2758819c97b" providerId="LiveId" clId="{BAD6A516-E08D-504B-B2D9-39ED18561DD0}" dt="2024-05-09T12:00:04.171" v="16" actId="2696"/>
        <pc:sldMkLst>
          <pc:docMk/>
          <pc:sldMk cId="3066185910" sldId="443"/>
        </pc:sldMkLst>
        <pc:spChg chg="mod">
          <ac:chgData name="Marco Finetti" userId="fe4fd2758819c97b" providerId="LiveId" clId="{BAD6A516-E08D-504B-B2D9-39ED18561DD0}" dt="2024-05-09T11:58:58.384" v="15" actId="20577"/>
          <ac:spMkLst>
            <pc:docMk/>
            <pc:sldMk cId="3066185910" sldId="443"/>
            <ac:spMk id="3" creationId="{4C61C706-E343-0F47-6D4E-DDA1302753B3}"/>
          </ac:spMkLst>
        </pc:spChg>
      </pc:sldChg>
      <pc:sldChg chg="modNotesTx">
        <pc:chgData name="Marco Finetti" userId="fe4fd2758819c97b" providerId="LiveId" clId="{BAD6A516-E08D-504B-B2D9-39ED18561DD0}" dt="2024-05-13T13:11:25.157" v="85" actId="22"/>
        <pc:sldMkLst>
          <pc:docMk/>
          <pc:sldMk cId="3650954161" sldId="461"/>
        </pc:sldMkLst>
      </pc:sldChg>
    </pc:docChg>
  </pc:docChgLst>
  <pc:docChgLst>
    <pc:chgData name="Marco Finetti" userId="fe4fd2758819c97b" providerId="LiveId" clId="{8AA489C7-603F-41EE-8AB6-3386C9F54F4C}"/>
    <pc:docChg chg="undo redo custSel addSld delSld modSld sldOrd modSection">
      <pc:chgData name="Marco Finetti" userId="fe4fd2758819c97b" providerId="LiveId" clId="{8AA489C7-603F-41EE-8AB6-3386C9F54F4C}" dt="2024-09-03T11:42:23.761" v="485" actId="14826"/>
      <pc:docMkLst>
        <pc:docMk/>
      </pc:docMkLst>
      <pc:sldChg chg="add del">
        <pc:chgData name="Marco Finetti" userId="fe4fd2758819c97b" providerId="LiveId" clId="{8AA489C7-603F-41EE-8AB6-3386C9F54F4C}" dt="2024-09-02T10:50:44.582" v="4" actId="47"/>
        <pc:sldMkLst>
          <pc:docMk/>
          <pc:sldMk cId="357591632" sldId="260"/>
        </pc:sldMkLst>
      </pc:sldChg>
      <pc:sldChg chg="add del">
        <pc:chgData name="Marco Finetti" userId="fe4fd2758819c97b" providerId="LiveId" clId="{8AA489C7-603F-41EE-8AB6-3386C9F54F4C}" dt="2024-09-02T15:51:13.062" v="456"/>
        <pc:sldMkLst>
          <pc:docMk/>
          <pc:sldMk cId="1299345664" sldId="410"/>
        </pc:sldMkLst>
      </pc:sldChg>
      <pc:sldChg chg="add ord">
        <pc:chgData name="Marco Finetti" userId="fe4fd2758819c97b" providerId="LiveId" clId="{8AA489C7-603F-41EE-8AB6-3386C9F54F4C}" dt="2024-09-02T11:07:55.506" v="312" actId="20578"/>
        <pc:sldMkLst>
          <pc:docMk/>
          <pc:sldMk cId="1007060789" sldId="417"/>
        </pc:sldMkLst>
      </pc:sldChg>
      <pc:sldChg chg="modSp">
        <pc:chgData name="Marco Finetti" userId="fe4fd2758819c97b" providerId="LiveId" clId="{8AA489C7-603F-41EE-8AB6-3386C9F54F4C}" dt="2024-09-02T12:41:07.081" v="331" actId="20577"/>
        <pc:sldMkLst>
          <pc:docMk/>
          <pc:sldMk cId="27079622" sldId="434"/>
        </pc:sldMkLst>
        <pc:spChg chg="mod">
          <ac:chgData name="Marco Finetti" userId="fe4fd2758819c97b" providerId="LiveId" clId="{8AA489C7-603F-41EE-8AB6-3386C9F54F4C}" dt="2024-09-02T12:41:07.081" v="331" actId="20577"/>
          <ac:spMkLst>
            <pc:docMk/>
            <pc:sldMk cId="27079622" sldId="434"/>
            <ac:spMk id="3" creationId="{B15A10CB-1E8C-162B-22AD-8D377E315361}"/>
          </ac:spMkLst>
        </pc:spChg>
      </pc:sldChg>
      <pc:sldChg chg="add del">
        <pc:chgData name="Marco Finetti" userId="fe4fd2758819c97b" providerId="LiveId" clId="{8AA489C7-603F-41EE-8AB6-3386C9F54F4C}" dt="2024-09-02T11:05:32.693" v="295"/>
        <pc:sldMkLst>
          <pc:docMk/>
          <pc:sldMk cId="877797414" sldId="438"/>
        </pc:sldMkLst>
      </pc:sldChg>
      <pc:sldChg chg="modSp add del mod modNotesTx">
        <pc:chgData name="Marco Finetti" userId="fe4fd2758819c97b" providerId="LiveId" clId="{8AA489C7-603F-41EE-8AB6-3386C9F54F4C}" dt="2024-09-02T15:51:08.408" v="455" actId="47"/>
        <pc:sldMkLst>
          <pc:docMk/>
          <pc:sldMk cId="1010789080" sldId="439"/>
        </pc:sldMkLst>
        <pc:spChg chg="mod">
          <ac:chgData name="Marco Finetti" userId="fe4fd2758819c97b" providerId="LiveId" clId="{8AA489C7-603F-41EE-8AB6-3386C9F54F4C}" dt="2024-09-02T10:52:31.833" v="18" actId="20577"/>
          <ac:spMkLst>
            <pc:docMk/>
            <pc:sldMk cId="1010789080" sldId="439"/>
            <ac:spMk id="2" creationId="{07DE1ADF-CC59-0814-E1C7-3043DDE213FB}"/>
          </ac:spMkLst>
        </pc:spChg>
        <pc:spChg chg="mod">
          <ac:chgData name="Marco Finetti" userId="fe4fd2758819c97b" providerId="LiveId" clId="{8AA489C7-603F-41EE-8AB6-3386C9F54F4C}" dt="2024-09-02T10:52:39.898" v="32" actId="20577"/>
          <ac:spMkLst>
            <pc:docMk/>
            <pc:sldMk cId="1010789080" sldId="439"/>
            <ac:spMk id="7" creationId="{FAEB91AF-0E6B-863A-0173-5B70B3DAF705}"/>
          </ac:spMkLst>
        </pc:spChg>
      </pc:sldChg>
      <pc:sldChg chg="add del">
        <pc:chgData name="Marco Finetti" userId="fe4fd2758819c97b" providerId="LiveId" clId="{8AA489C7-603F-41EE-8AB6-3386C9F54F4C}" dt="2024-09-02T11:05:26.969" v="294"/>
        <pc:sldMkLst>
          <pc:docMk/>
          <pc:sldMk cId="3650954161" sldId="461"/>
        </pc:sldMkLst>
      </pc:sldChg>
      <pc:sldChg chg="modSp mod">
        <pc:chgData name="Marco Finetti" userId="fe4fd2758819c97b" providerId="LiveId" clId="{8AA489C7-603F-41EE-8AB6-3386C9F54F4C}" dt="2024-09-02T11:02:00.603" v="279"/>
        <pc:sldMkLst>
          <pc:docMk/>
          <pc:sldMk cId="2815450457" sldId="462"/>
        </pc:sldMkLst>
        <pc:spChg chg="mod">
          <ac:chgData name="Marco Finetti" userId="fe4fd2758819c97b" providerId="LiveId" clId="{8AA489C7-603F-41EE-8AB6-3386C9F54F4C}" dt="2024-09-02T11:01:32.676" v="264" actId="20577"/>
          <ac:spMkLst>
            <pc:docMk/>
            <pc:sldMk cId="2815450457" sldId="462"/>
            <ac:spMk id="2" creationId="{07DE1ADF-CC59-0814-E1C7-3043DDE213FB}"/>
          </ac:spMkLst>
        </pc:spChg>
        <pc:spChg chg="mod">
          <ac:chgData name="Marco Finetti" userId="fe4fd2758819c97b" providerId="LiveId" clId="{8AA489C7-603F-41EE-8AB6-3386C9F54F4C}" dt="2024-09-02T11:02:00.603" v="279"/>
          <ac:spMkLst>
            <pc:docMk/>
            <pc:sldMk cId="2815450457" sldId="462"/>
            <ac:spMk id="7" creationId="{FAEB91AF-0E6B-863A-0173-5B70B3DAF705}"/>
          </ac:spMkLst>
        </pc:spChg>
      </pc:sldChg>
      <pc:sldChg chg="add del">
        <pc:chgData name="Marco Finetti" userId="fe4fd2758819c97b" providerId="LiveId" clId="{8AA489C7-603F-41EE-8AB6-3386C9F54F4C}" dt="2024-09-02T11:05:14.346" v="292"/>
        <pc:sldMkLst>
          <pc:docMk/>
          <pc:sldMk cId="1578451538" sldId="463"/>
        </pc:sldMkLst>
      </pc:sldChg>
      <pc:sldChg chg="add del">
        <pc:chgData name="Marco Finetti" userId="fe4fd2758819c97b" providerId="LiveId" clId="{8AA489C7-603F-41EE-8AB6-3386C9F54F4C}" dt="2024-09-02T11:05:14.346" v="292"/>
        <pc:sldMkLst>
          <pc:docMk/>
          <pc:sldMk cId="929077929" sldId="464"/>
        </pc:sldMkLst>
      </pc:sldChg>
      <pc:sldChg chg="add del">
        <pc:chgData name="Marco Finetti" userId="fe4fd2758819c97b" providerId="LiveId" clId="{8AA489C7-603F-41EE-8AB6-3386C9F54F4C}" dt="2024-09-02T11:06:52.855" v="297"/>
        <pc:sldMkLst>
          <pc:docMk/>
          <pc:sldMk cId="2659386661" sldId="465"/>
        </pc:sldMkLst>
      </pc:sldChg>
      <pc:sldChg chg="ord">
        <pc:chgData name="Marco Finetti" userId="fe4fd2758819c97b" providerId="LiveId" clId="{8AA489C7-603F-41EE-8AB6-3386C9F54F4C}" dt="2024-09-02T11:07:04.009" v="305"/>
        <pc:sldMkLst>
          <pc:docMk/>
          <pc:sldMk cId="295363991" sldId="466"/>
        </pc:sldMkLst>
      </pc:sldChg>
      <pc:sldChg chg="add del">
        <pc:chgData name="Marco Finetti" userId="fe4fd2758819c97b" providerId="LiveId" clId="{8AA489C7-603F-41EE-8AB6-3386C9F54F4C}" dt="2024-09-02T11:05:26.969" v="294"/>
        <pc:sldMkLst>
          <pc:docMk/>
          <pc:sldMk cId="3081582745" sldId="468"/>
        </pc:sldMkLst>
      </pc:sldChg>
      <pc:sldChg chg="ord">
        <pc:chgData name="Marco Finetti" userId="fe4fd2758819c97b" providerId="LiveId" clId="{8AA489C7-603F-41EE-8AB6-3386C9F54F4C}" dt="2024-09-02T11:07:01.174" v="303"/>
        <pc:sldMkLst>
          <pc:docMk/>
          <pc:sldMk cId="1381432654" sldId="470"/>
        </pc:sldMkLst>
      </pc:sldChg>
      <pc:sldChg chg="add">
        <pc:chgData name="Marco Finetti" userId="fe4fd2758819c97b" providerId="LiveId" clId="{8AA489C7-603F-41EE-8AB6-3386C9F54F4C}" dt="2024-09-02T15:49:58.521" v="448"/>
        <pc:sldMkLst>
          <pc:docMk/>
          <pc:sldMk cId="396477868" sldId="472"/>
        </pc:sldMkLst>
      </pc:sldChg>
      <pc:sldChg chg="add del">
        <pc:chgData name="Marco Finetti" userId="fe4fd2758819c97b" providerId="LiveId" clId="{8AA489C7-603F-41EE-8AB6-3386C9F54F4C}" dt="2024-09-02T12:41:49.476" v="334"/>
        <pc:sldMkLst>
          <pc:docMk/>
          <pc:sldMk cId="1052168951" sldId="473"/>
        </pc:sldMkLst>
      </pc:sldChg>
      <pc:sldChg chg="add del">
        <pc:chgData name="Marco Finetti" userId="fe4fd2758819c97b" providerId="LiveId" clId="{8AA489C7-603F-41EE-8AB6-3386C9F54F4C}" dt="2024-09-02T12:41:49.476" v="334"/>
        <pc:sldMkLst>
          <pc:docMk/>
          <pc:sldMk cId="2476862680" sldId="483"/>
        </pc:sldMkLst>
      </pc:sldChg>
      <pc:sldChg chg="add del">
        <pc:chgData name="Marco Finetti" userId="fe4fd2758819c97b" providerId="LiveId" clId="{8AA489C7-603F-41EE-8AB6-3386C9F54F4C}" dt="2024-09-02T12:41:49.476" v="334"/>
        <pc:sldMkLst>
          <pc:docMk/>
          <pc:sldMk cId="4278488563" sldId="484"/>
        </pc:sldMkLst>
      </pc:sldChg>
      <pc:sldChg chg="add del">
        <pc:chgData name="Marco Finetti" userId="fe4fd2758819c97b" providerId="LiveId" clId="{8AA489C7-603F-41EE-8AB6-3386C9F54F4C}" dt="2024-09-02T12:41:49.476" v="334"/>
        <pc:sldMkLst>
          <pc:docMk/>
          <pc:sldMk cId="747180063" sldId="486"/>
        </pc:sldMkLst>
      </pc:sldChg>
      <pc:sldChg chg="add del">
        <pc:chgData name="Marco Finetti" userId="fe4fd2758819c97b" providerId="LiveId" clId="{8AA489C7-603F-41EE-8AB6-3386C9F54F4C}" dt="2024-09-02T12:41:49.476" v="334"/>
        <pc:sldMkLst>
          <pc:docMk/>
          <pc:sldMk cId="966858009" sldId="487"/>
        </pc:sldMkLst>
      </pc:sldChg>
      <pc:sldChg chg="add del setBg">
        <pc:chgData name="Marco Finetti" userId="fe4fd2758819c97b" providerId="LiveId" clId="{8AA489C7-603F-41EE-8AB6-3386C9F54F4C}" dt="2024-09-02T10:50:44.582" v="4" actId="47"/>
        <pc:sldMkLst>
          <pc:docMk/>
          <pc:sldMk cId="898762068" sldId="522"/>
        </pc:sldMkLst>
      </pc:sldChg>
      <pc:sldChg chg="modSp add mod">
        <pc:chgData name="Marco Finetti" userId="fe4fd2758819c97b" providerId="LiveId" clId="{8AA489C7-603F-41EE-8AB6-3386C9F54F4C}" dt="2024-09-03T08:29:23.575" v="480" actId="20577"/>
        <pc:sldMkLst>
          <pc:docMk/>
          <pc:sldMk cId="1614074052" sldId="523"/>
        </pc:sldMkLst>
        <pc:spChg chg="mod">
          <ac:chgData name="Marco Finetti" userId="fe4fd2758819c97b" providerId="LiveId" clId="{8AA489C7-603F-41EE-8AB6-3386C9F54F4C}" dt="2024-09-03T08:29:23.575" v="480" actId="20577"/>
          <ac:spMkLst>
            <pc:docMk/>
            <pc:sldMk cId="1614074052" sldId="523"/>
            <ac:spMk id="3" creationId="{93853AF6-2CBE-4AFA-8F5A-8275A3E2BB96}"/>
          </ac:spMkLst>
        </pc:spChg>
      </pc:sldChg>
      <pc:sldChg chg="add del ord">
        <pc:chgData name="Marco Finetti" userId="fe4fd2758819c97b" providerId="LiveId" clId="{8AA489C7-603F-41EE-8AB6-3386C9F54F4C}" dt="2024-09-02T11:07:24.531" v="308" actId="47"/>
        <pc:sldMkLst>
          <pc:docMk/>
          <pc:sldMk cId="733159959" sldId="524"/>
        </pc:sldMkLst>
      </pc:sldChg>
      <pc:sldChg chg="add del">
        <pc:chgData name="Marco Finetti" userId="fe4fd2758819c97b" providerId="LiveId" clId="{8AA489C7-603F-41EE-8AB6-3386C9F54F4C}" dt="2024-09-02T11:01:21.895" v="250" actId="47"/>
        <pc:sldMkLst>
          <pc:docMk/>
          <pc:sldMk cId="1823054985" sldId="524"/>
        </pc:sldMkLst>
      </pc:sldChg>
      <pc:sldChg chg="add del">
        <pc:chgData name="Marco Finetti" userId="fe4fd2758819c97b" providerId="LiveId" clId="{8AA489C7-603F-41EE-8AB6-3386C9F54F4C}" dt="2024-09-02T11:04:13.104" v="282" actId="47"/>
        <pc:sldMkLst>
          <pc:docMk/>
          <pc:sldMk cId="4199526130" sldId="524"/>
        </pc:sldMkLst>
      </pc:sldChg>
      <pc:sldChg chg="modSp add del mod">
        <pc:chgData name="Marco Finetti" userId="fe4fd2758819c97b" providerId="LiveId" clId="{8AA489C7-603F-41EE-8AB6-3386C9F54F4C}" dt="2024-09-03T11:40:50.602" v="484" actId="47"/>
        <pc:sldMkLst>
          <pc:docMk/>
          <pc:sldMk cId="1105538603" sldId="525"/>
        </pc:sldMkLst>
        <pc:spChg chg="mod">
          <ac:chgData name="Marco Finetti" userId="fe4fd2758819c97b" providerId="LiveId" clId="{8AA489C7-603F-41EE-8AB6-3386C9F54F4C}" dt="2024-09-02T12:39:42.956" v="326" actId="20577"/>
          <ac:spMkLst>
            <pc:docMk/>
            <pc:sldMk cId="1105538603" sldId="525"/>
            <ac:spMk id="48" creationId="{2FCB6B38-345E-0DB9-2E03-F79C324F1ED3}"/>
          </ac:spMkLst>
        </pc:spChg>
      </pc:sldChg>
      <pc:sldChg chg="add del">
        <pc:chgData name="Marco Finetti" userId="fe4fd2758819c97b" providerId="LiveId" clId="{8AA489C7-603F-41EE-8AB6-3386C9F54F4C}" dt="2024-09-02T11:05:18.301" v="293" actId="47"/>
        <pc:sldMkLst>
          <pc:docMk/>
          <pc:sldMk cId="2373509923" sldId="525"/>
        </pc:sldMkLst>
      </pc:sldChg>
      <pc:sldChg chg="add del">
        <pc:chgData name="Marco Finetti" userId="fe4fd2758819c97b" providerId="LiveId" clId="{8AA489C7-603F-41EE-8AB6-3386C9F54F4C}" dt="2024-09-02T11:07:41.737" v="310"/>
        <pc:sldMkLst>
          <pc:docMk/>
          <pc:sldMk cId="333415305" sldId="526"/>
        </pc:sldMkLst>
      </pc:sldChg>
      <pc:sldChg chg="modSp add mod">
        <pc:chgData name="Marco Finetti" userId="fe4fd2758819c97b" providerId="LiveId" clId="{8AA489C7-603F-41EE-8AB6-3386C9F54F4C}" dt="2024-09-02T12:44:52.986" v="447" actId="2711"/>
        <pc:sldMkLst>
          <pc:docMk/>
          <pc:sldMk cId="1738421920" sldId="526"/>
        </pc:sldMkLst>
        <pc:spChg chg="mod">
          <ac:chgData name="Marco Finetti" userId="fe4fd2758819c97b" providerId="LiveId" clId="{8AA489C7-603F-41EE-8AB6-3386C9F54F4C}" dt="2024-09-02T12:44:52.986" v="447" actId="2711"/>
          <ac:spMkLst>
            <pc:docMk/>
            <pc:sldMk cId="1738421920" sldId="526"/>
            <ac:spMk id="4" creationId="{9B2272EC-B0BF-421B-93F5-ADDA663D7729}"/>
          </ac:spMkLst>
        </pc:spChg>
      </pc:sldChg>
      <pc:sldChg chg="modSp add">
        <pc:chgData name="Marco Finetti" userId="fe4fd2758819c97b" providerId="LiveId" clId="{8AA489C7-603F-41EE-8AB6-3386C9F54F4C}" dt="2024-09-02T15:50:27.030" v="453" actId="20577"/>
        <pc:sldMkLst>
          <pc:docMk/>
          <pc:sldMk cId="480695432" sldId="527"/>
        </pc:sldMkLst>
        <pc:spChg chg="mod">
          <ac:chgData name="Marco Finetti" userId="fe4fd2758819c97b" providerId="LiveId" clId="{8AA489C7-603F-41EE-8AB6-3386C9F54F4C}" dt="2024-09-02T15:50:27.030" v="453" actId="20577"/>
          <ac:spMkLst>
            <pc:docMk/>
            <pc:sldMk cId="480695432" sldId="527"/>
            <ac:spMk id="7" creationId="{FAEB91AF-0E6B-863A-0173-5B70B3DAF705}"/>
          </ac:spMkLst>
        </pc:spChg>
      </pc:sldChg>
      <pc:sldChg chg="add del">
        <pc:chgData name="Marco Finetti" userId="fe4fd2758819c97b" providerId="LiveId" clId="{8AA489C7-603F-41EE-8AB6-3386C9F54F4C}" dt="2024-09-02T11:07:41.737" v="310"/>
        <pc:sldMkLst>
          <pc:docMk/>
          <pc:sldMk cId="1073732206" sldId="527"/>
        </pc:sldMkLst>
      </pc:sldChg>
      <pc:sldChg chg="modSp add mod modAnim">
        <pc:chgData name="Marco Finetti" userId="fe4fd2758819c97b" providerId="LiveId" clId="{8AA489C7-603F-41EE-8AB6-3386C9F54F4C}" dt="2024-09-03T11:42:23.761" v="485" actId="14826"/>
        <pc:sldMkLst>
          <pc:docMk/>
          <pc:sldMk cId="4081087576" sldId="528"/>
        </pc:sldMkLst>
        <pc:grpChg chg="mod">
          <ac:chgData name="Marco Finetti" userId="fe4fd2758819c97b" providerId="LiveId" clId="{8AA489C7-603F-41EE-8AB6-3386C9F54F4C}" dt="2024-09-03T11:42:23.761" v="485" actId="14826"/>
          <ac:grpSpMkLst>
            <pc:docMk/>
            <pc:sldMk cId="4081087576" sldId="528"/>
            <ac:grpSpMk id="30" creationId="{2941A827-22D1-F8A2-5712-92082A9F8D09}"/>
          </ac:grpSpMkLst>
        </pc:grpChg>
        <pc:picChg chg="mod">
          <ac:chgData name="Marco Finetti" userId="fe4fd2758819c97b" providerId="LiveId" clId="{8AA489C7-603F-41EE-8AB6-3386C9F54F4C}" dt="2024-09-03T11:42:23.761" v="485" actId="14826"/>
          <ac:picMkLst>
            <pc:docMk/>
            <pc:sldMk cId="4081087576" sldId="528"/>
            <ac:picMk id="31" creationId="{0E1FD17C-865E-B703-01C4-87AA548CCDA3}"/>
          </ac:picMkLst>
        </pc:picChg>
        <pc:cxnChg chg="mod">
          <ac:chgData name="Marco Finetti" userId="fe4fd2758819c97b" providerId="LiveId" clId="{8AA489C7-603F-41EE-8AB6-3386C9F54F4C}" dt="2024-09-03T11:42:23.761" v="485" actId="14826"/>
          <ac:cxnSpMkLst>
            <pc:docMk/>
            <pc:sldMk cId="4081087576" sldId="528"/>
            <ac:cxnSpMk id="32" creationId="{E219CED1-F5B4-2871-28AB-F9FEB144549D}"/>
          </ac:cxnSpMkLst>
        </pc:cxnChg>
      </pc:sldChg>
    </pc:docChg>
  </pc:docChgLst>
  <pc:docChgLst>
    <pc:chgData name="Marco Finets" userId="3c09b06c3f18c1a7" providerId="LiveId" clId="{99C61AC9-D0E9-48C2-9BCB-102E24183B1C}"/>
    <pc:docChg chg="undo redo custSel addSld delSld modSld modSection">
      <pc:chgData name="Marco Finets" userId="3c09b06c3f18c1a7" providerId="LiveId" clId="{99C61AC9-D0E9-48C2-9BCB-102E24183B1C}" dt="2022-06-24T17:21:25.670" v="155" actId="20577"/>
      <pc:docMkLst>
        <pc:docMk/>
      </pc:docMkLst>
      <pc:sldChg chg="modSp mod">
        <pc:chgData name="Marco Finets" userId="3c09b06c3f18c1a7" providerId="LiveId" clId="{99C61AC9-D0E9-48C2-9BCB-102E24183B1C}" dt="2022-06-24T17:21:25.670" v="155" actId="20577"/>
        <pc:sldMkLst>
          <pc:docMk/>
          <pc:sldMk cId="3613689186" sldId="257"/>
        </pc:sldMkLst>
        <pc:spChg chg="mod">
          <ac:chgData name="Marco Finets" userId="3c09b06c3f18c1a7" providerId="LiveId" clId="{99C61AC9-D0E9-48C2-9BCB-102E24183B1C}" dt="2022-06-24T17:21:25.670" v="155" actId="20577"/>
          <ac:spMkLst>
            <pc:docMk/>
            <pc:sldMk cId="3613689186" sldId="257"/>
            <ac:spMk id="3" creationId="{93853AF6-2CBE-4AFA-8F5A-8275A3E2BB96}"/>
          </ac:spMkLst>
        </pc:spChg>
      </pc:sldChg>
      <pc:sldChg chg="addSp modSp add del modAnim">
        <pc:chgData name="Marco Finets" userId="3c09b06c3f18c1a7" providerId="LiveId" clId="{99C61AC9-D0E9-48C2-9BCB-102E24183B1C}" dt="2022-06-24T17:18:29.661" v="143" actId="47"/>
        <pc:sldMkLst>
          <pc:docMk/>
          <pc:sldMk cId="644221758" sldId="261"/>
        </pc:sldMkLst>
        <pc:spChg chg="mod">
          <ac:chgData name="Marco Finets" userId="3c09b06c3f18c1a7" providerId="LiveId" clId="{99C61AC9-D0E9-48C2-9BCB-102E24183B1C}" dt="2022-06-24T17:15:48.921" v="91" actId="571"/>
          <ac:spMkLst>
            <pc:docMk/>
            <pc:sldMk cId="644221758" sldId="261"/>
            <ac:spMk id="45" creationId="{F806A50C-FDAF-321B-6986-7AA63F9E518A}"/>
          </ac:spMkLst>
        </pc:spChg>
        <pc:spChg chg="mod">
          <ac:chgData name="Marco Finets" userId="3c09b06c3f18c1a7" providerId="LiveId" clId="{99C61AC9-D0E9-48C2-9BCB-102E24183B1C}" dt="2022-06-24T17:15:48.921" v="91" actId="571"/>
          <ac:spMkLst>
            <pc:docMk/>
            <pc:sldMk cId="644221758" sldId="261"/>
            <ac:spMk id="47" creationId="{7A9212FA-507F-4835-491F-46A76068EAB0}"/>
          </ac:spMkLst>
        </pc:spChg>
        <pc:spChg chg="mod">
          <ac:chgData name="Marco Finets" userId="3c09b06c3f18c1a7" providerId="LiveId" clId="{99C61AC9-D0E9-48C2-9BCB-102E24183B1C}" dt="2022-06-24T17:15:48.921" v="91" actId="571"/>
          <ac:spMkLst>
            <pc:docMk/>
            <pc:sldMk cId="644221758" sldId="261"/>
            <ac:spMk id="48" creationId="{3DF88434-8D30-4AC9-5733-C7FA8B9BDAFF}"/>
          </ac:spMkLst>
        </pc:spChg>
        <pc:spChg chg="mod">
          <ac:chgData name="Marco Finets" userId="3c09b06c3f18c1a7" providerId="LiveId" clId="{99C61AC9-D0E9-48C2-9BCB-102E24183B1C}" dt="2022-06-24T17:15:48.921" v="91" actId="571"/>
          <ac:spMkLst>
            <pc:docMk/>
            <pc:sldMk cId="644221758" sldId="261"/>
            <ac:spMk id="49" creationId="{3B9819CC-CE8C-9862-DDDD-B4383EB8376C}"/>
          </ac:spMkLst>
        </pc:spChg>
        <pc:spChg chg="mod">
          <ac:chgData name="Marco Finets" userId="3c09b06c3f18c1a7" providerId="LiveId" clId="{99C61AC9-D0E9-48C2-9BCB-102E24183B1C}" dt="2022-06-24T17:15:48.921" v="91" actId="571"/>
          <ac:spMkLst>
            <pc:docMk/>
            <pc:sldMk cId="644221758" sldId="261"/>
            <ac:spMk id="51" creationId="{80EE2C15-CC37-6609-1D6F-D304A3774861}"/>
          </ac:spMkLst>
        </pc:spChg>
        <pc:spChg chg="mod">
          <ac:chgData name="Marco Finets" userId="3c09b06c3f18c1a7" providerId="LiveId" clId="{99C61AC9-D0E9-48C2-9BCB-102E24183B1C}" dt="2022-06-24T17:15:48.921" v="91" actId="571"/>
          <ac:spMkLst>
            <pc:docMk/>
            <pc:sldMk cId="644221758" sldId="261"/>
            <ac:spMk id="55" creationId="{16B196CC-34F3-761C-BFB2-23DF51607076}"/>
          </ac:spMkLst>
        </pc:spChg>
        <pc:spChg chg="mod">
          <ac:chgData name="Marco Finets" userId="3c09b06c3f18c1a7" providerId="LiveId" clId="{99C61AC9-D0E9-48C2-9BCB-102E24183B1C}" dt="2022-06-24T17:15:48.921" v="91" actId="571"/>
          <ac:spMkLst>
            <pc:docMk/>
            <pc:sldMk cId="644221758" sldId="261"/>
            <ac:spMk id="58" creationId="{4D155B78-9F39-6A0D-37A2-AB263EC1FAA8}"/>
          </ac:spMkLst>
        </pc:spChg>
        <pc:spChg chg="mod">
          <ac:chgData name="Marco Finets" userId="3c09b06c3f18c1a7" providerId="LiveId" clId="{99C61AC9-D0E9-48C2-9BCB-102E24183B1C}" dt="2022-06-24T17:15:48.921" v="91" actId="571"/>
          <ac:spMkLst>
            <pc:docMk/>
            <pc:sldMk cId="644221758" sldId="261"/>
            <ac:spMk id="59" creationId="{B4BA8391-6406-AAA0-F667-1F274703C466}"/>
          </ac:spMkLst>
        </pc:spChg>
        <pc:spChg chg="mod">
          <ac:chgData name="Marco Finets" userId="3c09b06c3f18c1a7" providerId="LiveId" clId="{99C61AC9-D0E9-48C2-9BCB-102E24183B1C}" dt="2022-06-24T17:16:00.326" v="92" actId="571"/>
          <ac:spMkLst>
            <pc:docMk/>
            <pc:sldMk cId="644221758" sldId="261"/>
            <ac:spMk id="63" creationId="{238F8E7C-DDA5-267D-4B21-6F83B652820D}"/>
          </ac:spMkLst>
        </pc:spChg>
        <pc:spChg chg="mod">
          <ac:chgData name="Marco Finets" userId="3c09b06c3f18c1a7" providerId="LiveId" clId="{99C61AC9-D0E9-48C2-9BCB-102E24183B1C}" dt="2022-06-24T17:16:00.326" v="92" actId="571"/>
          <ac:spMkLst>
            <pc:docMk/>
            <pc:sldMk cId="644221758" sldId="261"/>
            <ac:spMk id="65" creationId="{66293D31-90E2-E9FE-70CD-C33F4901A8A4}"/>
          </ac:spMkLst>
        </pc:spChg>
        <pc:spChg chg="mod">
          <ac:chgData name="Marco Finets" userId="3c09b06c3f18c1a7" providerId="LiveId" clId="{99C61AC9-D0E9-48C2-9BCB-102E24183B1C}" dt="2022-06-24T17:16:00.326" v="92" actId="571"/>
          <ac:spMkLst>
            <pc:docMk/>
            <pc:sldMk cId="644221758" sldId="261"/>
            <ac:spMk id="66" creationId="{9351C56F-BAB6-CC23-D253-79E634A2A275}"/>
          </ac:spMkLst>
        </pc:spChg>
        <pc:spChg chg="mod">
          <ac:chgData name="Marco Finets" userId="3c09b06c3f18c1a7" providerId="LiveId" clId="{99C61AC9-D0E9-48C2-9BCB-102E24183B1C}" dt="2022-06-24T17:16:00.326" v="92" actId="571"/>
          <ac:spMkLst>
            <pc:docMk/>
            <pc:sldMk cId="644221758" sldId="261"/>
            <ac:spMk id="67" creationId="{5889C1AA-A337-459C-B115-719EEFAD303B}"/>
          </ac:spMkLst>
        </pc:spChg>
        <pc:spChg chg="mod">
          <ac:chgData name="Marco Finets" userId="3c09b06c3f18c1a7" providerId="LiveId" clId="{99C61AC9-D0E9-48C2-9BCB-102E24183B1C}" dt="2022-06-24T17:16:00.326" v="92" actId="571"/>
          <ac:spMkLst>
            <pc:docMk/>
            <pc:sldMk cId="644221758" sldId="261"/>
            <ac:spMk id="68" creationId="{04E026BD-2724-4E0E-9393-0A14E1D38E3B}"/>
          </ac:spMkLst>
        </pc:spChg>
        <pc:spChg chg="mod">
          <ac:chgData name="Marco Finets" userId="3c09b06c3f18c1a7" providerId="LiveId" clId="{99C61AC9-D0E9-48C2-9BCB-102E24183B1C}" dt="2022-06-24T17:16:00.326" v="92" actId="571"/>
          <ac:spMkLst>
            <pc:docMk/>
            <pc:sldMk cId="644221758" sldId="261"/>
            <ac:spMk id="69" creationId="{5397DACE-E208-2C9E-CEB4-0092CCA96807}"/>
          </ac:spMkLst>
        </pc:spChg>
        <pc:spChg chg="mod">
          <ac:chgData name="Marco Finets" userId="3c09b06c3f18c1a7" providerId="LiveId" clId="{99C61AC9-D0E9-48C2-9BCB-102E24183B1C}" dt="2022-06-24T17:16:00.326" v="92" actId="571"/>
          <ac:spMkLst>
            <pc:docMk/>
            <pc:sldMk cId="644221758" sldId="261"/>
            <ac:spMk id="71" creationId="{7647620E-441F-28DE-04BA-4A51BB070AC4}"/>
          </ac:spMkLst>
        </pc:spChg>
        <pc:spChg chg="mod">
          <ac:chgData name="Marco Finets" userId="3c09b06c3f18c1a7" providerId="LiveId" clId="{99C61AC9-D0E9-48C2-9BCB-102E24183B1C}" dt="2022-06-24T17:16:00.326" v="92" actId="571"/>
          <ac:spMkLst>
            <pc:docMk/>
            <pc:sldMk cId="644221758" sldId="261"/>
            <ac:spMk id="72" creationId="{D8DF20D2-35E2-92FD-2257-A700D95D66C8}"/>
          </ac:spMkLst>
        </pc:spChg>
        <pc:grpChg chg="add mod">
          <ac:chgData name="Marco Finets" userId="3c09b06c3f18c1a7" providerId="LiveId" clId="{99C61AC9-D0E9-48C2-9BCB-102E24183B1C}" dt="2022-06-24T17:15:48.921" v="91" actId="571"/>
          <ac:grpSpMkLst>
            <pc:docMk/>
            <pc:sldMk cId="644221758" sldId="261"/>
            <ac:grpSpMk id="44" creationId="{83999588-D911-D8D2-F49B-54A0AA0FD6CD}"/>
          </ac:grpSpMkLst>
        </pc:grpChg>
        <pc:grpChg chg="mod">
          <ac:chgData name="Marco Finets" userId="3c09b06c3f18c1a7" providerId="LiveId" clId="{99C61AC9-D0E9-48C2-9BCB-102E24183B1C}" dt="2022-06-24T17:15:48.921" v="91" actId="571"/>
          <ac:grpSpMkLst>
            <pc:docMk/>
            <pc:sldMk cId="644221758" sldId="261"/>
            <ac:grpSpMk id="46" creationId="{933AC486-488A-6BDF-0B0F-6026B0A0CEEB}"/>
          </ac:grpSpMkLst>
        </pc:grpChg>
        <pc:grpChg chg="add mod">
          <ac:chgData name="Marco Finets" userId="3c09b06c3f18c1a7" providerId="LiveId" clId="{99C61AC9-D0E9-48C2-9BCB-102E24183B1C}" dt="2022-06-24T17:15:48.921" v="91" actId="571"/>
          <ac:grpSpMkLst>
            <pc:docMk/>
            <pc:sldMk cId="644221758" sldId="261"/>
            <ac:grpSpMk id="56" creationId="{FF81B515-75D6-DF7A-5FB9-1DAD37BAC573}"/>
          </ac:grpSpMkLst>
        </pc:grpChg>
        <pc:grpChg chg="add mod">
          <ac:chgData name="Marco Finets" userId="3c09b06c3f18c1a7" providerId="LiveId" clId="{99C61AC9-D0E9-48C2-9BCB-102E24183B1C}" dt="2022-06-24T17:16:00.326" v="92" actId="571"/>
          <ac:grpSpMkLst>
            <pc:docMk/>
            <pc:sldMk cId="644221758" sldId="261"/>
            <ac:grpSpMk id="62" creationId="{18DDE90E-F86A-4B12-44FD-139BB465FEA5}"/>
          </ac:grpSpMkLst>
        </pc:grpChg>
        <pc:grpChg chg="mod">
          <ac:chgData name="Marco Finets" userId="3c09b06c3f18c1a7" providerId="LiveId" clId="{99C61AC9-D0E9-48C2-9BCB-102E24183B1C}" dt="2022-06-24T17:16:00.326" v="92" actId="571"/>
          <ac:grpSpMkLst>
            <pc:docMk/>
            <pc:sldMk cId="644221758" sldId="261"/>
            <ac:grpSpMk id="64" creationId="{8252D7C1-7F4B-1039-1367-CD7DF3CFF006}"/>
          </ac:grpSpMkLst>
        </pc:grpChg>
        <pc:grpChg chg="add mod">
          <ac:chgData name="Marco Finets" userId="3c09b06c3f18c1a7" providerId="LiveId" clId="{99C61AC9-D0E9-48C2-9BCB-102E24183B1C}" dt="2022-06-24T17:16:00.326" v="92" actId="571"/>
          <ac:grpSpMkLst>
            <pc:docMk/>
            <pc:sldMk cId="644221758" sldId="261"/>
            <ac:grpSpMk id="70" creationId="{E81C36FB-0EBF-9631-8C1F-6D5F3F177E03}"/>
          </ac:grpSpMkLst>
        </pc:grpChg>
        <pc:cxnChg chg="add mod">
          <ac:chgData name="Marco Finets" userId="3c09b06c3f18c1a7" providerId="LiveId" clId="{99C61AC9-D0E9-48C2-9BCB-102E24183B1C}" dt="2022-06-24T17:15:48.921" v="91" actId="571"/>
          <ac:cxnSpMkLst>
            <pc:docMk/>
            <pc:sldMk cId="644221758" sldId="261"/>
            <ac:cxnSpMk id="61" creationId="{6955EF4D-B20A-4EAF-A228-664C1A39CF3B}"/>
          </ac:cxnSpMkLst>
        </pc:cxnChg>
        <pc:cxnChg chg="add mod">
          <ac:chgData name="Marco Finets" userId="3c09b06c3f18c1a7" providerId="LiveId" clId="{99C61AC9-D0E9-48C2-9BCB-102E24183B1C}" dt="2022-06-24T17:16:00.326" v="92" actId="571"/>
          <ac:cxnSpMkLst>
            <pc:docMk/>
            <pc:sldMk cId="644221758" sldId="261"/>
            <ac:cxnSpMk id="73" creationId="{D13CEDB1-6475-9040-B577-C7614062E3CE}"/>
          </ac:cxnSpMkLst>
        </pc:cxnChg>
      </pc:sldChg>
      <pc:sldChg chg="del">
        <pc:chgData name="Marco Finets" userId="3c09b06c3f18c1a7" providerId="LiveId" clId="{99C61AC9-D0E9-48C2-9BCB-102E24183B1C}" dt="2022-06-24T17:03:25.872" v="38" actId="47"/>
        <pc:sldMkLst>
          <pc:docMk/>
          <pc:sldMk cId="1888330785" sldId="394"/>
        </pc:sldMkLst>
      </pc:sldChg>
      <pc:sldChg chg="addSp delSp modSp mod addAnim delAnim modAnim">
        <pc:chgData name="Marco Finets" userId="3c09b06c3f18c1a7" providerId="LiveId" clId="{99C61AC9-D0E9-48C2-9BCB-102E24183B1C}" dt="2022-06-24T17:18:15.813" v="142" actId="1076"/>
        <pc:sldMkLst>
          <pc:docMk/>
          <pc:sldMk cId="172195363" sldId="400"/>
        </pc:sldMkLst>
        <pc:spChg chg="mod">
          <ac:chgData name="Marco Finets" userId="3c09b06c3f18c1a7" providerId="LiveId" clId="{99C61AC9-D0E9-48C2-9BCB-102E24183B1C}" dt="2022-06-24T17:16:04.594" v="93"/>
          <ac:spMkLst>
            <pc:docMk/>
            <pc:sldMk cId="172195363" sldId="400"/>
            <ac:spMk id="36" creationId="{F6302A3A-1B9D-7E82-8370-C6BE0D06EF6A}"/>
          </ac:spMkLst>
        </pc:spChg>
        <pc:spChg chg="mod">
          <ac:chgData name="Marco Finets" userId="3c09b06c3f18c1a7" providerId="LiveId" clId="{99C61AC9-D0E9-48C2-9BCB-102E24183B1C}" dt="2022-06-24T17:16:04.594" v="93"/>
          <ac:spMkLst>
            <pc:docMk/>
            <pc:sldMk cId="172195363" sldId="400"/>
            <ac:spMk id="38" creationId="{D23B17A4-6089-8A70-3552-6740DD566E0E}"/>
          </ac:spMkLst>
        </pc:spChg>
        <pc:spChg chg="mod">
          <ac:chgData name="Marco Finets" userId="3c09b06c3f18c1a7" providerId="LiveId" clId="{99C61AC9-D0E9-48C2-9BCB-102E24183B1C}" dt="2022-06-24T17:16:04.594" v="93"/>
          <ac:spMkLst>
            <pc:docMk/>
            <pc:sldMk cId="172195363" sldId="400"/>
            <ac:spMk id="39" creationId="{F7F7834B-D0A6-53DD-76A7-49A245AA7B4B}"/>
          </ac:spMkLst>
        </pc:spChg>
        <pc:spChg chg="mod">
          <ac:chgData name="Marco Finets" userId="3c09b06c3f18c1a7" providerId="LiveId" clId="{99C61AC9-D0E9-48C2-9BCB-102E24183B1C}" dt="2022-06-24T17:16:04.594" v="93"/>
          <ac:spMkLst>
            <pc:docMk/>
            <pc:sldMk cId="172195363" sldId="400"/>
            <ac:spMk id="40" creationId="{562E40C6-DA17-5C43-10FB-038BCADBEB8F}"/>
          </ac:spMkLst>
        </pc:spChg>
        <pc:spChg chg="mod">
          <ac:chgData name="Marco Finets" userId="3c09b06c3f18c1a7" providerId="LiveId" clId="{99C61AC9-D0E9-48C2-9BCB-102E24183B1C}" dt="2022-06-24T17:16:04.594" v="93"/>
          <ac:spMkLst>
            <pc:docMk/>
            <pc:sldMk cId="172195363" sldId="400"/>
            <ac:spMk id="41" creationId="{43E83BDB-C69A-4EF7-DA01-9FDF2723750F}"/>
          </ac:spMkLst>
        </pc:spChg>
        <pc:spChg chg="mod">
          <ac:chgData name="Marco Finets" userId="3c09b06c3f18c1a7" providerId="LiveId" clId="{99C61AC9-D0E9-48C2-9BCB-102E24183B1C}" dt="2022-06-24T17:16:04.594" v="93"/>
          <ac:spMkLst>
            <pc:docMk/>
            <pc:sldMk cId="172195363" sldId="400"/>
            <ac:spMk id="42" creationId="{9084B3CD-176C-7B8F-B56D-0F61EFA47395}"/>
          </ac:spMkLst>
        </pc:spChg>
        <pc:spChg chg="mod">
          <ac:chgData name="Marco Finets" userId="3c09b06c3f18c1a7" providerId="LiveId" clId="{99C61AC9-D0E9-48C2-9BCB-102E24183B1C}" dt="2022-06-24T17:16:04.594" v="93"/>
          <ac:spMkLst>
            <pc:docMk/>
            <pc:sldMk cId="172195363" sldId="400"/>
            <ac:spMk id="44" creationId="{403DC6D0-3DB5-11D7-3626-3703FEA618C8}"/>
          </ac:spMkLst>
        </pc:spChg>
        <pc:spChg chg="mod">
          <ac:chgData name="Marco Finets" userId="3c09b06c3f18c1a7" providerId="LiveId" clId="{99C61AC9-D0E9-48C2-9BCB-102E24183B1C}" dt="2022-06-24T17:18:11.713" v="141" actId="1036"/>
          <ac:spMkLst>
            <pc:docMk/>
            <pc:sldMk cId="172195363" sldId="400"/>
            <ac:spMk id="45" creationId="{B9A22CA4-0ADE-E694-B55B-59FFD9FE8905}"/>
          </ac:spMkLst>
        </pc:spChg>
        <pc:grpChg chg="add del mod">
          <ac:chgData name="Marco Finets" userId="3c09b06c3f18c1a7" providerId="LiveId" clId="{99C61AC9-D0E9-48C2-9BCB-102E24183B1C}" dt="2022-06-24T17:16:43.853" v="104" actId="478"/>
          <ac:grpSpMkLst>
            <pc:docMk/>
            <pc:sldMk cId="172195363" sldId="400"/>
            <ac:grpSpMk id="8" creationId="{A403891B-A681-4175-99BC-5DE4EBEC77A9}"/>
          </ac:grpSpMkLst>
        </pc:grpChg>
        <pc:grpChg chg="del">
          <ac:chgData name="Marco Finets" userId="3c09b06c3f18c1a7" providerId="LiveId" clId="{99C61AC9-D0E9-48C2-9BCB-102E24183B1C}" dt="2022-06-24T17:17:13.286" v="128" actId="478"/>
          <ac:grpSpMkLst>
            <pc:docMk/>
            <pc:sldMk cId="172195363" sldId="400"/>
            <ac:grpSpMk id="9" creationId="{9E4E7CC3-0AFF-4171-B072-50FFF8E61CAD}"/>
          </ac:grpSpMkLst>
        </pc:grpChg>
        <pc:grpChg chg="add mod">
          <ac:chgData name="Marco Finets" userId="3c09b06c3f18c1a7" providerId="LiveId" clId="{99C61AC9-D0E9-48C2-9BCB-102E24183B1C}" dt="2022-06-24T17:18:15.813" v="142" actId="1076"/>
          <ac:grpSpMkLst>
            <pc:docMk/>
            <pc:sldMk cId="172195363" sldId="400"/>
            <ac:grpSpMk id="35" creationId="{FB98B69B-3030-1C61-FB34-2B60FF6C23A5}"/>
          </ac:grpSpMkLst>
        </pc:grpChg>
        <pc:grpChg chg="mod">
          <ac:chgData name="Marco Finets" userId="3c09b06c3f18c1a7" providerId="LiveId" clId="{99C61AC9-D0E9-48C2-9BCB-102E24183B1C}" dt="2022-06-24T17:16:04.594" v="93"/>
          <ac:grpSpMkLst>
            <pc:docMk/>
            <pc:sldMk cId="172195363" sldId="400"/>
            <ac:grpSpMk id="37" creationId="{09503689-38A4-7865-23A6-52468363F8AB}"/>
          </ac:grpSpMkLst>
        </pc:grpChg>
        <pc:grpChg chg="add mod">
          <ac:chgData name="Marco Finets" userId="3c09b06c3f18c1a7" providerId="LiveId" clId="{99C61AC9-D0E9-48C2-9BCB-102E24183B1C}" dt="2022-06-24T17:17:04.341" v="107" actId="1076"/>
          <ac:grpSpMkLst>
            <pc:docMk/>
            <pc:sldMk cId="172195363" sldId="400"/>
            <ac:grpSpMk id="43" creationId="{1D29EED9-645D-2DA8-2CD2-33BCAC5095F1}"/>
          </ac:grpSpMkLst>
        </pc:grpChg>
        <pc:cxnChg chg="mod">
          <ac:chgData name="Marco Finets" userId="3c09b06c3f18c1a7" providerId="LiveId" clId="{99C61AC9-D0E9-48C2-9BCB-102E24183B1C}" dt="2022-06-24T17:16:43.853" v="104" actId="478"/>
          <ac:cxnSpMkLst>
            <pc:docMk/>
            <pc:sldMk cId="172195363" sldId="400"/>
            <ac:cxnSpMk id="4" creationId="{90D40F50-645B-4CD5-ACBF-43047E6E30C1}"/>
          </ac:cxnSpMkLst>
        </pc:cxnChg>
        <pc:cxnChg chg="add mod">
          <ac:chgData name="Marco Finets" userId="3c09b06c3f18c1a7" providerId="LiveId" clId="{99C61AC9-D0E9-48C2-9BCB-102E24183B1C}" dt="2022-06-24T17:17:31.258" v="131" actId="14100"/>
          <ac:cxnSpMkLst>
            <pc:docMk/>
            <pc:sldMk cId="172195363" sldId="400"/>
            <ac:cxnSpMk id="34" creationId="{D8D2F684-3959-DF45-00F7-06A5BD189721}"/>
          </ac:cxnSpMkLst>
        </pc:cxnChg>
        <pc:cxnChg chg="add mod">
          <ac:chgData name="Marco Finets" userId="3c09b06c3f18c1a7" providerId="LiveId" clId="{99C61AC9-D0E9-48C2-9BCB-102E24183B1C}" dt="2022-06-24T17:16:49.654" v="105" actId="14100"/>
          <ac:cxnSpMkLst>
            <pc:docMk/>
            <pc:sldMk cId="172195363" sldId="400"/>
            <ac:cxnSpMk id="46" creationId="{54F0A8F8-7179-F4C9-3202-4110E8B136DF}"/>
          </ac:cxnSpMkLst>
        </pc:cxnChg>
      </pc:sldChg>
    </pc:docChg>
  </pc:docChgLst>
  <pc:docChgLst>
    <pc:chgData name="Marco Finets" userId="3c09b06c3f18c1a7" providerId="LiveId" clId="{A4C2E543-E7DA-4E21-AAD7-B9FFE1E6D6DF}"/>
    <pc:docChg chg="undo custSel addSld delSld modSld addSection delSection modSection">
      <pc:chgData name="Marco Finets" userId="3c09b06c3f18c1a7" providerId="LiveId" clId="{A4C2E543-E7DA-4E21-AAD7-B9FFE1E6D6DF}" dt="2022-10-05T09:14:40.399" v="9316" actId="20577"/>
      <pc:docMkLst>
        <pc:docMk/>
      </pc:docMkLst>
      <pc:sldChg chg="modSp mod modNotesTx">
        <pc:chgData name="Marco Finets" userId="3c09b06c3f18c1a7" providerId="LiveId" clId="{A4C2E543-E7DA-4E21-AAD7-B9FFE1E6D6DF}" dt="2022-10-04T17:39:04.040" v="8384" actId="5793"/>
        <pc:sldMkLst>
          <pc:docMk/>
          <pc:sldMk cId="3613689186" sldId="257"/>
        </pc:sldMkLst>
        <pc:spChg chg="mod">
          <ac:chgData name="Marco Finets" userId="3c09b06c3f18c1a7" providerId="LiveId" clId="{A4C2E543-E7DA-4E21-AAD7-B9FFE1E6D6DF}" dt="2022-10-04T09:45:48.523" v="4442" actId="27636"/>
          <ac:spMkLst>
            <pc:docMk/>
            <pc:sldMk cId="3613689186" sldId="257"/>
            <ac:spMk id="3" creationId="{93853AF6-2CBE-4AFA-8F5A-8275A3E2BB96}"/>
          </ac:spMkLst>
        </pc:spChg>
      </pc:sldChg>
      <pc:sldChg chg="addSp delSp modSp mod">
        <pc:chgData name="Marco Finets" userId="3c09b06c3f18c1a7" providerId="LiveId" clId="{A4C2E543-E7DA-4E21-AAD7-B9FFE1E6D6DF}" dt="2022-10-04T15:53:12.136" v="7391" actId="20577"/>
        <pc:sldMkLst>
          <pc:docMk/>
          <pc:sldMk cId="357591632" sldId="260"/>
        </pc:sldMkLst>
        <pc:spChg chg="mod">
          <ac:chgData name="Marco Finets" userId="3c09b06c3f18c1a7" providerId="LiveId" clId="{A4C2E543-E7DA-4E21-AAD7-B9FFE1E6D6DF}" dt="2022-10-04T15:53:12.136" v="7391" actId="20577"/>
          <ac:spMkLst>
            <pc:docMk/>
            <pc:sldMk cId="357591632" sldId="260"/>
            <ac:spMk id="3" creationId="{93853AF6-2CBE-4AFA-8F5A-8275A3E2BB96}"/>
          </ac:spMkLst>
        </pc:spChg>
        <pc:picChg chg="add del mod">
          <ac:chgData name="Marco Finets" userId="3c09b06c3f18c1a7" providerId="LiveId" clId="{A4C2E543-E7DA-4E21-AAD7-B9FFE1E6D6DF}" dt="2022-10-04T10:01:37.428" v="4598" actId="478"/>
          <ac:picMkLst>
            <pc:docMk/>
            <pc:sldMk cId="357591632" sldId="260"/>
            <ac:picMk id="2" creationId="{CF004CE3-9B8E-90AA-8BBA-DCD096D5EEF2}"/>
          </ac:picMkLst>
        </pc:picChg>
        <pc:picChg chg="mod">
          <ac:chgData name="Marco Finets" userId="3c09b06c3f18c1a7" providerId="LiveId" clId="{A4C2E543-E7DA-4E21-AAD7-B9FFE1E6D6DF}" dt="2022-08-17T07:41:36.378" v="115" actId="1076"/>
          <ac:picMkLst>
            <pc:docMk/>
            <pc:sldMk cId="357591632" sldId="260"/>
            <ac:picMk id="4" creationId="{3F1B0CD3-A8F8-41BB-88BB-0EAFB3D13215}"/>
          </ac:picMkLst>
        </pc:picChg>
        <pc:picChg chg="mod">
          <ac:chgData name="Marco Finets" userId="3c09b06c3f18c1a7" providerId="LiveId" clId="{A4C2E543-E7DA-4E21-AAD7-B9FFE1E6D6DF}" dt="2022-08-17T07:41:36.378" v="115" actId="1076"/>
          <ac:picMkLst>
            <pc:docMk/>
            <pc:sldMk cId="357591632" sldId="260"/>
            <ac:picMk id="6" creationId="{D79A685F-597F-80F5-B86E-2EF2899F2C82}"/>
          </ac:picMkLst>
        </pc:picChg>
        <pc:picChg chg="add del mod">
          <ac:chgData name="Marco Finets" userId="3c09b06c3f18c1a7" providerId="LiveId" clId="{A4C2E543-E7DA-4E21-AAD7-B9FFE1E6D6DF}" dt="2022-08-17T07:20:26.226" v="94" actId="478"/>
          <ac:picMkLst>
            <pc:docMk/>
            <pc:sldMk cId="357591632" sldId="260"/>
            <ac:picMk id="7" creationId="{0538BA7C-7B6C-F90E-00B2-219D50B59E47}"/>
          </ac:picMkLst>
        </pc:picChg>
        <pc:picChg chg="add del mod">
          <ac:chgData name="Marco Finets" userId="3c09b06c3f18c1a7" providerId="LiveId" clId="{A4C2E543-E7DA-4E21-AAD7-B9FFE1E6D6DF}" dt="2022-08-17T07:20:26.226" v="94" actId="478"/>
          <ac:picMkLst>
            <pc:docMk/>
            <pc:sldMk cId="357591632" sldId="260"/>
            <ac:picMk id="8" creationId="{8190D147-0A53-14BA-F3DA-D5768B255FC4}"/>
          </ac:picMkLst>
        </pc:picChg>
        <pc:picChg chg="del">
          <ac:chgData name="Marco Finets" userId="3c09b06c3f18c1a7" providerId="LiveId" clId="{A4C2E543-E7DA-4E21-AAD7-B9FFE1E6D6DF}" dt="2022-08-17T07:19:04.018" v="19" actId="478"/>
          <ac:picMkLst>
            <pc:docMk/>
            <pc:sldMk cId="357591632" sldId="260"/>
            <ac:picMk id="1026" creationId="{570868C7-0D2A-2506-3522-CD993E884A9C}"/>
          </ac:picMkLst>
        </pc:picChg>
        <pc:picChg chg="add del mod">
          <ac:chgData name="Marco Finets" userId="3c09b06c3f18c1a7" providerId="LiveId" clId="{A4C2E543-E7DA-4E21-AAD7-B9FFE1E6D6DF}" dt="2022-10-04T09:58:14.552" v="4527"/>
          <ac:picMkLst>
            <pc:docMk/>
            <pc:sldMk cId="357591632" sldId="260"/>
            <ac:picMk id="1026" creationId="{64362EC4-F69A-CB61-833F-78CE8ED2320F}"/>
          </ac:picMkLst>
        </pc:picChg>
        <pc:picChg chg="add mod">
          <ac:chgData name="Marco Finets" userId="3c09b06c3f18c1a7" providerId="LiveId" clId="{A4C2E543-E7DA-4E21-AAD7-B9FFE1E6D6DF}" dt="2022-10-04T10:04:08.103" v="4652"/>
          <ac:picMkLst>
            <pc:docMk/>
            <pc:sldMk cId="357591632" sldId="260"/>
            <ac:picMk id="1028" creationId="{80FA51E2-9D87-A21C-6085-3987EFFE50C7}"/>
          </ac:picMkLst>
        </pc:picChg>
        <pc:cxnChg chg="mod">
          <ac:chgData name="Marco Finets" userId="3c09b06c3f18c1a7" providerId="LiveId" clId="{A4C2E543-E7DA-4E21-AAD7-B9FFE1E6D6DF}" dt="2022-08-17T07:41:36.378" v="115" actId="1076"/>
          <ac:cxnSpMkLst>
            <pc:docMk/>
            <pc:sldMk cId="357591632" sldId="260"/>
            <ac:cxnSpMk id="5" creationId="{4C9DF5F9-5646-5C6C-1AD3-B779B17A2A4A}"/>
          </ac:cxnSpMkLst>
        </pc:cxnChg>
        <pc:cxnChg chg="add del mod">
          <ac:chgData name="Marco Finets" userId="3c09b06c3f18c1a7" providerId="LiveId" clId="{A4C2E543-E7DA-4E21-AAD7-B9FFE1E6D6DF}" dt="2022-08-17T07:20:26.226" v="94" actId="478"/>
          <ac:cxnSpMkLst>
            <pc:docMk/>
            <pc:sldMk cId="357591632" sldId="260"/>
            <ac:cxnSpMk id="9" creationId="{792C62FA-D55F-2641-DB88-F3B8A9100645}"/>
          </ac:cxnSpMkLst>
        </pc:cxnChg>
      </pc:sldChg>
      <pc:sldChg chg="addSp delSp modSp mod modNotesTx">
        <pc:chgData name="Marco Finets" userId="3c09b06c3f18c1a7" providerId="LiveId" clId="{A4C2E543-E7DA-4E21-AAD7-B9FFE1E6D6DF}" dt="2022-10-04T12:47:07.539" v="5730" actId="6549"/>
        <pc:sldMkLst>
          <pc:docMk/>
          <pc:sldMk cId="1400762624" sldId="267"/>
        </pc:sldMkLst>
        <pc:spChg chg="mod">
          <ac:chgData name="Marco Finets" userId="3c09b06c3f18c1a7" providerId="LiveId" clId="{A4C2E543-E7DA-4E21-AAD7-B9FFE1E6D6DF}" dt="2022-08-19T07:54:21.154" v="3835" actId="20577"/>
          <ac:spMkLst>
            <pc:docMk/>
            <pc:sldMk cId="1400762624" sldId="267"/>
            <ac:spMk id="4" creationId="{8BDAFC9D-8D8C-4102-938D-C693E18AA55E}"/>
          </ac:spMkLst>
        </pc:spChg>
        <pc:picChg chg="add mod">
          <ac:chgData name="Marco Finets" userId="3c09b06c3f18c1a7" providerId="LiveId" clId="{A4C2E543-E7DA-4E21-AAD7-B9FFE1E6D6DF}" dt="2022-10-04T10:27:27.576" v="4832"/>
          <ac:picMkLst>
            <pc:docMk/>
            <pc:sldMk cId="1400762624" sldId="267"/>
            <ac:picMk id="5" creationId="{7E46DA59-10A6-4015-0FA9-2B841294AB23}"/>
          </ac:picMkLst>
        </pc:picChg>
        <pc:picChg chg="mod">
          <ac:chgData name="Marco Finets" userId="3c09b06c3f18c1a7" providerId="LiveId" clId="{A4C2E543-E7DA-4E21-AAD7-B9FFE1E6D6DF}" dt="2022-10-04T10:17:26.394" v="4730" actId="14100"/>
          <ac:picMkLst>
            <pc:docMk/>
            <pc:sldMk cId="1400762624" sldId="267"/>
            <ac:picMk id="7" creationId="{1CDD50D3-2E97-4326-BC82-6E824F230D1D}"/>
          </ac:picMkLst>
        </pc:picChg>
        <pc:picChg chg="mod">
          <ac:chgData name="Marco Finets" userId="3c09b06c3f18c1a7" providerId="LiveId" clId="{A4C2E543-E7DA-4E21-AAD7-B9FFE1E6D6DF}" dt="2022-10-04T10:26:32.945" v="4769" actId="1076"/>
          <ac:picMkLst>
            <pc:docMk/>
            <pc:sldMk cId="1400762624" sldId="267"/>
            <ac:picMk id="8" creationId="{E8C60932-0621-979C-C93D-B6B75453CD21}"/>
          </ac:picMkLst>
        </pc:picChg>
        <pc:picChg chg="mod">
          <ac:chgData name="Marco Finets" userId="3c09b06c3f18c1a7" providerId="LiveId" clId="{A4C2E543-E7DA-4E21-AAD7-B9FFE1E6D6DF}" dt="2022-10-04T10:17:41.807" v="4732" actId="1076"/>
          <ac:picMkLst>
            <pc:docMk/>
            <pc:sldMk cId="1400762624" sldId="267"/>
            <ac:picMk id="9" creationId="{15A78D6E-571E-CC2E-8241-D6B39B0A14B7}"/>
          </ac:picMkLst>
        </pc:picChg>
        <pc:picChg chg="del mod">
          <ac:chgData name="Marco Finets" userId="3c09b06c3f18c1a7" providerId="LiveId" clId="{A4C2E543-E7DA-4E21-AAD7-B9FFE1E6D6DF}" dt="2022-10-04T10:17:07.082" v="4727" actId="478"/>
          <ac:picMkLst>
            <pc:docMk/>
            <pc:sldMk cId="1400762624" sldId="267"/>
            <ac:picMk id="1026" creationId="{4BCB53E9-A66D-4DFD-9996-EC259B24092E}"/>
          </ac:picMkLst>
        </pc:picChg>
        <pc:picChg chg="add del mod">
          <ac:chgData name="Marco Finets" userId="3c09b06c3f18c1a7" providerId="LiveId" clId="{A4C2E543-E7DA-4E21-AAD7-B9FFE1E6D6DF}" dt="2022-08-18T07:12:28.781" v="989" actId="478"/>
          <ac:picMkLst>
            <pc:docMk/>
            <pc:sldMk cId="1400762624" sldId="267"/>
            <ac:picMk id="2050" creationId="{1341F2D5-51D5-3250-C2D5-FB90378BDEB2}"/>
          </ac:picMkLst>
        </pc:picChg>
        <pc:picChg chg="add del">
          <ac:chgData name="Marco Finets" userId="3c09b06c3f18c1a7" providerId="LiveId" clId="{A4C2E543-E7DA-4E21-AAD7-B9FFE1E6D6DF}" dt="2022-10-04T10:06:27.988" v="4654" actId="478"/>
          <ac:picMkLst>
            <pc:docMk/>
            <pc:sldMk cId="1400762624" sldId="267"/>
            <ac:picMk id="2050" creationId="{F03EBA89-7EFD-5816-4F4D-328EC658E88C}"/>
          </ac:picMkLst>
        </pc:picChg>
        <pc:picChg chg="add del mod">
          <ac:chgData name="Marco Finets" userId="3c09b06c3f18c1a7" providerId="LiveId" clId="{A4C2E543-E7DA-4E21-AAD7-B9FFE1E6D6DF}" dt="2022-10-04T10:07:00.507" v="4659" actId="478"/>
          <ac:picMkLst>
            <pc:docMk/>
            <pc:sldMk cId="1400762624" sldId="267"/>
            <ac:picMk id="2052" creationId="{7511C152-36EE-722D-53E6-820BEBD4CC2C}"/>
          </ac:picMkLst>
        </pc:picChg>
        <pc:picChg chg="add del mod">
          <ac:chgData name="Marco Finets" userId="3c09b06c3f18c1a7" providerId="LiveId" clId="{A4C2E543-E7DA-4E21-AAD7-B9FFE1E6D6DF}" dt="2022-10-04T10:07:33.917" v="4668" actId="478"/>
          <ac:picMkLst>
            <pc:docMk/>
            <pc:sldMk cId="1400762624" sldId="267"/>
            <ac:picMk id="2054" creationId="{CB2F2114-6379-19E4-6185-5D0625508B5D}"/>
          </ac:picMkLst>
        </pc:picChg>
        <pc:picChg chg="add del mod">
          <ac:chgData name="Marco Finets" userId="3c09b06c3f18c1a7" providerId="LiveId" clId="{A4C2E543-E7DA-4E21-AAD7-B9FFE1E6D6DF}" dt="2022-10-04T10:08:15.371" v="4679" actId="478"/>
          <ac:picMkLst>
            <pc:docMk/>
            <pc:sldMk cId="1400762624" sldId="267"/>
            <ac:picMk id="2056" creationId="{6D3FC2C8-92CA-3C2E-F0B0-299849A34392}"/>
          </ac:picMkLst>
        </pc:picChg>
      </pc:sldChg>
      <pc:sldChg chg="del">
        <pc:chgData name="Marco Finets" userId="3c09b06c3f18c1a7" providerId="LiveId" clId="{A4C2E543-E7DA-4E21-AAD7-B9FFE1E6D6DF}" dt="2022-08-17T08:59:40.796" v="190" actId="47"/>
        <pc:sldMkLst>
          <pc:docMk/>
          <pc:sldMk cId="223998420" sldId="278"/>
        </pc:sldMkLst>
      </pc:sldChg>
      <pc:sldChg chg="addSp modSp mod modAnim modNotesTx">
        <pc:chgData name="Marco Finets" userId="3c09b06c3f18c1a7" providerId="LiveId" clId="{A4C2E543-E7DA-4E21-AAD7-B9FFE1E6D6DF}" dt="2022-10-04T19:07:58.365" v="8903" actId="20577"/>
        <pc:sldMkLst>
          <pc:docMk/>
          <pc:sldMk cId="2144912779" sldId="281"/>
        </pc:sldMkLst>
        <pc:spChg chg="add mod">
          <ac:chgData name="Marco Finets" userId="3c09b06c3f18c1a7" providerId="LiveId" clId="{A4C2E543-E7DA-4E21-AAD7-B9FFE1E6D6DF}" dt="2022-08-18T09:51:09.176" v="1783" actId="20577"/>
          <ac:spMkLst>
            <pc:docMk/>
            <pc:sldMk cId="2144912779" sldId="281"/>
            <ac:spMk id="7" creationId="{59F8D1FE-D4AE-D3F6-66AB-15A8FA69EAE2}"/>
          </ac:spMkLst>
        </pc:spChg>
        <pc:spChg chg="mod">
          <ac:chgData name="Marco Finets" userId="3c09b06c3f18c1a7" providerId="LiveId" clId="{A4C2E543-E7DA-4E21-AAD7-B9FFE1E6D6DF}" dt="2022-08-17T15:47:43.103" v="858" actId="6549"/>
          <ac:spMkLst>
            <pc:docMk/>
            <pc:sldMk cId="2144912779" sldId="281"/>
            <ac:spMk id="9" creationId="{4C0873F7-39AC-4A71-84E4-A23DB7D44A4F}"/>
          </ac:spMkLst>
        </pc:spChg>
        <pc:picChg chg="add mod">
          <ac:chgData name="Marco Finets" userId="3c09b06c3f18c1a7" providerId="LiveId" clId="{A4C2E543-E7DA-4E21-AAD7-B9FFE1E6D6DF}" dt="2022-08-17T15:47:35.487" v="857" actId="1076"/>
          <ac:picMkLst>
            <pc:docMk/>
            <pc:sldMk cId="2144912779" sldId="281"/>
            <ac:picMk id="4" creationId="{FDDDC83F-D340-C111-F41C-B95906C7DE94}"/>
          </ac:picMkLst>
        </pc:picChg>
      </pc:sldChg>
      <pc:sldChg chg="addSp modSp mod modNotesTx">
        <pc:chgData name="Marco Finets" userId="3c09b06c3f18c1a7" providerId="LiveId" clId="{A4C2E543-E7DA-4E21-AAD7-B9FFE1E6D6DF}" dt="2022-10-04T19:07:25.902" v="8867" actId="20577"/>
        <pc:sldMkLst>
          <pc:docMk/>
          <pc:sldMk cId="1829254229" sldId="282"/>
        </pc:sldMkLst>
        <pc:spChg chg="add mod">
          <ac:chgData name="Marco Finets" userId="3c09b06c3f18c1a7" providerId="LiveId" clId="{A4C2E543-E7DA-4E21-AAD7-B9FFE1E6D6DF}" dt="2022-10-04T16:47:10.355" v="7833" actId="1076"/>
          <ac:spMkLst>
            <pc:docMk/>
            <pc:sldMk cId="1829254229" sldId="282"/>
            <ac:spMk id="2" creationId="{C17E07E2-418A-5EB3-38CC-F711AA7DA2DD}"/>
          </ac:spMkLst>
        </pc:spChg>
        <pc:spChg chg="mod">
          <ac:chgData name="Marco Finets" userId="3c09b06c3f18c1a7" providerId="LiveId" clId="{A4C2E543-E7DA-4E21-AAD7-B9FFE1E6D6DF}" dt="2022-08-18T08:50:50.446" v="1664" actId="20577"/>
          <ac:spMkLst>
            <pc:docMk/>
            <pc:sldMk cId="1829254229" sldId="282"/>
            <ac:spMk id="4" creationId="{9B2272EC-B0BF-421B-93F5-ADDA663D7729}"/>
          </ac:spMkLst>
        </pc:spChg>
      </pc:sldChg>
      <pc:sldChg chg="addSp modSp mod modAnim modNotesTx">
        <pc:chgData name="Marco Finets" userId="3c09b06c3f18c1a7" providerId="LiveId" clId="{A4C2E543-E7DA-4E21-AAD7-B9FFE1E6D6DF}" dt="2022-10-05T08:19:58.104" v="8973" actId="20577"/>
        <pc:sldMkLst>
          <pc:docMk/>
          <pc:sldMk cId="3032096562" sldId="287"/>
        </pc:sldMkLst>
        <pc:spChg chg="mod">
          <ac:chgData name="Marco Finets" userId="3c09b06c3f18c1a7" providerId="LiveId" clId="{A4C2E543-E7DA-4E21-AAD7-B9FFE1E6D6DF}" dt="2022-10-05T08:19:58.104" v="8973" actId="20577"/>
          <ac:spMkLst>
            <pc:docMk/>
            <pc:sldMk cId="3032096562" sldId="287"/>
            <ac:spMk id="2" creationId="{473EB2F9-7BB5-4776-A997-BEC6F1FC2665}"/>
          </ac:spMkLst>
        </pc:spChg>
        <pc:spChg chg="mod">
          <ac:chgData name="Marco Finets" userId="3c09b06c3f18c1a7" providerId="LiveId" clId="{A4C2E543-E7DA-4E21-AAD7-B9FFE1E6D6DF}" dt="2022-10-04T13:22:47.208" v="6264"/>
          <ac:spMkLst>
            <pc:docMk/>
            <pc:sldMk cId="3032096562" sldId="287"/>
            <ac:spMk id="4" creationId="{228355BB-989F-A376-D0B7-2B446B203804}"/>
          </ac:spMkLst>
        </pc:spChg>
        <pc:spChg chg="mod">
          <ac:chgData name="Marco Finets" userId="3c09b06c3f18c1a7" providerId="LiveId" clId="{A4C2E543-E7DA-4E21-AAD7-B9FFE1E6D6DF}" dt="2022-10-04T13:22:47.208" v="6264"/>
          <ac:spMkLst>
            <pc:docMk/>
            <pc:sldMk cId="3032096562" sldId="287"/>
            <ac:spMk id="7" creationId="{915BAC43-C8EB-3F5C-2FE4-4F5077F221F5}"/>
          </ac:spMkLst>
        </pc:spChg>
        <pc:spChg chg="mod">
          <ac:chgData name="Marco Finets" userId="3c09b06c3f18c1a7" providerId="LiveId" clId="{A4C2E543-E7DA-4E21-AAD7-B9FFE1E6D6DF}" dt="2022-10-04T13:22:55.395" v="6265"/>
          <ac:spMkLst>
            <pc:docMk/>
            <pc:sldMk cId="3032096562" sldId="287"/>
            <ac:spMk id="11" creationId="{8E1414D6-057F-7FBD-AD27-0AFD9CD10E85}"/>
          </ac:spMkLst>
        </pc:spChg>
        <pc:spChg chg="mod">
          <ac:chgData name="Marco Finets" userId="3c09b06c3f18c1a7" providerId="LiveId" clId="{A4C2E543-E7DA-4E21-AAD7-B9FFE1E6D6DF}" dt="2022-10-04T13:22:55.395" v="6265"/>
          <ac:spMkLst>
            <pc:docMk/>
            <pc:sldMk cId="3032096562" sldId="287"/>
            <ac:spMk id="13" creationId="{2DF462F0-5A2F-A7A5-7A41-46B955FDE30F}"/>
          </ac:spMkLst>
        </pc:spChg>
        <pc:spChg chg="mod">
          <ac:chgData name="Marco Finets" userId="3c09b06c3f18c1a7" providerId="LiveId" clId="{A4C2E543-E7DA-4E21-AAD7-B9FFE1E6D6DF}" dt="2022-10-04T13:22:55.395" v="6265"/>
          <ac:spMkLst>
            <pc:docMk/>
            <pc:sldMk cId="3032096562" sldId="287"/>
            <ac:spMk id="14" creationId="{24704AC0-9BC5-BDDE-281C-870427BFB434}"/>
          </ac:spMkLst>
        </pc:spChg>
        <pc:spChg chg="mod">
          <ac:chgData name="Marco Finets" userId="3c09b06c3f18c1a7" providerId="LiveId" clId="{A4C2E543-E7DA-4E21-AAD7-B9FFE1E6D6DF}" dt="2022-10-04T13:22:55.395" v="6265"/>
          <ac:spMkLst>
            <pc:docMk/>
            <pc:sldMk cId="3032096562" sldId="287"/>
            <ac:spMk id="15" creationId="{9B3D3425-A15F-AA6E-2D8B-7659E1FDC495}"/>
          </ac:spMkLst>
        </pc:spChg>
        <pc:spChg chg="mod">
          <ac:chgData name="Marco Finets" userId="3c09b06c3f18c1a7" providerId="LiveId" clId="{A4C2E543-E7DA-4E21-AAD7-B9FFE1E6D6DF}" dt="2022-10-04T13:22:55.395" v="6265"/>
          <ac:spMkLst>
            <pc:docMk/>
            <pc:sldMk cId="3032096562" sldId="287"/>
            <ac:spMk id="16" creationId="{009362CC-CE02-0D3D-B556-2E2A94D02E0E}"/>
          </ac:spMkLst>
        </pc:spChg>
        <pc:spChg chg="mod">
          <ac:chgData name="Marco Finets" userId="3c09b06c3f18c1a7" providerId="LiveId" clId="{A4C2E543-E7DA-4E21-AAD7-B9FFE1E6D6DF}" dt="2022-10-04T13:22:55.395" v="6265"/>
          <ac:spMkLst>
            <pc:docMk/>
            <pc:sldMk cId="3032096562" sldId="287"/>
            <ac:spMk id="17" creationId="{C7858473-E909-5227-A041-FC0E86417989}"/>
          </ac:spMkLst>
        </pc:spChg>
        <pc:grpChg chg="add mod">
          <ac:chgData name="Marco Finets" userId="3c09b06c3f18c1a7" providerId="LiveId" clId="{A4C2E543-E7DA-4E21-AAD7-B9FFE1E6D6DF}" dt="2022-10-04T13:22:47.208" v="6264"/>
          <ac:grpSpMkLst>
            <pc:docMk/>
            <pc:sldMk cId="3032096562" sldId="287"/>
            <ac:grpSpMk id="3" creationId="{EC3125FE-4672-D314-7537-B28E40D982A4}"/>
          </ac:grpSpMkLst>
        </pc:grpChg>
        <pc:grpChg chg="add mod">
          <ac:chgData name="Marco Finets" userId="3c09b06c3f18c1a7" providerId="LiveId" clId="{A4C2E543-E7DA-4E21-AAD7-B9FFE1E6D6DF}" dt="2022-10-04T13:22:55.395" v="6265"/>
          <ac:grpSpMkLst>
            <pc:docMk/>
            <pc:sldMk cId="3032096562" sldId="287"/>
            <ac:grpSpMk id="10" creationId="{BF836449-0F9A-C9BE-4CD1-80D67C55BE82}"/>
          </ac:grpSpMkLst>
        </pc:grpChg>
        <pc:grpChg chg="mod">
          <ac:chgData name="Marco Finets" userId="3c09b06c3f18c1a7" providerId="LiveId" clId="{A4C2E543-E7DA-4E21-AAD7-B9FFE1E6D6DF}" dt="2022-10-04T13:22:55.395" v="6265"/>
          <ac:grpSpMkLst>
            <pc:docMk/>
            <pc:sldMk cId="3032096562" sldId="287"/>
            <ac:grpSpMk id="12" creationId="{62296A3C-D762-9B92-011F-EC590AEAA776}"/>
          </ac:grpSpMkLst>
        </pc:grpChg>
        <pc:cxnChg chg="add mod">
          <ac:chgData name="Marco Finets" userId="3c09b06c3f18c1a7" providerId="LiveId" clId="{A4C2E543-E7DA-4E21-AAD7-B9FFE1E6D6DF}" dt="2022-10-04T13:22:47.208" v="6264"/>
          <ac:cxnSpMkLst>
            <pc:docMk/>
            <pc:sldMk cId="3032096562" sldId="287"/>
            <ac:cxnSpMk id="8" creationId="{FDC38956-3775-C381-0852-4846417A2A7A}"/>
          </ac:cxnSpMkLst>
        </pc:cxnChg>
        <pc:cxnChg chg="add mod">
          <ac:chgData name="Marco Finets" userId="3c09b06c3f18c1a7" providerId="LiveId" clId="{A4C2E543-E7DA-4E21-AAD7-B9FFE1E6D6DF}" dt="2022-10-04T13:22:55.395" v="6265"/>
          <ac:cxnSpMkLst>
            <pc:docMk/>
            <pc:sldMk cId="3032096562" sldId="287"/>
            <ac:cxnSpMk id="9" creationId="{43EC1029-66A4-2199-2B6B-72095997C1C9}"/>
          </ac:cxnSpMkLst>
        </pc:cxnChg>
      </pc:sldChg>
      <pc:sldChg chg="del">
        <pc:chgData name="Marco Finets" userId="3c09b06c3f18c1a7" providerId="LiveId" clId="{A4C2E543-E7DA-4E21-AAD7-B9FFE1E6D6DF}" dt="2022-08-17T08:59:35.925" v="189" actId="47"/>
        <pc:sldMkLst>
          <pc:docMk/>
          <pc:sldMk cId="1379243650" sldId="289"/>
        </pc:sldMkLst>
      </pc:sldChg>
      <pc:sldChg chg="del">
        <pc:chgData name="Marco Finets" userId="3c09b06c3f18c1a7" providerId="LiveId" clId="{A4C2E543-E7DA-4E21-AAD7-B9FFE1E6D6DF}" dt="2022-08-17T15:18:58.485" v="502" actId="2696"/>
        <pc:sldMkLst>
          <pc:docMk/>
          <pc:sldMk cId="1530304810" sldId="296"/>
        </pc:sldMkLst>
      </pc:sldChg>
      <pc:sldChg chg="mod modShow">
        <pc:chgData name="Marco Finets" userId="3c09b06c3f18c1a7" providerId="LiveId" clId="{A4C2E543-E7DA-4E21-AAD7-B9FFE1E6D6DF}" dt="2022-10-04T12:42:47.595" v="5397" actId="729"/>
        <pc:sldMkLst>
          <pc:docMk/>
          <pc:sldMk cId="2600783683" sldId="300"/>
        </pc:sldMkLst>
      </pc:sldChg>
      <pc:sldChg chg="del">
        <pc:chgData name="Marco Finets" userId="3c09b06c3f18c1a7" providerId="LiveId" clId="{A4C2E543-E7DA-4E21-AAD7-B9FFE1E6D6DF}" dt="2022-08-18T08:21:36.149" v="1431" actId="2696"/>
        <pc:sldMkLst>
          <pc:docMk/>
          <pc:sldMk cId="1487830884" sldId="319"/>
        </pc:sldMkLst>
      </pc:sldChg>
      <pc:sldChg chg="del">
        <pc:chgData name="Marco Finets" userId="3c09b06c3f18c1a7" providerId="LiveId" clId="{A4C2E543-E7DA-4E21-AAD7-B9FFE1E6D6DF}" dt="2022-08-17T15:07:12.458" v="479" actId="2696"/>
        <pc:sldMkLst>
          <pc:docMk/>
          <pc:sldMk cId="3305311493" sldId="337"/>
        </pc:sldMkLst>
      </pc:sldChg>
      <pc:sldChg chg="modSp add del">
        <pc:chgData name="Marco Finets" userId="3c09b06c3f18c1a7" providerId="LiveId" clId="{A4C2E543-E7DA-4E21-AAD7-B9FFE1E6D6DF}" dt="2022-08-18T12:18:20.439" v="2883" actId="2696"/>
        <pc:sldMkLst>
          <pc:docMk/>
          <pc:sldMk cId="4126277264" sldId="337"/>
        </pc:sldMkLst>
        <pc:spChg chg="mod">
          <ac:chgData name="Marco Finets" userId="3c09b06c3f18c1a7" providerId="LiveId" clId="{A4C2E543-E7DA-4E21-AAD7-B9FFE1E6D6DF}" dt="2022-08-18T08:22:30.313" v="1450" actId="20577"/>
          <ac:spMkLst>
            <pc:docMk/>
            <pc:sldMk cId="4126277264" sldId="337"/>
            <ac:spMk id="4" creationId="{8BDAFC9D-8D8C-4102-938D-C693E18AA55E}"/>
          </ac:spMkLst>
        </pc:spChg>
      </pc:sldChg>
      <pc:sldChg chg="del">
        <pc:chgData name="Marco Finets" userId="3c09b06c3f18c1a7" providerId="LiveId" clId="{A4C2E543-E7DA-4E21-AAD7-B9FFE1E6D6DF}" dt="2022-08-17T08:59:33.218" v="188" actId="47"/>
        <pc:sldMkLst>
          <pc:docMk/>
          <pc:sldMk cId="476875875" sldId="364"/>
        </pc:sldMkLst>
      </pc:sldChg>
      <pc:sldChg chg="del">
        <pc:chgData name="Marco Finets" userId="3c09b06c3f18c1a7" providerId="LiveId" clId="{A4C2E543-E7DA-4E21-AAD7-B9FFE1E6D6DF}" dt="2022-08-17T08:59:33.218" v="188" actId="47"/>
        <pc:sldMkLst>
          <pc:docMk/>
          <pc:sldMk cId="2266705906" sldId="371"/>
        </pc:sldMkLst>
      </pc:sldChg>
      <pc:sldChg chg="del">
        <pc:chgData name="Marco Finets" userId="3c09b06c3f18c1a7" providerId="LiveId" clId="{A4C2E543-E7DA-4E21-AAD7-B9FFE1E6D6DF}" dt="2022-08-18T08:04:50.870" v="1113" actId="47"/>
        <pc:sldMkLst>
          <pc:docMk/>
          <pc:sldMk cId="275123442" sldId="382"/>
        </pc:sldMkLst>
      </pc:sldChg>
      <pc:sldChg chg="mod modShow modNotesTx">
        <pc:chgData name="Marco Finets" userId="3c09b06c3f18c1a7" providerId="LiveId" clId="{A4C2E543-E7DA-4E21-AAD7-B9FFE1E6D6DF}" dt="2022-10-04T13:19:12.136" v="6263" actId="729"/>
        <pc:sldMkLst>
          <pc:docMk/>
          <pc:sldMk cId="2625856352" sldId="391"/>
        </pc:sldMkLst>
      </pc:sldChg>
      <pc:sldChg chg="del">
        <pc:chgData name="Marco Finets" userId="3c09b06c3f18c1a7" providerId="LiveId" clId="{A4C2E543-E7DA-4E21-AAD7-B9FFE1E6D6DF}" dt="2022-08-17T09:01:01.699" v="191" actId="47"/>
        <pc:sldMkLst>
          <pc:docMk/>
          <pc:sldMk cId="3759078090" sldId="392"/>
        </pc:sldMkLst>
      </pc:sldChg>
      <pc:sldChg chg="mod modAnim modShow">
        <pc:chgData name="Marco Finets" userId="3c09b06c3f18c1a7" providerId="LiveId" clId="{A4C2E543-E7DA-4E21-AAD7-B9FFE1E6D6DF}" dt="2022-10-04T13:16:11.281" v="6257" actId="729"/>
        <pc:sldMkLst>
          <pc:docMk/>
          <pc:sldMk cId="3941530646" sldId="393"/>
        </pc:sldMkLst>
      </pc:sldChg>
      <pc:sldChg chg="mod modShow">
        <pc:chgData name="Marco Finets" userId="3c09b06c3f18c1a7" providerId="LiveId" clId="{A4C2E543-E7DA-4E21-AAD7-B9FFE1E6D6DF}" dt="2022-10-04T12:42:47.595" v="5397" actId="729"/>
        <pc:sldMkLst>
          <pc:docMk/>
          <pc:sldMk cId="2088355375" sldId="395"/>
        </pc:sldMkLst>
      </pc:sldChg>
      <pc:sldChg chg="modNotesTx">
        <pc:chgData name="Marco Finets" userId="3c09b06c3f18c1a7" providerId="LiveId" clId="{A4C2E543-E7DA-4E21-AAD7-B9FFE1E6D6DF}" dt="2022-08-17T15:16:37.261" v="499" actId="20577"/>
        <pc:sldMkLst>
          <pc:docMk/>
          <pc:sldMk cId="2483178147" sldId="396"/>
        </pc:sldMkLst>
      </pc:sldChg>
      <pc:sldChg chg="modSp mod modShow">
        <pc:chgData name="Marco Finets" userId="3c09b06c3f18c1a7" providerId="LiveId" clId="{A4C2E543-E7DA-4E21-AAD7-B9FFE1E6D6DF}" dt="2022-10-04T12:42:47.595" v="5397" actId="729"/>
        <pc:sldMkLst>
          <pc:docMk/>
          <pc:sldMk cId="1726494086" sldId="397"/>
        </pc:sldMkLst>
        <pc:spChg chg="mod">
          <ac:chgData name="Marco Finets" userId="3c09b06c3f18c1a7" providerId="LiveId" clId="{A4C2E543-E7DA-4E21-AAD7-B9FFE1E6D6DF}" dt="2022-08-17T15:14:37.790" v="483" actId="20577"/>
          <ac:spMkLst>
            <pc:docMk/>
            <pc:sldMk cId="1726494086" sldId="397"/>
            <ac:spMk id="3" creationId="{AC9761C9-8697-4A67-81D8-68993C67C105}"/>
          </ac:spMkLst>
        </pc:spChg>
      </pc:sldChg>
      <pc:sldChg chg="del">
        <pc:chgData name="Marco Finets" userId="3c09b06c3f18c1a7" providerId="LiveId" clId="{A4C2E543-E7DA-4E21-AAD7-B9FFE1E6D6DF}" dt="2022-08-18T09:43:48.611" v="1748" actId="2696"/>
        <pc:sldMkLst>
          <pc:docMk/>
          <pc:sldMk cId="3900391486" sldId="398"/>
        </pc:sldMkLst>
      </pc:sldChg>
      <pc:sldChg chg="del">
        <pc:chgData name="Marco Finets" userId="3c09b06c3f18c1a7" providerId="LiveId" clId="{A4C2E543-E7DA-4E21-AAD7-B9FFE1E6D6DF}" dt="2022-08-18T08:19:28.865" v="1429" actId="47"/>
        <pc:sldMkLst>
          <pc:docMk/>
          <pc:sldMk cId="1395397442" sldId="399"/>
        </pc:sldMkLst>
      </pc:sldChg>
      <pc:sldChg chg="add del modAnim">
        <pc:chgData name="Marco Finets" userId="3c09b06c3f18c1a7" providerId="LiveId" clId="{A4C2E543-E7DA-4E21-AAD7-B9FFE1E6D6DF}" dt="2022-10-04T13:23:21.611" v="6268" actId="47"/>
        <pc:sldMkLst>
          <pc:docMk/>
          <pc:sldMk cId="172195363" sldId="400"/>
        </pc:sldMkLst>
      </pc:sldChg>
      <pc:sldChg chg="modSp mod">
        <pc:chgData name="Marco Finets" userId="3c09b06c3f18c1a7" providerId="LiveId" clId="{A4C2E543-E7DA-4E21-AAD7-B9FFE1E6D6DF}" dt="2022-08-18T08:50:11.337" v="1653" actId="20577"/>
        <pc:sldMkLst>
          <pc:docMk/>
          <pc:sldMk cId="784324111" sldId="401"/>
        </pc:sldMkLst>
        <pc:spChg chg="mod">
          <ac:chgData name="Marco Finets" userId="3c09b06c3f18c1a7" providerId="LiveId" clId="{A4C2E543-E7DA-4E21-AAD7-B9FFE1E6D6DF}" dt="2022-08-18T08:50:11.337" v="1653" actId="20577"/>
          <ac:spMkLst>
            <pc:docMk/>
            <pc:sldMk cId="784324111" sldId="401"/>
            <ac:spMk id="5" creationId="{9A00E46B-855E-43AF-B66B-D74B7ED9DA57}"/>
          </ac:spMkLst>
        </pc:spChg>
      </pc:sldChg>
      <pc:sldChg chg="addSp delSp modSp mod addAnim delAnim modAnim modNotesTx">
        <pc:chgData name="Marco Finets" userId="3c09b06c3f18c1a7" providerId="LiveId" clId="{A4C2E543-E7DA-4E21-AAD7-B9FFE1E6D6DF}" dt="2022-10-04T16:49:21.371" v="7913" actId="20577"/>
        <pc:sldMkLst>
          <pc:docMk/>
          <pc:sldMk cId="1971482435" sldId="402"/>
        </pc:sldMkLst>
        <pc:spChg chg="mod">
          <ac:chgData name="Marco Finets" userId="3c09b06c3f18c1a7" providerId="LiveId" clId="{A4C2E543-E7DA-4E21-AAD7-B9FFE1E6D6DF}" dt="2022-08-17T14:27:43.102" v="303" actId="20577"/>
          <ac:spMkLst>
            <pc:docMk/>
            <pc:sldMk cId="1971482435" sldId="402"/>
            <ac:spMk id="2" creationId="{98CCA1AC-AA20-4527-AA66-F6CE810F9D9B}"/>
          </ac:spMkLst>
        </pc:spChg>
        <pc:spChg chg="add mod">
          <ac:chgData name="Marco Finets" userId="3c09b06c3f18c1a7" providerId="LiveId" clId="{A4C2E543-E7DA-4E21-AAD7-B9FFE1E6D6DF}" dt="2022-08-18T14:10:31.363" v="3240" actId="121"/>
          <ac:spMkLst>
            <pc:docMk/>
            <pc:sldMk cId="1971482435" sldId="402"/>
            <ac:spMk id="6" creationId="{EE2109E0-2A31-8012-AC29-95EF82FB4973}"/>
          </ac:spMkLst>
        </pc:spChg>
        <pc:spChg chg="add mod">
          <ac:chgData name="Marco Finets" userId="3c09b06c3f18c1a7" providerId="LiveId" clId="{A4C2E543-E7DA-4E21-AAD7-B9FFE1E6D6DF}" dt="2022-08-18T14:10:23.316" v="3238" actId="121"/>
          <ac:spMkLst>
            <pc:docMk/>
            <pc:sldMk cId="1971482435" sldId="402"/>
            <ac:spMk id="7" creationId="{D23A1A2E-ADAA-0160-88D0-A0700891CCB3}"/>
          </ac:spMkLst>
        </pc:spChg>
        <pc:spChg chg="mod">
          <ac:chgData name="Marco Finets" userId="3c09b06c3f18c1a7" providerId="LiveId" clId="{A4C2E543-E7DA-4E21-AAD7-B9FFE1E6D6DF}" dt="2022-08-18T14:02:48.218" v="3199" actId="20577"/>
          <ac:spMkLst>
            <pc:docMk/>
            <pc:sldMk cId="1971482435" sldId="402"/>
            <ac:spMk id="9" creationId="{4C0873F7-39AC-4A71-84E4-A23DB7D44A4F}"/>
          </ac:spMkLst>
        </pc:spChg>
        <pc:picChg chg="add del">
          <ac:chgData name="Marco Finets" userId="3c09b06c3f18c1a7" providerId="LiveId" clId="{A4C2E543-E7DA-4E21-AAD7-B9FFE1E6D6DF}" dt="2022-08-18T10:23:05.721" v="2483" actId="478"/>
          <ac:picMkLst>
            <pc:docMk/>
            <pc:sldMk cId="1971482435" sldId="402"/>
            <ac:picMk id="3" creationId="{29D0ECBB-37DE-1734-E90E-9DC658B27A4A}"/>
          </ac:picMkLst>
        </pc:picChg>
        <pc:picChg chg="add mod">
          <ac:chgData name="Marco Finets" userId="3c09b06c3f18c1a7" providerId="LiveId" clId="{A4C2E543-E7DA-4E21-AAD7-B9FFE1E6D6DF}" dt="2022-08-18T12:24:21.692" v="3118" actId="1036"/>
          <ac:picMkLst>
            <pc:docMk/>
            <pc:sldMk cId="1971482435" sldId="402"/>
            <ac:picMk id="5" creationId="{8FF19F8F-5787-4B7B-C2D5-6A5226DECBC8}"/>
          </ac:picMkLst>
        </pc:picChg>
        <pc:picChg chg="add mod">
          <ac:chgData name="Marco Finets" userId="3c09b06c3f18c1a7" providerId="LiveId" clId="{A4C2E543-E7DA-4E21-AAD7-B9FFE1E6D6DF}" dt="2022-08-18T10:40:13.175" v="2642" actId="1076"/>
          <ac:picMkLst>
            <pc:docMk/>
            <pc:sldMk cId="1971482435" sldId="402"/>
            <ac:picMk id="3074" creationId="{8047F889-AB13-2D51-0631-448B5BFDED78}"/>
          </ac:picMkLst>
        </pc:picChg>
      </pc:sldChg>
      <pc:sldChg chg="del">
        <pc:chgData name="Marco Finets" userId="3c09b06c3f18c1a7" providerId="LiveId" clId="{A4C2E543-E7DA-4E21-AAD7-B9FFE1E6D6DF}" dt="2022-08-18T12:13:46.383" v="2790" actId="47"/>
        <pc:sldMkLst>
          <pc:docMk/>
          <pc:sldMk cId="1102328464" sldId="403"/>
        </pc:sldMkLst>
      </pc:sldChg>
      <pc:sldChg chg="del">
        <pc:chgData name="Marco Finets" userId="3c09b06c3f18c1a7" providerId="LiveId" clId="{A4C2E543-E7DA-4E21-AAD7-B9FFE1E6D6DF}" dt="2022-08-18T12:13:46.383" v="2790" actId="47"/>
        <pc:sldMkLst>
          <pc:docMk/>
          <pc:sldMk cId="2199883384" sldId="404"/>
        </pc:sldMkLst>
      </pc:sldChg>
      <pc:sldChg chg="addSp delSp modSp new mod modAnim modNotesTx">
        <pc:chgData name="Marco Finets" userId="3c09b06c3f18c1a7" providerId="LiveId" clId="{A4C2E543-E7DA-4E21-AAD7-B9FFE1E6D6DF}" dt="2022-10-04T19:04:55.666" v="8835" actId="20577"/>
        <pc:sldMkLst>
          <pc:docMk/>
          <pc:sldMk cId="349197733" sldId="405"/>
        </pc:sldMkLst>
        <pc:spChg chg="mod">
          <ac:chgData name="Marco Finets" userId="3c09b06c3f18c1a7" providerId="LiveId" clId="{A4C2E543-E7DA-4E21-AAD7-B9FFE1E6D6DF}" dt="2022-08-17T07:48:01.366" v="187" actId="20577"/>
          <ac:spMkLst>
            <pc:docMk/>
            <pc:sldMk cId="349197733" sldId="405"/>
            <ac:spMk id="2" creationId="{797686E9-DF78-2133-8030-3F2B03DC6F1D}"/>
          </ac:spMkLst>
        </pc:spChg>
        <pc:spChg chg="mod">
          <ac:chgData name="Marco Finets" userId="3c09b06c3f18c1a7" providerId="LiveId" clId="{A4C2E543-E7DA-4E21-AAD7-B9FFE1E6D6DF}" dt="2022-08-17T15:19:50.173" v="512" actId="12"/>
          <ac:spMkLst>
            <pc:docMk/>
            <pc:sldMk cId="349197733" sldId="405"/>
            <ac:spMk id="3" creationId="{0A04299D-5110-54BC-707B-F3E2493A4E70}"/>
          </ac:spMkLst>
        </pc:spChg>
        <pc:spChg chg="add mod ord">
          <ac:chgData name="Marco Finets" userId="3c09b06c3f18c1a7" providerId="LiveId" clId="{A4C2E543-E7DA-4E21-AAD7-B9FFE1E6D6DF}" dt="2022-10-04T16:44:06.610" v="7777" actId="1076"/>
          <ac:spMkLst>
            <pc:docMk/>
            <pc:sldMk cId="349197733" sldId="405"/>
            <ac:spMk id="5" creationId="{D440984F-424A-5AD2-E615-37A399533677}"/>
          </ac:spMkLst>
        </pc:spChg>
        <pc:spChg chg="add del mod">
          <ac:chgData name="Marco Finets" userId="3c09b06c3f18c1a7" providerId="LiveId" clId="{A4C2E543-E7DA-4E21-AAD7-B9FFE1E6D6DF}" dt="2022-08-17T15:25:56.772" v="527"/>
          <ac:spMkLst>
            <pc:docMk/>
            <pc:sldMk cId="349197733" sldId="405"/>
            <ac:spMk id="6" creationId="{F3E7095E-5EB5-2735-DD9C-F9B2A6C5DB9F}"/>
          </ac:spMkLst>
        </pc:spChg>
        <pc:spChg chg="mod">
          <ac:chgData name="Marco Finets" userId="3c09b06c3f18c1a7" providerId="LiveId" clId="{A4C2E543-E7DA-4E21-AAD7-B9FFE1E6D6DF}" dt="2022-08-17T15:25:43.509" v="522"/>
          <ac:spMkLst>
            <pc:docMk/>
            <pc:sldMk cId="349197733" sldId="405"/>
            <ac:spMk id="8" creationId="{54E6F147-9908-8A69-A063-F14D4A729CAB}"/>
          </ac:spMkLst>
        </pc:spChg>
        <pc:spChg chg="mod">
          <ac:chgData name="Marco Finets" userId="3c09b06c3f18c1a7" providerId="LiveId" clId="{A4C2E543-E7DA-4E21-AAD7-B9FFE1E6D6DF}" dt="2022-08-17T15:25:43.509" v="522"/>
          <ac:spMkLst>
            <pc:docMk/>
            <pc:sldMk cId="349197733" sldId="405"/>
            <ac:spMk id="12" creationId="{32AFB2CC-327B-56A0-016F-11FC9B53B1CB}"/>
          </ac:spMkLst>
        </pc:spChg>
        <pc:spChg chg="mod">
          <ac:chgData name="Marco Finets" userId="3c09b06c3f18c1a7" providerId="LiveId" clId="{A4C2E543-E7DA-4E21-AAD7-B9FFE1E6D6DF}" dt="2022-08-17T15:25:43.509" v="522"/>
          <ac:spMkLst>
            <pc:docMk/>
            <pc:sldMk cId="349197733" sldId="405"/>
            <ac:spMk id="13" creationId="{735191E0-60ED-BC62-C473-85FDE74B8DE6}"/>
          </ac:spMkLst>
        </pc:spChg>
        <pc:spChg chg="mod">
          <ac:chgData name="Marco Finets" userId="3c09b06c3f18c1a7" providerId="LiveId" clId="{A4C2E543-E7DA-4E21-AAD7-B9FFE1E6D6DF}" dt="2022-08-17T15:25:43.509" v="522"/>
          <ac:spMkLst>
            <pc:docMk/>
            <pc:sldMk cId="349197733" sldId="405"/>
            <ac:spMk id="14" creationId="{EBC4A246-97BE-D31C-747C-ED3837213946}"/>
          </ac:spMkLst>
        </pc:spChg>
        <pc:spChg chg="mod">
          <ac:chgData name="Marco Finets" userId="3c09b06c3f18c1a7" providerId="LiveId" clId="{A4C2E543-E7DA-4E21-AAD7-B9FFE1E6D6DF}" dt="2022-08-17T15:25:43.509" v="522"/>
          <ac:spMkLst>
            <pc:docMk/>
            <pc:sldMk cId="349197733" sldId="405"/>
            <ac:spMk id="15" creationId="{DDAAFA3E-D7F3-B52C-5087-99F890F11E94}"/>
          </ac:spMkLst>
        </pc:spChg>
        <pc:spChg chg="mod">
          <ac:chgData name="Marco Finets" userId="3c09b06c3f18c1a7" providerId="LiveId" clId="{A4C2E543-E7DA-4E21-AAD7-B9FFE1E6D6DF}" dt="2022-08-17T15:25:43.509" v="522"/>
          <ac:spMkLst>
            <pc:docMk/>
            <pc:sldMk cId="349197733" sldId="405"/>
            <ac:spMk id="16" creationId="{95EFF025-321A-2A2A-09CA-F09FB4B7091F}"/>
          </ac:spMkLst>
        </pc:spChg>
        <pc:spChg chg="mod">
          <ac:chgData name="Marco Finets" userId="3c09b06c3f18c1a7" providerId="LiveId" clId="{A4C2E543-E7DA-4E21-AAD7-B9FFE1E6D6DF}" dt="2022-08-17T15:25:43.509" v="522"/>
          <ac:spMkLst>
            <pc:docMk/>
            <pc:sldMk cId="349197733" sldId="405"/>
            <ac:spMk id="17" creationId="{C56E78E8-7AE4-931D-0594-C691CE17243E}"/>
          </ac:spMkLst>
        </pc:spChg>
        <pc:spChg chg="mod">
          <ac:chgData name="Marco Finets" userId="3c09b06c3f18c1a7" providerId="LiveId" clId="{A4C2E543-E7DA-4E21-AAD7-B9FFE1E6D6DF}" dt="2022-08-17T15:25:43.509" v="522"/>
          <ac:spMkLst>
            <pc:docMk/>
            <pc:sldMk cId="349197733" sldId="405"/>
            <ac:spMk id="18" creationId="{12BD13D1-F151-1A5F-33D7-3507010E5355}"/>
          </ac:spMkLst>
        </pc:spChg>
        <pc:spChg chg="mod">
          <ac:chgData name="Marco Finets" userId="3c09b06c3f18c1a7" providerId="LiveId" clId="{A4C2E543-E7DA-4E21-AAD7-B9FFE1E6D6DF}" dt="2022-08-17T15:25:43.509" v="522"/>
          <ac:spMkLst>
            <pc:docMk/>
            <pc:sldMk cId="349197733" sldId="405"/>
            <ac:spMk id="19" creationId="{7148A9A6-5958-6A88-87F1-C0A1665304A5}"/>
          </ac:spMkLst>
        </pc:spChg>
        <pc:spChg chg="mod">
          <ac:chgData name="Marco Finets" userId="3c09b06c3f18c1a7" providerId="LiveId" clId="{A4C2E543-E7DA-4E21-AAD7-B9FFE1E6D6DF}" dt="2022-08-17T15:25:43.509" v="522"/>
          <ac:spMkLst>
            <pc:docMk/>
            <pc:sldMk cId="349197733" sldId="405"/>
            <ac:spMk id="20" creationId="{2AC37265-73B1-5C06-ECA8-F5DBB593EA0F}"/>
          </ac:spMkLst>
        </pc:spChg>
        <pc:spChg chg="mod">
          <ac:chgData name="Marco Finets" userId="3c09b06c3f18c1a7" providerId="LiveId" clId="{A4C2E543-E7DA-4E21-AAD7-B9FFE1E6D6DF}" dt="2022-08-17T15:25:43.509" v="522"/>
          <ac:spMkLst>
            <pc:docMk/>
            <pc:sldMk cId="349197733" sldId="405"/>
            <ac:spMk id="21" creationId="{1B8836D1-F903-EB14-8BEC-7CB564824596}"/>
          </ac:spMkLst>
        </pc:spChg>
        <pc:spChg chg="mod">
          <ac:chgData name="Marco Finets" userId="3c09b06c3f18c1a7" providerId="LiveId" clId="{A4C2E543-E7DA-4E21-AAD7-B9FFE1E6D6DF}" dt="2022-08-17T15:25:43.509" v="522"/>
          <ac:spMkLst>
            <pc:docMk/>
            <pc:sldMk cId="349197733" sldId="405"/>
            <ac:spMk id="22" creationId="{C00D67D1-41AF-392A-1BB5-F8413F8BEA9D}"/>
          </ac:spMkLst>
        </pc:spChg>
        <pc:spChg chg="mod">
          <ac:chgData name="Marco Finets" userId="3c09b06c3f18c1a7" providerId="LiveId" clId="{A4C2E543-E7DA-4E21-AAD7-B9FFE1E6D6DF}" dt="2022-08-17T15:25:43.509" v="522"/>
          <ac:spMkLst>
            <pc:docMk/>
            <pc:sldMk cId="349197733" sldId="405"/>
            <ac:spMk id="23" creationId="{D81B3F00-E1BE-F256-BD7F-EFEC62E2761C}"/>
          </ac:spMkLst>
        </pc:spChg>
        <pc:spChg chg="mod">
          <ac:chgData name="Marco Finets" userId="3c09b06c3f18c1a7" providerId="LiveId" clId="{A4C2E543-E7DA-4E21-AAD7-B9FFE1E6D6DF}" dt="2022-08-17T15:25:43.509" v="522"/>
          <ac:spMkLst>
            <pc:docMk/>
            <pc:sldMk cId="349197733" sldId="405"/>
            <ac:spMk id="24" creationId="{3221E647-F9D5-3B50-49A1-9B431CE9C82C}"/>
          </ac:spMkLst>
        </pc:spChg>
        <pc:spChg chg="mod">
          <ac:chgData name="Marco Finets" userId="3c09b06c3f18c1a7" providerId="LiveId" clId="{A4C2E543-E7DA-4E21-AAD7-B9FFE1E6D6DF}" dt="2022-08-17T15:25:43.509" v="522"/>
          <ac:spMkLst>
            <pc:docMk/>
            <pc:sldMk cId="349197733" sldId="405"/>
            <ac:spMk id="25" creationId="{714713FE-DA99-425C-866B-02C4FA61E1C7}"/>
          </ac:spMkLst>
        </pc:spChg>
        <pc:spChg chg="mod">
          <ac:chgData name="Marco Finets" userId="3c09b06c3f18c1a7" providerId="LiveId" clId="{A4C2E543-E7DA-4E21-AAD7-B9FFE1E6D6DF}" dt="2022-08-17T15:25:43.509" v="522"/>
          <ac:spMkLst>
            <pc:docMk/>
            <pc:sldMk cId="349197733" sldId="405"/>
            <ac:spMk id="26" creationId="{A5B08E65-F639-8FE5-C5D5-3C9CEFCC8E7F}"/>
          </ac:spMkLst>
        </pc:spChg>
        <pc:spChg chg="mod">
          <ac:chgData name="Marco Finets" userId="3c09b06c3f18c1a7" providerId="LiveId" clId="{A4C2E543-E7DA-4E21-AAD7-B9FFE1E6D6DF}" dt="2022-08-17T15:25:43.509" v="522"/>
          <ac:spMkLst>
            <pc:docMk/>
            <pc:sldMk cId="349197733" sldId="405"/>
            <ac:spMk id="27" creationId="{62807C31-2EB0-67B3-11EA-F39591F95B11}"/>
          </ac:spMkLst>
        </pc:spChg>
        <pc:spChg chg="mod">
          <ac:chgData name="Marco Finets" userId="3c09b06c3f18c1a7" providerId="LiveId" clId="{A4C2E543-E7DA-4E21-AAD7-B9FFE1E6D6DF}" dt="2022-08-17T15:25:43.509" v="522"/>
          <ac:spMkLst>
            <pc:docMk/>
            <pc:sldMk cId="349197733" sldId="405"/>
            <ac:spMk id="28" creationId="{5C29AC40-BBAE-1FCC-7836-C925AA9615AF}"/>
          </ac:spMkLst>
        </pc:spChg>
        <pc:spChg chg="mod">
          <ac:chgData name="Marco Finets" userId="3c09b06c3f18c1a7" providerId="LiveId" clId="{A4C2E543-E7DA-4E21-AAD7-B9FFE1E6D6DF}" dt="2022-08-17T15:25:43.509" v="522"/>
          <ac:spMkLst>
            <pc:docMk/>
            <pc:sldMk cId="349197733" sldId="405"/>
            <ac:spMk id="29" creationId="{007DC5A1-5160-0ED7-6508-67B1778F2A1F}"/>
          </ac:spMkLst>
        </pc:spChg>
        <pc:spChg chg="mod">
          <ac:chgData name="Marco Finets" userId="3c09b06c3f18c1a7" providerId="LiveId" clId="{A4C2E543-E7DA-4E21-AAD7-B9FFE1E6D6DF}" dt="2022-08-17T15:25:43.509" v="522"/>
          <ac:spMkLst>
            <pc:docMk/>
            <pc:sldMk cId="349197733" sldId="405"/>
            <ac:spMk id="30" creationId="{04293258-60BD-4676-49ED-4119D7E2C1BA}"/>
          </ac:spMkLst>
        </pc:spChg>
        <pc:spChg chg="mod">
          <ac:chgData name="Marco Finets" userId="3c09b06c3f18c1a7" providerId="LiveId" clId="{A4C2E543-E7DA-4E21-AAD7-B9FFE1E6D6DF}" dt="2022-08-17T15:25:43.509" v="522"/>
          <ac:spMkLst>
            <pc:docMk/>
            <pc:sldMk cId="349197733" sldId="405"/>
            <ac:spMk id="31" creationId="{840E5B70-C8FE-0D36-1CCC-DEAA8CE1DDC0}"/>
          </ac:spMkLst>
        </pc:spChg>
        <pc:spChg chg="mod">
          <ac:chgData name="Marco Finets" userId="3c09b06c3f18c1a7" providerId="LiveId" clId="{A4C2E543-E7DA-4E21-AAD7-B9FFE1E6D6DF}" dt="2022-08-17T15:25:43.509" v="522"/>
          <ac:spMkLst>
            <pc:docMk/>
            <pc:sldMk cId="349197733" sldId="405"/>
            <ac:spMk id="32" creationId="{D72AE988-E73F-6780-76F1-2C905BFE1CD3}"/>
          </ac:spMkLst>
        </pc:spChg>
        <pc:spChg chg="mod">
          <ac:chgData name="Marco Finets" userId="3c09b06c3f18c1a7" providerId="LiveId" clId="{A4C2E543-E7DA-4E21-AAD7-B9FFE1E6D6DF}" dt="2022-08-17T15:25:43.509" v="522"/>
          <ac:spMkLst>
            <pc:docMk/>
            <pc:sldMk cId="349197733" sldId="405"/>
            <ac:spMk id="34" creationId="{CFBB5B06-97AE-719D-40C3-483CDBFAA4C1}"/>
          </ac:spMkLst>
        </pc:spChg>
        <pc:spChg chg="mod">
          <ac:chgData name="Marco Finets" userId="3c09b06c3f18c1a7" providerId="LiveId" clId="{A4C2E543-E7DA-4E21-AAD7-B9FFE1E6D6DF}" dt="2022-08-17T15:25:43.509" v="522"/>
          <ac:spMkLst>
            <pc:docMk/>
            <pc:sldMk cId="349197733" sldId="405"/>
            <ac:spMk id="36" creationId="{4DE9D4B3-0872-6521-E423-434342713278}"/>
          </ac:spMkLst>
        </pc:spChg>
        <pc:spChg chg="mod">
          <ac:chgData name="Marco Finets" userId="3c09b06c3f18c1a7" providerId="LiveId" clId="{A4C2E543-E7DA-4E21-AAD7-B9FFE1E6D6DF}" dt="2022-08-17T15:25:43.509" v="522"/>
          <ac:spMkLst>
            <pc:docMk/>
            <pc:sldMk cId="349197733" sldId="405"/>
            <ac:spMk id="37" creationId="{2CF4FE58-F2DD-2CB9-8BBA-FB35E42ED6AF}"/>
          </ac:spMkLst>
        </pc:spChg>
        <pc:spChg chg="mod">
          <ac:chgData name="Marco Finets" userId="3c09b06c3f18c1a7" providerId="LiveId" clId="{A4C2E543-E7DA-4E21-AAD7-B9FFE1E6D6DF}" dt="2022-08-17T15:25:43.509" v="522"/>
          <ac:spMkLst>
            <pc:docMk/>
            <pc:sldMk cId="349197733" sldId="405"/>
            <ac:spMk id="38" creationId="{26547AC7-A144-1D91-D1EF-4DF501580F39}"/>
          </ac:spMkLst>
        </pc:spChg>
        <pc:spChg chg="mod">
          <ac:chgData name="Marco Finets" userId="3c09b06c3f18c1a7" providerId="LiveId" clId="{A4C2E543-E7DA-4E21-AAD7-B9FFE1E6D6DF}" dt="2022-08-17T15:25:43.509" v="522"/>
          <ac:spMkLst>
            <pc:docMk/>
            <pc:sldMk cId="349197733" sldId="405"/>
            <ac:spMk id="39" creationId="{A59FEED5-F482-6CB6-F739-0C0477E7DE87}"/>
          </ac:spMkLst>
        </pc:spChg>
        <pc:spChg chg="mod">
          <ac:chgData name="Marco Finets" userId="3c09b06c3f18c1a7" providerId="LiveId" clId="{A4C2E543-E7DA-4E21-AAD7-B9FFE1E6D6DF}" dt="2022-08-17T15:25:43.509" v="522"/>
          <ac:spMkLst>
            <pc:docMk/>
            <pc:sldMk cId="349197733" sldId="405"/>
            <ac:spMk id="40" creationId="{CFA26B6E-2975-30D8-4E0B-829B53911964}"/>
          </ac:spMkLst>
        </pc:spChg>
        <pc:spChg chg="mod">
          <ac:chgData name="Marco Finets" userId="3c09b06c3f18c1a7" providerId="LiveId" clId="{A4C2E543-E7DA-4E21-AAD7-B9FFE1E6D6DF}" dt="2022-08-17T15:25:43.509" v="522"/>
          <ac:spMkLst>
            <pc:docMk/>
            <pc:sldMk cId="349197733" sldId="405"/>
            <ac:spMk id="43" creationId="{E8D7B1D3-63BB-337B-076C-E7553286D83B}"/>
          </ac:spMkLst>
        </pc:spChg>
        <pc:spChg chg="mod">
          <ac:chgData name="Marco Finets" userId="3c09b06c3f18c1a7" providerId="LiveId" clId="{A4C2E543-E7DA-4E21-AAD7-B9FFE1E6D6DF}" dt="2022-08-17T15:25:43.509" v="522"/>
          <ac:spMkLst>
            <pc:docMk/>
            <pc:sldMk cId="349197733" sldId="405"/>
            <ac:spMk id="44" creationId="{22E0951C-84A5-FC6A-B688-EEBFB5EAAC21}"/>
          </ac:spMkLst>
        </pc:spChg>
        <pc:spChg chg="mod">
          <ac:chgData name="Marco Finets" userId="3c09b06c3f18c1a7" providerId="LiveId" clId="{A4C2E543-E7DA-4E21-AAD7-B9FFE1E6D6DF}" dt="2022-08-17T15:25:43.509" v="522"/>
          <ac:spMkLst>
            <pc:docMk/>
            <pc:sldMk cId="349197733" sldId="405"/>
            <ac:spMk id="45" creationId="{C497352D-E5D6-ACD2-AA74-C028CC54ECA3}"/>
          </ac:spMkLst>
        </pc:spChg>
        <pc:spChg chg="mod">
          <ac:chgData name="Marco Finets" userId="3c09b06c3f18c1a7" providerId="LiveId" clId="{A4C2E543-E7DA-4E21-AAD7-B9FFE1E6D6DF}" dt="2022-08-17T15:25:43.509" v="522"/>
          <ac:spMkLst>
            <pc:docMk/>
            <pc:sldMk cId="349197733" sldId="405"/>
            <ac:spMk id="46" creationId="{01C8ADD2-41A9-5B9C-9DC2-A816FDE0C97E}"/>
          </ac:spMkLst>
        </pc:spChg>
        <pc:spChg chg="mod">
          <ac:chgData name="Marco Finets" userId="3c09b06c3f18c1a7" providerId="LiveId" clId="{A4C2E543-E7DA-4E21-AAD7-B9FFE1E6D6DF}" dt="2022-08-17T15:25:43.509" v="522"/>
          <ac:spMkLst>
            <pc:docMk/>
            <pc:sldMk cId="349197733" sldId="405"/>
            <ac:spMk id="48" creationId="{E0AF64C9-8D2B-4FA7-42DD-07B89E849541}"/>
          </ac:spMkLst>
        </pc:spChg>
        <pc:spChg chg="mod">
          <ac:chgData name="Marco Finets" userId="3c09b06c3f18c1a7" providerId="LiveId" clId="{A4C2E543-E7DA-4E21-AAD7-B9FFE1E6D6DF}" dt="2022-08-17T15:25:43.509" v="522"/>
          <ac:spMkLst>
            <pc:docMk/>
            <pc:sldMk cId="349197733" sldId="405"/>
            <ac:spMk id="49" creationId="{9A53DA31-72B2-F871-A0D7-ADF3940442FD}"/>
          </ac:spMkLst>
        </pc:spChg>
        <pc:spChg chg="mod">
          <ac:chgData name="Marco Finets" userId="3c09b06c3f18c1a7" providerId="LiveId" clId="{A4C2E543-E7DA-4E21-AAD7-B9FFE1E6D6DF}" dt="2022-08-17T15:25:43.509" v="522"/>
          <ac:spMkLst>
            <pc:docMk/>
            <pc:sldMk cId="349197733" sldId="405"/>
            <ac:spMk id="50" creationId="{900CD0B5-54A3-D572-48CE-2C3A3C155210}"/>
          </ac:spMkLst>
        </pc:spChg>
        <pc:spChg chg="mod">
          <ac:chgData name="Marco Finets" userId="3c09b06c3f18c1a7" providerId="LiveId" clId="{A4C2E543-E7DA-4E21-AAD7-B9FFE1E6D6DF}" dt="2022-08-17T15:25:43.509" v="522"/>
          <ac:spMkLst>
            <pc:docMk/>
            <pc:sldMk cId="349197733" sldId="405"/>
            <ac:spMk id="51" creationId="{3F1A8704-0907-C356-0EEC-89E18805CE65}"/>
          </ac:spMkLst>
        </pc:spChg>
        <pc:spChg chg="mod">
          <ac:chgData name="Marco Finets" userId="3c09b06c3f18c1a7" providerId="LiveId" clId="{A4C2E543-E7DA-4E21-AAD7-B9FFE1E6D6DF}" dt="2022-08-17T15:25:43.509" v="522"/>
          <ac:spMkLst>
            <pc:docMk/>
            <pc:sldMk cId="349197733" sldId="405"/>
            <ac:spMk id="52" creationId="{357FE041-3D92-2E09-9883-E045C589FCDD}"/>
          </ac:spMkLst>
        </pc:spChg>
        <pc:spChg chg="mod">
          <ac:chgData name="Marco Finets" userId="3c09b06c3f18c1a7" providerId="LiveId" clId="{A4C2E543-E7DA-4E21-AAD7-B9FFE1E6D6DF}" dt="2022-08-17T15:25:43.509" v="522"/>
          <ac:spMkLst>
            <pc:docMk/>
            <pc:sldMk cId="349197733" sldId="405"/>
            <ac:spMk id="53" creationId="{6CA22267-6010-7C8F-DD02-960872129A80}"/>
          </ac:spMkLst>
        </pc:spChg>
        <pc:spChg chg="mod">
          <ac:chgData name="Marco Finets" userId="3c09b06c3f18c1a7" providerId="LiveId" clId="{A4C2E543-E7DA-4E21-AAD7-B9FFE1E6D6DF}" dt="2022-08-17T15:25:43.509" v="522"/>
          <ac:spMkLst>
            <pc:docMk/>
            <pc:sldMk cId="349197733" sldId="405"/>
            <ac:spMk id="54" creationId="{B0E11748-091C-ADFA-3E6C-EBCD746BD1F5}"/>
          </ac:spMkLst>
        </pc:spChg>
        <pc:spChg chg="mod">
          <ac:chgData name="Marco Finets" userId="3c09b06c3f18c1a7" providerId="LiveId" clId="{A4C2E543-E7DA-4E21-AAD7-B9FFE1E6D6DF}" dt="2022-08-17T15:25:43.509" v="522"/>
          <ac:spMkLst>
            <pc:docMk/>
            <pc:sldMk cId="349197733" sldId="405"/>
            <ac:spMk id="56" creationId="{E1615AD1-14BA-D3FB-F046-900D6809CFEC}"/>
          </ac:spMkLst>
        </pc:spChg>
        <pc:spChg chg="mod">
          <ac:chgData name="Marco Finets" userId="3c09b06c3f18c1a7" providerId="LiveId" clId="{A4C2E543-E7DA-4E21-AAD7-B9FFE1E6D6DF}" dt="2022-08-17T15:25:43.509" v="522"/>
          <ac:spMkLst>
            <pc:docMk/>
            <pc:sldMk cId="349197733" sldId="405"/>
            <ac:spMk id="57" creationId="{20D03098-91C8-D12A-E87D-ACAB2BADE741}"/>
          </ac:spMkLst>
        </pc:spChg>
        <pc:spChg chg="mod">
          <ac:chgData name="Marco Finets" userId="3c09b06c3f18c1a7" providerId="LiveId" clId="{A4C2E543-E7DA-4E21-AAD7-B9FFE1E6D6DF}" dt="2022-08-17T15:25:43.509" v="522"/>
          <ac:spMkLst>
            <pc:docMk/>
            <pc:sldMk cId="349197733" sldId="405"/>
            <ac:spMk id="58" creationId="{89562377-3EA6-B4E3-239F-5F523D44A20F}"/>
          </ac:spMkLst>
        </pc:spChg>
        <pc:spChg chg="mod">
          <ac:chgData name="Marco Finets" userId="3c09b06c3f18c1a7" providerId="LiveId" clId="{A4C2E543-E7DA-4E21-AAD7-B9FFE1E6D6DF}" dt="2022-08-17T15:25:43.509" v="522"/>
          <ac:spMkLst>
            <pc:docMk/>
            <pc:sldMk cId="349197733" sldId="405"/>
            <ac:spMk id="59" creationId="{F3C4F299-47E3-E336-2B27-E76D1C313EF4}"/>
          </ac:spMkLst>
        </pc:spChg>
        <pc:spChg chg="mod">
          <ac:chgData name="Marco Finets" userId="3c09b06c3f18c1a7" providerId="LiveId" clId="{A4C2E543-E7DA-4E21-AAD7-B9FFE1E6D6DF}" dt="2022-08-17T15:25:43.509" v="522"/>
          <ac:spMkLst>
            <pc:docMk/>
            <pc:sldMk cId="349197733" sldId="405"/>
            <ac:spMk id="60" creationId="{DCD7113E-CFA2-6EDF-B87A-B57DBBE7EBE0}"/>
          </ac:spMkLst>
        </pc:spChg>
        <pc:spChg chg="mod">
          <ac:chgData name="Marco Finets" userId="3c09b06c3f18c1a7" providerId="LiveId" clId="{A4C2E543-E7DA-4E21-AAD7-B9FFE1E6D6DF}" dt="2022-08-17T15:25:43.509" v="522"/>
          <ac:spMkLst>
            <pc:docMk/>
            <pc:sldMk cId="349197733" sldId="405"/>
            <ac:spMk id="62" creationId="{9B81D46F-3B72-E633-D477-0D2614381892}"/>
          </ac:spMkLst>
        </pc:spChg>
        <pc:spChg chg="mod">
          <ac:chgData name="Marco Finets" userId="3c09b06c3f18c1a7" providerId="LiveId" clId="{A4C2E543-E7DA-4E21-AAD7-B9FFE1E6D6DF}" dt="2022-08-17T15:25:43.509" v="522"/>
          <ac:spMkLst>
            <pc:docMk/>
            <pc:sldMk cId="349197733" sldId="405"/>
            <ac:spMk id="63" creationId="{6DAE3F55-6813-A8BD-13B1-4ED43AF7687B}"/>
          </ac:spMkLst>
        </pc:spChg>
        <pc:spChg chg="mod">
          <ac:chgData name="Marco Finets" userId="3c09b06c3f18c1a7" providerId="LiveId" clId="{A4C2E543-E7DA-4E21-AAD7-B9FFE1E6D6DF}" dt="2022-08-17T15:25:43.509" v="522"/>
          <ac:spMkLst>
            <pc:docMk/>
            <pc:sldMk cId="349197733" sldId="405"/>
            <ac:spMk id="64" creationId="{61B63DC9-2057-609E-E6F7-0567FEF78204}"/>
          </ac:spMkLst>
        </pc:spChg>
        <pc:spChg chg="mod">
          <ac:chgData name="Marco Finets" userId="3c09b06c3f18c1a7" providerId="LiveId" clId="{A4C2E543-E7DA-4E21-AAD7-B9FFE1E6D6DF}" dt="2022-08-17T15:25:43.509" v="522"/>
          <ac:spMkLst>
            <pc:docMk/>
            <pc:sldMk cId="349197733" sldId="405"/>
            <ac:spMk id="66" creationId="{14117D22-E9A4-3C0D-10E9-434C20AE7DB6}"/>
          </ac:spMkLst>
        </pc:spChg>
        <pc:spChg chg="mod">
          <ac:chgData name="Marco Finets" userId="3c09b06c3f18c1a7" providerId="LiveId" clId="{A4C2E543-E7DA-4E21-AAD7-B9FFE1E6D6DF}" dt="2022-08-17T15:25:43.509" v="522"/>
          <ac:spMkLst>
            <pc:docMk/>
            <pc:sldMk cId="349197733" sldId="405"/>
            <ac:spMk id="67" creationId="{21A73BA0-8826-5132-4CD0-41157E082188}"/>
          </ac:spMkLst>
        </pc:spChg>
        <pc:spChg chg="mod">
          <ac:chgData name="Marco Finets" userId="3c09b06c3f18c1a7" providerId="LiveId" clId="{A4C2E543-E7DA-4E21-AAD7-B9FFE1E6D6DF}" dt="2022-08-17T15:25:43.509" v="522"/>
          <ac:spMkLst>
            <pc:docMk/>
            <pc:sldMk cId="349197733" sldId="405"/>
            <ac:spMk id="68" creationId="{CE162831-ECF7-0901-1406-23AC6EE6FFF6}"/>
          </ac:spMkLst>
        </pc:spChg>
        <pc:spChg chg="mod">
          <ac:chgData name="Marco Finets" userId="3c09b06c3f18c1a7" providerId="LiveId" clId="{A4C2E543-E7DA-4E21-AAD7-B9FFE1E6D6DF}" dt="2022-08-17T15:25:43.509" v="522"/>
          <ac:spMkLst>
            <pc:docMk/>
            <pc:sldMk cId="349197733" sldId="405"/>
            <ac:spMk id="69" creationId="{7DD06127-F91E-65F5-7E0C-B6F7B64F4415}"/>
          </ac:spMkLst>
        </pc:spChg>
        <pc:spChg chg="mod">
          <ac:chgData name="Marco Finets" userId="3c09b06c3f18c1a7" providerId="LiveId" clId="{A4C2E543-E7DA-4E21-AAD7-B9FFE1E6D6DF}" dt="2022-08-17T15:25:43.509" v="522"/>
          <ac:spMkLst>
            <pc:docMk/>
            <pc:sldMk cId="349197733" sldId="405"/>
            <ac:spMk id="70" creationId="{53F539AE-EA30-798A-C4F4-6B5D05CBB063}"/>
          </ac:spMkLst>
        </pc:spChg>
        <pc:spChg chg="mod">
          <ac:chgData name="Marco Finets" userId="3c09b06c3f18c1a7" providerId="LiveId" clId="{A4C2E543-E7DA-4E21-AAD7-B9FFE1E6D6DF}" dt="2022-08-17T15:25:43.509" v="522"/>
          <ac:spMkLst>
            <pc:docMk/>
            <pc:sldMk cId="349197733" sldId="405"/>
            <ac:spMk id="71" creationId="{AC2E5447-9D74-0748-18B3-81C1C530B46D}"/>
          </ac:spMkLst>
        </pc:spChg>
        <pc:spChg chg="mod">
          <ac:chgData name="Marco Finets" userId="3c09b06c3f18c1a7" providerId="LiveId" clId="{A4C2E543-E7DA-4E21-AAD7-B9FFE1E6D6DF}" dt="2022-08-17T15:25:43.509" v="522"/>
          <ac:spMkLst>
            <pc:docMk/>
            <pc:sldMk cId="349197733" sldId="405"/>
            <ac:spMk id="72" creationId="{8B830E96-29F6-DE8E-DDB9-E903415B3CE5}"/>
          </ac:spMkLst>
        </pc:spChg>
        <pc:spChg chg="mod">
          <ac:chgData name="Marco Finets" userId="3c09b06c3f18c1a7" providerId="LiveId" clId="{A4C2E543-E7DA-4E21-AAD7-B9FFE1E6D6DF}" dt="2022-08-17T15:25:43.509" v="522"/>
          <ac:spMkLst>
            <pc:docMk/>
            <pc:sldMk cId="349197733" sldId="405"/>
            <ac:spMk id="73" creationId="{6044CDDA-9297-79A4-341C-25D160279107}"/>
          </ac:spMkLst>
        </pc:spChg>
        <pc:spChg chg="mod">
          <ac:chgData name="Marco Finets" userId="3c09b06c3f18c1a7" providerId="LiveId" clId="{A4C2E543-E7DA-4E21-AAD7-B9FFE1E6D6DF}" dt="2022-08-17T15:25:43.509" v="522"/>
          <ac:spMkLst>
            <pc:docMk/>
            <pc:sldMk cId="349197733" sldId="405"/>
            <ac:spMk id="74" creationId="{AB719812-74B0-B249-4C84-B64F67BB9B13}"/>
          </ac:spMkLst>
        </pc:spChg>
        <pc:spChg chg="mod">
          <ac:chgData name="Marco Finets" userId="3c09b06c3f18c1a7" providerId="LiveId" clId="{A4C2E543-E7DA-4E21-AAD7-B9FFE1E6D6DF}" dt="2022-08-17T15:25:43.509" v="522"/>
          <ac:spMkLst>
            <pc:docMk/>
            <pc:sldMk cId="349197733" sldId="405"/>
            <ac:spMk id="75" creationId="{AB8E797A-FDD5-28DA-4A87-472DE9BD321F}"/>
          </ac:spMkLst>
        </pc:spChg>
        <pc:spChg chg="mod">
          <ac:chgData name="Marco Finets" userId="3c09b06c3f18c1a7" providerId="LiveId" clId="{A4C2E543-E7DA-4E21-AAD7-B9FFE1E6D6DF}" dt="2022-08-17T15:25:43.509" v="522"/>
          <ac:spMkLst>
            <pc:docMk/>
            <pc:sldMk cId="349197733" sldId="405"/>
            <ac:spMk id="76" creationId="{BA2B881E-D755-0511-456B-4181E70634C4}"/>
          </ac:spMkLst>
        </pc:spChg>
        <pc:spChg chg="mod">
          <ac:chgData name="Marco Finets" userId="3c09b06c3f18c1a7" providerId="LiveId" clId="{A4C2E543-E7DA-4E21-AAD7-B9FFE1E6D6DF}" dt="2022-08-17T15:25:43.509" v="522"/>
          <ac:spMkLst>
            <pc:docMk/>
            <pc:sldMk cId="349197733" sldId="405"/>
            <ac:spMk id="77" creationId="{30CC3D07-DE34-992D-EEB2-C4CA6980EF4B}"/>
          </ac:spMkLst>
        </pc:spChg>
        <pc:spChg chg="mod">
          <ac:chgData name="Marco Finets" userId="3c09b06c3f18c1a7" providerId="LiveId" clId="{A4C2E543-E7DA-4E21-AAD7-B9FFE1E6D6DF}" dt="2022-08-17T15:25:43.509" v="522"/>
          <ac:spMkLst>
            <pc:docMk/>
            <pc:sldMk cId="349197733" sldId="405"/>
            <ac:spMk id="78" creationId="{670C05F3-C885-D298-86C0-C8C4522B8EFD}"/>
          </ac:spMkLst>
        </pc:spChg>
        <pc:spChg chg="mod">
          <ac:chgData name="Marco Finets" userId="3c09b06c3f18c1a7" providerId="LiveId" clId="{A4C2E543-E7DA-4E21-AAD7-B9FFE1E6D6DF}" dt="2022-08-17T15:25:43.509" v="522"/>
          <ac:spMkLst>
            <pc:docMk/>
            <pc:sldMk cId="349197733" sldId="405"/>
            <ac:spMk id="79" creationId="{DCFA7760-5313-7284-EC11-9F35335359EB}"/>
          </ac:spMkLst>
        </pc:spChg>
        <pc:spChg chg="add mod">
          <ac:chgData name="Marco Finets" userId="3c09b06c3f18c1a7" providerId="LiveId" clId="{A4C2E543-E7DA-4E21-AAD7-B9FFE1E6D6DF}" dt="2022-08-17T15:28:12.223" v="545" actId="1076"/>
          <ac:spMkLst>
            <pc:docMk/>
            <pc:sldMk cId="349197733" sldId="405"/>
            <ac:spMk id="82" creationId="{C8D102A7-C749-FFD2-A78D-B666A7D36997}"/>
          </ac:spMkLst>
        </pc:spChg>
        <pc:spChg chg="mod">
          <ac:chgData name="Marco Finets" userId="3c09b06c3f18c1a7" providerId="LiveId" clId="{A4C2E543-E7DA-4E21-AAD7-B9FFE1E6D6DF}" dt="2022-08-17T15:27:54.104" v="543" actId="404"/>
          <ac:spMkLst>
            <pc:docMk/>
            <pc:sldMk cId="349197733" sldId="405"/>
            <ac:spMk id="84" creationId="{B76A069C-110D-0469-3C97-571E9CF22189}"/>
          </ac:spMkLst>
        </pc:spChg>
        <pc:spChg chg="mod">
          <ac:chgData name="Marco Finets" userId="3c09b06c3f18c1a7" providerId="LiveId" clId="{A4C2E543-E7DA-4E21-AAD7-B9FFE1E6D6DF}" dt="2022-08-17T15:27:54.104" v="543" actId="404"/>
          <ac:spMkLst>
            <pc:docMk/>
            <pc:sldMk cId="349197733" sldId="405"/>
            <ac:spMk id="88" creationId="{E78DC7A7-5FBF-CF86-F1CF-DC3BE0B854CA}"/>
          </ac:spMkLst>
        </pc:spChg>
        <pc:spChg chg="mod">
          <ac:chgData name="Marco Finets" userId="3c09b06c3f18c1a7" providerId="LiveId" clId="{A4C2E543-E7DA-4E21-AAD7-B9FFE1E6D6DF}" dt="2022-08-17T15:27:54.104" v="543" actId="404"/>
          <ac:spMkLst>
            <pc:docMk/>
            <pc:sldMk cId="349197733" sldId="405"/>
            <ac:spMk id="89" creationId="{A0BBB0FC-FDEB-4809-2F5B-062449907B3B}"/>
          </ac:spMkLst>
        </pc:spChg>
        <pc:spChg chg="mod">
          <ac:chgData name="Marco Finets" userId="3c09b06c3f18c1a7" providerId="LiveId" clId="{A4C2E543-E7DA-4E21-AAD7-B9FFE1E6D6DF}" dt="2022-08-17T15:27:54.104" v="543" actId="404"/>
          <ac:spMkLst>
            <pc:docMk/>
            <pc:sldMk cId="349197733" sldId="405"/>
            <ac:spMk id="90" creationId="{AC307B9C-132A-C59E-E5FC-653DA570D78C}"/>
          </ac:spMkLst>
        </pc:spChg>
        <pc:spChg chg="mod">
          <ac:chgData name="Marco Finets" userId="3c09b06c3f18c1a7" providerId="LiveId" clId="{A4C2E543-E7DA-4E21-AAD7-B9FFE1E6D6DF}" dt="2022-08-17T15:30:25.546" v="561" actId="1076"/>
          <ac:spMkLst>
            <pc:docMk/>
            <pc:sldMk cId="349197733" sldId="405"/>
            <ac:spMk id="91" creationId="{90A47E97-307D-ECE4-B868-9137F94641F3}"/>
          </ac:spMkLst>
        </pc:spChg>
        <pc:spChg chg="mod">
          <ac:chgData name="Marco Finets" userId="3c09b06c3f18c1a7" providerId="LiveId" clId="{A4C2E543-E7DA-4E21-AAD7-B9FFE1E6D6DF}" dt="2022-08-17T15:30:25.546" v="561" actId="1076"/>
          <ac:spMkLst>
            <pc:docMk/>
            <pc:sldMk cId="349197733" sldId="405"/>
            <ac:spMk id="92" creationId="{51DCB030-EFC0-A5C6-8328-5AF9DE2EB61A}"/>
          </ac:spMkLst>
        </pc:spChg>
        <pc:spChg chg="mod">
          <ac:chgData name="Marco Finets" userId="3c09b06c3f18c1a7" providerId="LiveId" clId="{A4C2E543-E7DA-4E21-AAD7-B9FFE1E6D6DF}" dt="2022-08-17T15:30:25.546" v="561" actId="1076"/>
          <ac:spMkLst>
            <pc:docMk/>
            <pc:sldMk cId="349197733" sldId="405"/>
            <ac:spMk id="93" creationId="{EF90EF72-5A8F-1B0E-0F61-D58E459B14D7}"/>
          </ac:spMkLst>
        </pc:spChg>
        <pc:spChg chg="mod">
          <ac:chgData name="Marco Finets" userId="3c09b06c3f18c1a7" providerId="LiveId" clId="{A4C2E543-E7DA-4E21-AAD7-B9FFE1E6D6DF}" dt="2022-08-17T15:30:25.546" v="561" actId="1076"/>
          <ac:spMkLst>
            <pc:docMk/>
            <pc:sldMk cId="349197733" sldId="405"/>
            <ac:spMk id="94" creationId="{10E6A102-D1FC-C5B0-D399-E627334A675F}"/>
          </ac:spMkLst>
        </pc:spChg>
        <pc:spChg chg="mod">
          <ac:chgData name="Marco Finets" userId="3c09b06c3f18c1a7" providerId="LiveId" clId="{A4C2E543-E7DA-4E21-AAD7-B9FFE1E6D6DF}" dt="2022-08-17T15:30:25.546" v="561" actId="1076"/>
          <ac:spMkLst>
            <pc:docMk/>
            <pc:sldMk cId="349197733" sldId="405"/>
            <ac:spMk id="95" creationId="{67E2CAF0-62E5-CAE9-1314-9C6A6AE4950F}"/>
          </ac:spMkLst>
        </pc:spChg>
        <pc:spChg chg="mod">
          <ac:chgData name="Marco Finets" userId="3c09b06c3f18c1a7" providerId="LiveId" clId="{A4C2E543-E7DA-4E21-AAD7-B9FFE1E6D6DF}" dt="2022-08-17T15:30:25.546" v="561" actId="1076"/>
          <ac:spMkLst>
            <pc:docMk/>
            <pc:sldMk cId="349197733" sldId="405"/>
            <ac:spMk id="96" creationId="{926CFEEC-F115-3561-48E0-79C0F1F1CD5D}"/>
          </ac:spMkLst>
        </pc:spChg>
        <pc:spChg chg="mod">
          <ac:chgData name="Marco Finets" userId="3c09b06c3f18c1a7" providerId="LiveId" clId="{A4C2E543-E7DA-4E21-AAD7-B9FFE1E6D6DF}" dt="2022-08-17T15:30:25.546" v="561" actId="1076"/>
          <ac:spMkLst>
            <pc:docMk/>
            <pc:sldMk cId="349197733" sldId="405"/>
            <ac:spMk id="97" creationId="{E56DFDC1-B555-A697-1BAA-7268235D2C23}"/>
          </ac:spMkLst>
        </pc:spChg>
        <pc:spChg chg="mod">
          <ac:chgData name="Marco Finets" userId="3c09b06c3f18c1a7" providerId="LiveId" clId="{A4C2E543-E7DA-4E21-AAD7-B9FFE1E6D6DF}" dt="2022-08-17T15:30:25.546" v="561" actId="1076"/>
          <ac:spMkLst>
            <pc:docMk/>
            <pc:sldMk cId="349197733" sldId="405"/>
            <ac:spMk id="98" creationId="{435E1E34-80FB-7B20-FCBB-530169368C8A}"/>
          </ac:spMkLst>
        </pc:spChg>
        <pc:spChg chg="mod">
          <ac:chgData name="Marco Finets" userId="3c09b06c3f18c1a7" providerId="LiveId" clId="{A4C2E543-E7DA-4E21-AAD7-B9FFE1E6D6DF}" dt="2022-08-17T15:30:25.546" v="561" actId="1076"/>
          <ac:spMkLst>
            <pc:docMk/>
            <pc:sldMk cId="349197733" sldId="405"/>
            <ac:spMk id="99" creationId="{F8E0E363-6569-FD45-FE8C-99DB37E232C9}"/>
          </ac:spMkLst>
        </pc:spChg>
        <pc:spChg chg="mod">
          <ac:chgData name="Marco Finets" userId="3c09b06c3f18c1a7" providerId="LiveId" clId="{A4C2E543-E7DA-4E21-AAD7-B9FFE1E6D6DF}" dt="2022-08-17T15:29:40.093" v="558" actId="1076"/>
          <ac:spMkLst>
            <pc:docMk/>
            <pc:sldMk cId="349197733" sldId="405"/>
            <ac:spMk id="100" creationId="{5EA74135-8C47-2D15-6CDF-C513F722CF32}"/>
          </ac:spMkLst>
        </pc:spChg>
        <pc:spChg chg="mod">
          <ac:chgData name="Marco Finets" userId="3c09b06c3f18c1a7" providerId="LiveId" clId="{A4C2E543-E7DA-4E21-AAD7-B9FFE1E6D6DF}" dt="2022-08-17T15:29:40.093" v="558" actId="1076"/>
          <ac:spMkLst>
            <pc:docMk/>
            <pc:sldMk cId="349197733" sldId="405"/>
            <ac:spMk id="101" creationId="{F104C5F2-3195-89A4-5966-B14B24386955}"/>
          </ac:spMkLst>
        </pc:spChg>
        <pc:spChg chg="mod">
          <ac:chgData name="Marco Finets" userId="3c09b06c3f18c1a7" providerId="LiveId" clId="{A4C2E543-E7DA-4E21-AAD7-B9FFE1E6D6DF}" dt="2022-08-17T15:29:40.093" v="558" actId="1076"/>
          <ac:spMkLst>
            <pc:docMk/>
            <pc:sldMk cId="349197733" sldId="405"/>
            <ac:spMk id="102" creationId="{5CCA250B-1414-56CC-42D9-D622782E7D84}"/>
          </ac:spMkLst>
        </pc:spChg>
        <pc:spChg chg="mod">
          <ac:chgData name="Marco Finets" userId="3c09b06c3f18c1a7" providerId="LiveId" clId="{A4C2E543-E7DA-4E21-AAD7-B9FFE1E6D6DF}" dt="2022-08-17T15:29:40.093" v="558" actId="1076"/>
          <ac:spMkLst>
            <pc:docMk/>
            <pc:sldMk cId="349197733" sldId="405"/>
            <ac:spMk id="103" creationId="{5376860A-3013-D00F-63DF-AA0ED29DF0DF}"/>
          </ac:spMkLst>
        </pc:spChg>
        <pc:spChg chg="mod">
          <ac:chgData name="Marco Finets" userId="3c09b06c3f18c1a7" providerId="LiveId" clId="{A4C2E543-E7DA-4E21-AAD7-B9FFE1E6D6DF}" dt="2022-08-17T15:29:40.093" v="558" actId="1076"/>
          <ac:spMkLst>
            <pc:docMk/>
            <pc:sldMk cId="349197733" sldId="405"/>
            <ac:spMk id="104" creationId="{33AA4FB3-AE19-508B-CA25-3432983E928F}"/>
          </ac:spMkLst>
        </pc:spChg>
        <pc:spChg chg="mod">
          <ac:chgData name="Marco Finets" userId="3c09b06c3f18c1a7" providerId="LiveId" clId="{A4C2E543-E7DA-4E21-AAD7-B9FFE1E6D6DF}" dt="2022-08-17T15:29:49.973" v="559" actId="1076"/>
          <ac:spMkLst>
            <pc:docMk/>
            <pc:sldMk cId="349197733" sldId="405"/>
            <ac:spMk id="105" creationId="{74905982-A173-7F3B-E521-7E85C288C341}"/>
          </ac:spMkLst>
        </pc:spChg>
        <pc:spChg chg="mod">
          <ac:chgData name="Marco Finets" userId="3c09b06c3f18c1a7" providerId="LiveId" clId="{A4C2E543-E7DA-4E21-AAD7-B9FFE1E6D6DF}" dt="2022-08-17T15:29:49.973" v="559" actId="1076"/>
          <ac:spMkLst>
            <pc:docMk/>
            <pc:sldMk cId="349197733" sldId="405"/>
            <ac:spMk id="106" creationId="{4CCC2F1F-FDD0-0059-DA0B-E33F3237C5EB}"/>
          </ac:spMkLst>
        </pc:spChg>
        <pc:spChg chg="mod">
          <ac:chgData name="Marco Finets" userId="3c09b06c3f18c1a7" providerId="LiveId" clId="{A4C2E543-E7DA-4E21-AAD7-B9FFE1E6D6DF}" dt="2022-08-17T15:29:49.973" v="559" actId="1076"/>
          <ac:spMkLst>
            <pc:docMk/>
            <pc:sldMk cId="349197733" sldId="405"/>
            <ac:spMk id="107" creationId="{D97950BC-92BF-3E7A-B465-E2DB7283A9F4}"/>
          </ac:spMkLst>
        </pc:spChg>
        <pc:spChg chg="mod">
          <ac:chgData name="Marco Finets" userId="3c09b06c3f18c1a7" providerId="LiveId" clId="{A4C2E543-E7DA-4E21-AAD7-B9FFE1E6D6DF}" dt="2022-08-17T15:29:49.973" v="559" actId="1076"/>
          <ac:spMkLst>
            <pc:docMk/>
            <pc:sldMk cId="349197733" sldId="405"/>
            <ac:spMk id="108" creationId="{C72803E9-15F4-08C8-2A38-3E0CE4810080}"/>
          </ac:spMkLst>
        </pc:spChg>
        <pc:spChg chg="mod">
          <ac:chgData name="Marco Finets" userId="3c09b06c3f18c1a7" providerId="LiveId" clId="{A4C2E543-E7DA-4E21-AAD7-B9FFE1E6D6DF}" dt="2022-08-17T15:27:54.104" v="543" actId="404"/>
          <ac:spMkLst>
            <pc:docMk/>
            <pc:sldMk cId="349197733" sldId="405"/>
            <ac:spMk id="110" creationId="{631C73D7-C878-64EE-54AD-84278EAA9ADB}"/>
          </ac:spMkLst>
        </pc:spChg>
        <pc:spChg chg="mod">
          <ac:chgData name="Marco Finets" userId="3c09b06c3f18c1a7" providerId="LiveId" clId="{A4C2E543-E7DA-4E21-AAD7-B9FFE1E6D6DF}" dt="2022-08-17T15:27:54.104" v="543" actId="404"/>
          <ac:spMkLst>
            <pc:docMk/>
            <pc:sldMk cId="349197733" sldId="405"/>
            <ac:spMk id="112" creationId="{A60809B2-C134-499D-B17A-B06A11119065}"/>
          </ac:spMkLst>
        </pc:spChg>
        <pc:spChg chg="mod">
          <ac:chgData name="Marco Finets" userId="3c09b06c3f18c1a7" providerId="LiveId" clId="{A4C2E543-E7DA-4E21-AAD7-B9FFE1E6D6DF}" dt="2022-08-17T15:27:54.104" v="543" actId="404"/>
          <ac:spMkLst>
            <pc:docMk/>
            <pc:sldMk cId="349197733" sldId="405"/>
            <ac:spMk id="113" creationId="{F7FA4F7C-5B4D-638D-02C6-8B5F34F02D7A}"/>
          </ac:spMkLst>
        </pc:spChg>
        <pc:spChg chg="mod">
          <ac:chgData name="Marco Finets" userId="3c09b06c3f18c1a7" providerId="LiveId" clId="{A4C2E543-E7DA-4E21-AAD7-B9FFE1E6D6DF}" dt="2022-08-17T15:27:54.104" v="543" actId="404"/>
          <ac:spMkLst>
            <pc:docMk/>
            <pc:sldMk cId="349197733" sldId="405"/>
            <ac:spMk id="114" creationId="{E63008E9-D794-BEAD-8B92-750D907FFE08}"/>
          </ac:spMkLst>
        </pc:spChg>
        <pc:spChg chg="mod">
          <ac:chgData name="Marco Finets" userId="3c09b06c3f18c1a7" providerId="LiveId" clId="{A4C2E543-E7DA-4E21-AAD7-B9FFE1E6D6DF}" dt="2022-08-17T15:27:54.104" v="543" actId="404"/>
          <ac:spMkLst>
            <pc:docMk/>
            <pc:sldMk cId="349197733" sldId="405"/>
            <ac:spMk id="115" creationId="{116122F3-0207-3E47-2388-881A9B19AF5B}"/>
          </ac:spMkLst>
        </pc:spChg>
        <pc:spChg chg="mod">
          <ac:chgData name="Marco Finets" userId="3c09b06c3f18c1a7" providerId="LiveId" clId="{A4C2E543-E7DA-4E21-AAD7-B9FFE1E6D6DF}" dt="2022-08-17T15:27:54.104" v="543" actId="404"/>
          <ac:spMkLst>
            <pc:docMk/>
            <pc:sldMk cId="349197733" sldId="405"/>
            <ac:spMk id="116" creationId="{863558B2-EC36-68D1-969E-7B83E045B01D}"/>
          </ac:spMkLst>
        </pc:spChg>
        <pc:spChg chg="mod">
          <ac:chgData name="Marco Finets" userId="3c09b06c3f18c1a7" providerId="LiveId" clId="{A4C2E543-E7DA-4E21-AAD7-B9FFE1E6D6DF}" dt="2022-08-17T15:27:54.104" v="543" actId="404"/>
          <ac:spMkLst>
            <pc:docMk/>
            <pc:sldMk cId="349197733" sldId="405"/>
            <ac:spMk id="119" creationId="{2FE080D4-0AA2-9A02-5E62-EB4B78BB0DC0}"/>
          </ac:spMkLst>
        </pc:spChg>
        <pc:spChg chg="mod">
          <ac:chgData name="Marco Finets" userId="3c09b06c3f18c1a7" providerId="LiveId" clId="{A4C2E543-E7DA-4E21-AAD7-B9FFE1E6D6DF}" dt="2022-08-17T15:27:54.104" v="543" actId="404"/>
          <ac:spMkLst>
            <pc:docMk/>
            <pc:sldMk cId="349197733" sldId="405"/>
            <ac:spMk id="120" creationId="{8C3F63D5-612C-A327-09C3-59DD3FCE9B0A}"/>
          </ac:spMkLst>
        </pc:spChg>
        <pc:spChg chg="mod">
          <ac:chgData name="Marco Finets" userId="3c09b06c3f18c1a7" providerId="LiveId" clId="{A4C2E543-E7DA-4E21-AAD7-B9FFE1E6D6DF}" dt="2022-08-17T15:27:54.104" v="543" actId="404"/>
          <ac:spMkLst>
            <pc:docMk/>
            <pc:sldMk cId="349197733" sldId="405"/>
            <ac:spMk id="121" creationId="{8CBE36FD-0886-4172-2227-457B1028AC8D}"/>
          </ac:spMkLst>
        </pc:spChg>
        <pc:spChg chg="mod">
          <ac:chgData name="Marco Finets" userId="3c09b06c3f18c1a7" providerId="LiveId" clId="{A4C2E543-E7DA-4E21-AAD7-B9FFE1E6D6DF}" dt="2022-08-17T15:27:54.104" v="543" actId="404"/>
          <ac:spMkLst>
            <pc:docMk/>
            <pc:sldMk cId="349197733" sldId="405"/>
            <ac:spMk id="122" creationId="{6DBC82C2-A59F-31A6-0880-16D7A171059F}"/>
          </ac:spMkLst>
        </pc:spChg>
        <pc:spChg chg="mod">
          <ac:chgData name="Marco Finets" userId="3c09b06c3f18c1a7" providerId="LiveId" clId="{A4C2E543-E7DA-4E21-AAD7-B9FFE1E6D6DF}" dt="2022-08-17T15:27:54.104" v="543" actId="404"/>
          <ac:spMkLst>
            <pc:docMk/>
            <pc:sldMk cId="349197733" sldId="405"/>
            <ac:spMk id="124" creationId="{3148AD69-4923-0077-6BA0-A3A95233A653}"/>
          </ac:spMkLst>
        </pc:spChg>
        <pc:spChg chg="mod">
          <ac:chgData name="Marco Finets" userId="3c09b06c3f18c1a7" providerId="LiveId" clId="{A4C2E543-E7DA-4E21-AAD7-B9FFE1E6D6DF}" dt="2022-08-17T15:27:54.104" v="543" actId="404"/>
          <ac:spMkLst>
            <pc:docMk/>
            <pc:sldMk cId="349197733" sldId="405"/>
            <ac:spMk id="125" creationId="{576E5DB8-66A5-2122-15D8-2E01E0AE6ADF}"/>
          </ac:spMkLst>
        </pc:spChg>
        <pc:spChg chg="mod">
          <ac:chgData name="Marco Finets" userId="3c09b06c3f18c1a7" providerId="LiveId" clId="{A4C2E543-E7DA-4E21-AAD7-B9FFE1E6D6DF}" dt="2022-08-17T15:27:54.104" v="543" actId="404"/>
          <ac:spMkLst>
            <pc:docMk/>
            <pc:sldMk cId="349197733" sldId="405"/>
            <ac:spMk id="126" creationId="{E343FE4D-C1CF-58EC-CC34-A8B6039750EE}"/>
          </ac:spMkLst>
        </pc:spChg>
        <pc:spChg chg="mod">
          <ac:chgData name="Marco Finets" userId="3c09b06c3f18c1a7" providerId="LiveId" clId="{A4C2E543-E7DA-4E21-AAD7-B9FFE1E6D6DF}" dt="2022-08-17T15:27:54.104" v="543" actId="404"/>
          <ac:spMkLst>
            <pc:docMk/>
            <pc:sldMk cId="349197733" sldId="405"/>
            <ac:spMk id="127" creationId="{0995213A-9EDA-A243-AD29-51F5ABA6698A}"/>
          </ac:spMkLst>
        </pc:spChg>
        <pc:spChg chg="mod">
          <ac:chgData name="Marco Finets" userId="3c09b06c3f18c1a7" providerId="LiveId" clId="{A4C2E543-E7DA-4E21-AAD7-B9FFE1E6D6DF}" dt="2022-08-17T15:27:54.104" v="543" actId="404"/>
          <ac:spMkLst>
            <pc:docMk/>
            <pc:sldMk cId="349197733" sldId="405"/>
            <ac:spMk id="128" creationId="{59941272-AC60-D99E-3D10-51D081056C7B}"/>
          </ac:spMkLst>
        </pc:spChg>
        <pc:spChg chg="mod">
          <ac:chgData name="Marco Finets" userId="3c09b06c3f18c1a7" providerId="LiveId" clId="{A4C2E543-E7DA-4E21-AAD7-B9FFE1E6D6DF}" dt="2022-08-17T15:27:54.104" v="543" actId="404"/>
          <ac:spMkLst>
            <pc:docMk/>
            <pc:sldMk cId="349197733" sldId="405"/>
            <ac:spMk id="129" creationId="{1A1058D2-3692-AD22-8700-BAA78D4D752E}"/>
          </ac:spMkLst>
        </pc:spChg>
        <pc:spChg chg="mod">
          <ac:chgData name="Marco Finets" userId="3c09b06c3f18c1a7" providerId="LiveId" clId="{A4C2E543-E7DA-4E21-AAD7-B9FFE1E6D6DF}" dt="2022-08-17T15:27:54.104" v="543" actId="404"/>
          <ac:spMkLst>
            <pc:docMk/>
            <pc:sldMk cId="349197733" sldId="405"/>
            <ac:spMk id="130" creationId="{CDA560F2-A91E-5AF8-6F5C-34DAEE0CE231}"/>
          </ac:spMkLst>
        </pc:spChg>
        <pc:spChg chg="mod">
          <ac:chgData name="Marco Finets" userId="3c09b06c3f18c1a7" providerId="LiveId" clId="{A4C2E543-E7DA-4E21-AAD7-B9FFE1E6D6DF}" dt="2022-08-17T15:27:54.104" v="543" actId="404"/>
          <ac:spMkLst>
            <pc:docMk/>
            <pc:sldMk cId="349197733" sldId="405"/>
            <ac:spMk id="132" creationId="{4C00B885-361A-85CE-C3FB-86BD15367F4D}"/>
          </ac:spMkLst>
        </pc:spChg>
        <pc:spChg chg="mod">
          <ac:chgData name="Marco Finets" userId="3c09b06c3f18c1a7" providerId="LiveId" clId="{A4C2E543-E7DA-4E21-AAD7-B9FFE1E6D6DF}" dt="2022-08-17T15:27:54.104" v="543" actId="404"/>
          <ac:spMkLst>
            <pc:docMk/>
            <pc:sldMk cId="349197733" sldId="405"/>
            <ac:spMk id="133" creationId="{C8BEC644-1E4A-75D7-7062-7AD1D83A1D1E}"/>
          </ac:spMkLst>
        </pc:spChg>
        <pc:spChg chg="mod">
          <ac:chgData name="Marco Finets" userId="3c09b06c3f18c1a7" providerId="LiveId" clId="{A4C2E543-E7DA-4E21-AAD7-B9FFE1E6D6DF}" dt="2022-08-17T15:27:54.104" v="543" actId="404"/>
          <ac:spMkLst>
            <pc:docMk/>
            <pc:sldMk cId="349197733" sldId="405"/>
            <ac:spMk id="134" creationId="{1FF1F335-567D-141C-9778-093D1DA82F94}"/>
          </ac:spMkLst>
        </pc:spChg>
        <pc:spChg chg="mod">
          <ac:chgData name="Marco Finets" userId="3c09b06c3f18c1a7" providerId="LiveId" clId="{A4C2E543-E7DA-4E21-AAD7-B9FFE1E6D6DF}" dt="2022-08-17T15:27:54.104" v="543" actId="404"/>
          <ac:spMkLst>
            <pc:docMk/>
            <pc:sldMk cId="349197733" sldId="405"/>
            <ac:spMk id="135" creationId="{6EE7A2EF-6496-4BD8-6F13-A993AC1F24FC}"/>
          </ac:spMkLst>
        </pc:spChg>
        <pc:spChg chg="mod">
          <ac:chgData name="Marco Finets" userId="3c09b06c3f18c1a7" providerId="LiveId" clId="{A4C2E543-E7DA-4E21-AAD7-B9FFE1E6D6DF}" dt="2022-08-17T15:27:54.104" v="543" actId="404"/>
          <ac:spMkLst>
            <pc:docMk/>
            <pc:sldMk cId="349197733" sldId="405"/>
            <ac:spMk id="136" creationId="{A170EECE-F0BD-50F1-FB80-40D12B73491B}"/>
          </ac:spMkLst>
        </pc:spChg>
        <pc:spChg chg="mod">
          <ac:chgData name="Marco Finets" userId="3c09b06c3f18c1a7" providerId="LiveId" clId="{A4C2E543-E7DA-4E21-AAD7-B9FFE1E6D6DF}" dt="2022-08-17T15:30:52.575" v="564" actId="1076"/>
          <ac:spMkLst>
            <pc:docMk/>
            <pc:sldMk cId="349197733" sldId="405"/>
            <ac:spMk id="138" creationId="{492A85E6-2DAB-4446-763D-DBE8A8A84055}"/>
          </ac:spMkLst>
        </pc:spChg>
        <pc:spChg chg="mod">
          <ac:chgData name="Marco Finets" userId="3c09b06c3f18c1a7" providerId="LiveId" clId="{A4C2E543-E7DA-4E21-AAD7-B9FFE1E6D6DF}" dt="2022-08-17T15:27:54.104" v="543" actId="404"/>
          <ac:spMkLst>
            <pc:docMk/>
            <pc:sldMk cId="349197733" sldId="405"/>
            <ac:spMk id="139" creationId="{3B7462A8-5894-76FA-9905-4555AA92BB29}"/>
          </ac:spMkLst>
        </pc:spChg>
        <pc:spChg chg="mod">
          <ac:chgData name="Marco Finets" userId="3c09b06c3f18c1a7" providerId="LiveId" clId="{A4C2E543-E7DA-4E21-AAD7-B9FFE1E6D6DF}" dt="2022-08-17T15:27:54.104" v="543" actId="404"/>
          <ac:spMkLst>
            <pc:docMk/>
            <pc:sldMk cId="349197733" sldId="405"/>
            <ac:spMk id="140" creationId="{3B473AAE-E543-856F-B1E7-45475CD91557}"/>
          </ac:spMkLst>
        </pc:spChg>
        <pc:spChg chg="mod">
          <ac:chgData name="Marco Finets" userId="3c09b06c3f18c1a7" providerId="LiveId" clId="{A4C2E543-E7DA-4E21-AAD7-B9FFE1E6D6DF}" dt="2022-08-17T15:27:54.104" v="543" actId="404"/>
          <ac:spMkLst>
            <pc:docMk/>
            <pc:sldMk cId="349197733" sldId="405"/>
            <ac:spMk id="142" creationId="{404EE908-C96D-20EA-E5AB-1FEA6C36C9F4}"/>
          </ac:spMkLst>
        </pc:spChg>
        <pc:spChg chg="mod">
          <ac:chgData name="Marco Finets" userId="3c09b06c3f18c1a7" providerId="LiveId" clId="{A4C2E543-E7DA-4E21-AAD7-B9FFE1E6D6DF}" dt="2022-08-17T15:27:54.104" v="543" actId="404"/>
          <ac:spMkLst>
            <pc:docMk/>
            <pc:sldMk cId="349197733" sldId="405"/>
            <ac:spMk id="143" creationId="{E68EB5C4-75D1-E012-05FA-F55F750CD354}"/>
          </ac:spMkLst>
        </pc:spChg>
        <pc:spChg chg="mod">
          <ac:chgData name="Marco Finets" userId="3c09b06c3f18c1a7" providerId="LiveId" clId="{A4C2E543-E7DA-4E21-AAD7-B9FFE1E6D6DF}" dt="2022-08-17T15:27:54.104" v="543" actId="404"/>
          <ac:spMkLst>
            <pc:docMk/>
            <pc:sldMk cId="349197733" sldId="405"/>
            <ac:spMk id="144" creationId="{E48D4B5E-BED0-9B9E-80AD-7BB564617C30}"/>
          </ac:spMkLst>
        </pc:spChg>
        <pc:spChg chg="mod">
          <ac:chgData name="Marco Finets" userId="3c09b06c3f18c1a7" providerId="LiveId" clId="{A4C2E543-E7DA-4E21-AAD7-B9FFE1E6D6DF}" dt="2022-08-17T15:27:54.104" v="543" actId="404"/>
          <ac:spMkLst>
            <pc:docMk/>
            <pc:sldMk cId="349197733" sldId="405"/>
            <ac:spMk id="145" creationId="{F4B15B7E-2191-199D-BF22-02A8421EF171}"/>
          </ac:spMkLst>
        </pc:spChg>
        <pc:spChg chg="mod">
          <ac:chgData name="Marco Finets" userId="3c09b06c3f18c1a7" providerId="LiveId" clId="{A4C2E543-E7DA-4E21-AAD7-B9FFE1E6D6DF}" dt="2022-08-17T15:31:21.356" v="571" actId="1037"/>
          <ac:spMkLst>
            <pc:docMk/>
            <pc:sldMk cId="349197733" sldId="405"/>
            <ac:spMk id="146" creationId="{FAEF52E3-9D2E-E574-F21F-64D146A7B849}"/>
          </ac:spMkLst>
        </pc:spChg>
        <pc:spChg chg="mod">
          <ac:chgData name="Marco Finets" userId="3c09b06c3f18c1a7" providerId="LiveId" clId="{A4C2E543-E7DA-4E21-AAD7-B9FFE1E6D6DF}" dt="2022-08-17T15:27:54.104" v="543" actId="404"/>
          <ac:spMkLst>
            <pc:docMk/>
            <pc:sldMk cId="349197733" sldId="405"/>
            <ac:spMk id="147" creationId="{A590776E-57DB-643C-CED5-EC4ED3F13BA0}"/>
          </ac:spMkLst>
        </pc:spChg>
        <pc:spChg chg="mod">
          <ac:chgData name="Marco Finets" userId="3c09b06c3f18c1a7" providerId="LiveId" clId="{A4C2E543-E7DA-4E21-AAD7-B9FFE1E6D6DF}" dt="2022-08-17T15:27:54.104" v="543" actId="404"/>
          <ac:spMkLst>
            <pc:docMk/>
            <pc:sldMk cId="349197733" sldId="405"/>
            <ac:spMk id="148" creationId="{1B308822-A84B-CB93-9951-9DC9504203D1}"/>
          </ac:spMkLst>
        </pc:spChg>
        <pc:spChg chg="mod">
          <ac:chgData name="Marco Finets" userId="3c09b06c3f18c1a7" providerId="LiveId" clId="{A4C2E543-E7DA-4E21-AAD7-B9FFE1E6D6DF}" dt="2022-08-17T15:27:54.104" v="543" actId="404"/>
          <ac:spMkLst>
            <pc:docMk/>
            <pc:sldMk cId="349197733" sldId="405"/>
            <ac:spMk id="149" creationId="{33EECB68-0EDD-C323-4FE6-8E2134A4A220}"/>
          </ac:spMkLst>
        </pc:spChg>
        <pc:spChg chg="mod">
          <ac:chgData name="Marco Finets" userId="3c09b06c3f18c1a7" providerId="LiveId" clId="{A4C2E543-E7DA-4E21-AAD7-B9FFE1E6D6DF}" dt="2022-08-17T15:27:54.104" v="543" actId="404"/>
          <ac:spMkLst>
            <pc:docMk/>
            <pc:sldMk cId="349197733" sldId="405"/>
            <ac:spMk id="150" creationId="{63E2B777-21E2-4C4C-68B1-E7C6483A6289}"/>
          </ac:spMkLst>
        </pc:spChg>
        <pc:spChg chg="mod">
          <ac:chgData name="Marco Finets" userId="3c09b06c3f18c1a7" providerId="LiveId" clId="{A4C2E543-E7DA-4E21-AAD7-B9FFE1E6D6DF}" dt="2022-08-17T15:27:54.104" v="543" actId="404"/>
          <ac:spMkLst>
            <pc:docMk/>
            <pc:sldMk cId="349197733" sldId="405"/>
            <ac:spMk id="151" creationId="{4467799A-5A5A-401E-BD8D-378638CA8756}"/>
          </ac:spMkLst>
        </pc:spChg>
        <pc:spChg chg="mod">
          <ac:chgData name="Marco Finets" userId="3c09b06c3f18c1a7" providerId="LiveId" clId="{A4C2E543-E7DA-4E21-AAD7-B9FFE1E6D6DF}" dt="2022-08-17T15:27:54.104" v="543" actId="404"/>
          <ac:spMkLst>
            <pc:docMk/>
            <pc:sldMk cId="349197733" sldId="405"/>
            <ac:spMk id="152" creationId="{55B9793D-E2AC-5E79-2244-AF4D70E1CE75}"/>
          </ac:spMkLst>
        </pc:spChg>
        <pc:spChg chg="mod">
          <ac:chgData name="Marco Finets" userId="3c09b06c3f18c1a7" providerId="LiveId" clId="{A4C2E543-E7DA-4E21-AAD7-B9FFE1E6D6DF}" dt="2022-08-17T15:27:54.104" v="543" actId="404"/>
          <ac:spMkLst>
            <pc:docMk/>
            <pc:sldMk cId="349197733" sldId="405"/>
            <ac:spMk id="153" creationId="{15EC7096-82EE-9E9A-7595-143EAE993726}"/>
          </ac:spMkLst>
        </pc:spChg>
        <pc:spChg chg="mod">
          <ac:chgData name="Marco Finets" userId="3c09b06c3f18c1a7" providerId="LiveId" clId="{A4C2E543-E7DA-4E21-AAD7-B9FFE1E6D6DF}" dt="2022-08-17T15:27:54.104" v="543" actId="404"/>
          <ac:spMkLst>
            <pc:docMk/>
            <pc:sldMk cId="349197733" sldId="405"/>
            <ac:spMk id="154" creationId="{325E2F6A-6844-8243-31EB-A0812784435F}"/>
          </ac:spMkLst>
        </pc:spChg>
        <pc:spChg chg="mod">
          <ac:chgData name="Marco Finets" userId="3c09b06c3f18c1a7" providerId="LiveId" clId="{A4C2E543-E7DA-4E21-AAD7-B9FFE1E6D6DF}" dt="2022-08-17T15:27:54.104" v="543" actId="404"/>
          <ac:spMkLst>
            <pc:docMk/>
            <pc:sldMk cId="349197733" sldId="405"/>
            <ac:spMk id="155" creationId="{7E52BD14-3A29-0885-E803-DC29ABE1AD26}"/>
          </ac:spMkLst>
        </pc:spChg>
        <pc:grpChg chg="add del mod">
          <ac:chgData name="Marco Finets" userId="3c09b06c3f18c1a7" providerId="LiveId" clId="{A4C2E543-E7DA-4E21-AAD7-B9FFE1E6D6DF}" dt="2022-08-17T15:25:56.772" v="527"/>
          <ac:grpSpMkLst>
            <pc:docMk/>
            <pc:sldMk cId="349197733" sldId="405"/>
            <ac:grpSpMk id="7" creationId="{D61092A4-5D6C-7CBB-DC00-CF23AEAAFC05}"/>
          </ac:grpSpMkLst>
        </pc:grpChg>
        <pc:grpChg chg="mod">
          <ac:chgData name="Marco Finets" userId="3c09b06c3f18c1a7" providerId="LiveId" clId="{A4C2E543-E7DA-4E21-AAD7-B9FFE1E6D6DF}" dt="2022-08-17T15:25:43.509" v="522"/>
          <ac:grpSpMkLst>
            <pc:docMk/>
            <pc:sldMk cId="349197733" sldId="405"/>
            <ac:grpSpMk id="9" creationId="{019AEEB3-B1C0-3AD8-D86C-E32515421EBA}"/>
          </ac:grpSpMkLst>
        </pc:grpChg>
        <pc:grpChg chg="mod">
          <ac:chgData name="Marco Finets" userId="3c09b06c3f18c1a7" providerId="LiveId" clId="{A4C2E543-E7DA-4E21-AAD7-B9FFE1E6D6DF}" dt="2022-08-17T15:25:43.509" v="522"/>
          <ac:grpSpMkLst>
            <pc:docMk/>
            <pc:sldMk cId="349197733" sldId="405"/>
            <ac:grpSpMk id="10" creationId="{77720119-CB06-932A-468D-C4CCEAE853D5}"/>
          </ac:grpSpMkLst>
        </pc:grpChg>
        <pc:grpChg chg="mod">
          <ac:chgData name="Marco Finets" userId="3c09b06c3f18c1a7" providerId="LiveId" clId="{A4C2E543-E7DA-4E21-AAD7-B9FFE1E6D6DF}" dt="2022-08-17T15:25:43.509" v="522"/>
          <ac:grpSpMkLst>
            <pc:docMk/>
            <pc:sldMk cId="349197733" sldId="405"/>
            <ac:grpSpMk id="11" creationId="{1110E97B-AF6B-1051-8E5C-FBD2A9D9C709}"/>
          </ac:grpSpMkLst>
        </pc:grpChg>
        <pc:grpChg chg="add del mod">
          <ac:chgData name="Marco Finets" userId="3c09b06c3f18c1a7" providerId="LiveId" clId="{A4C2E543-E7DA-4E21-AAD7-B9FFE1E6D6DF}" dt="2022-08-17T15:25:56.772" v="527"/>
          <ac:grpSpMkLst>
            <pc:docMk/>
            <pc:sldMk cId="349197733" sldId="405"/>
            <ac:grpSpMk id="33" creationId="{E6D319CA-D346-19D1-0E9C-01F3127BFD1B}"/>
          </ac:grpSpMkLst>
        </pc:grpChg>
        <pc:grpChg chg="mod">
          <ac:chgData name="Marco Finets" userId="3c09b06c3f18c1a7" providerId="LiveId" clId="{A4C2E543-E7DA-4E21-AAD7-B9FFE1E6D6DF}" dt="2022-08-17T15:25:43.509" v="522"/>
          <ac:grpSpMkLst>
            <pc:docMk/>
            <pc:sldMk cId="349197733" sldId="405"/>
            <ac:grpSpMk id="35" creationId="{FFE17FA3-A053-6270-BDE3-6DA31F15631D}"/>
          </ac:grpSpMkLst>
        </pc:grpChg>
        <pc:grpChg chg="add del mod">
          <ac:chgData name="Marco Finets" userId="3c09b06c3f18c1a7" providerId="LiveId" clId="{A4C2E543-E7DA-4E21-AAD7-B9FFE1E6D6DF}" dt="2022-08-17T15:25:56.772" v="527"/>
          <ac:grpSpMkLst>
            <pc:docMk/>
            <pc:sldMk cId="349197733" sldId="405"/>
            <ac:grpSpMk id="41" creationId="{F10A3D30-F302-9092-0FFB-D0DB333D4BB0}"/>
          </ac:grpSpMkLst>
        </pc:grpChg>
        <pc:grpChg chg="mod">
          <ac:chgData name="Marco Finets" userId="3c09b06c3f18c1a7" providerId="LiveId" clId="{A4C2E543-E7DA-4E21-AAD7-B9FFE1E6D6DF}" dt="2022-08-17T15:25:43.509" v="522"/>
          <ac:grpSpMkLst>
            <pc:docMk/>
            <pc:sldMk cId="349197733" sldId="405"/>
            <ac:grpSpMk id="42" creationId="{6D1152CB-A758-D30C-B24A-576A4353D017}"/>
          </ac:grpSpMkLst>
        </pc:grpChg>
        <pc:grpChg chg="mod">
          <ac:chgData name="Marco Finets" userId="3c09b06c3f18c1a7" providerId="LiveId" clId="{A4C2E543-E7DA-4E21-AAD7-B9FFE1E6D6DF}" dt="2022-08-17T15:25:43.509" v="522"/>
          <ac:grpSpMkLst>
            <pc:docMk/>
            <pc:sldMk cId="349197733" sldId="405"/>
            <ac:grpSpMk id="47" creationId="{2B0683A5-3887-8E9C-F5A2-890FC6E21E5B}"/>
          </ac:grpSpMkLst>
        </pc:grpChg>
        <pc:grpChg chg="mod">
          <ac:chgData name="Marco Finets" userId="3c09b06c3f18c1a7" providerId="LiveId" clId="{A4C2E543-E7DA-4E21-AAD7-B9FFE1E6D6DF}" dt="2022-08-17T15:25:43.509" v="522"/>
          <ac:grpSpMkLst>
            <pc:docMk/>
            <pc:sldMk cId="349197733" sldId="405"/>
            <ac:grpSpMk id="55" creationId="{2F7E1302-75E4-A271-B4F2-9858282BEE82}"/>
          </ac:grpSpMkLst>
        </pc:grpChg>
        <pc:grpChg chg="add del mod">
          <ac:chgData name="Marco Finets" userId="3c09b06c3f18c1a7" providerId="LiveId" clId="{A4C2E543-E7DA-4E21-AAD7-B9FFE1E6D6DF}" dt="2022-08-17T15:25:56.772" v="527"/>
          <ac:grpSpMkLst>
            <pc:docMk/>
            <pc:sldMk cId="349197733" sldId="405"/>
            <ac:grpSpMk id="61" creationId="{6D4F63C3-8903-C7BD-757B-2D40865B2CCB}"/>
          </ac:grpSpMkLst>
        </pc:grpChg>
        <pc:grpChg chg="mod">
          <ac:chgData name="Marco Finets" userId="3c09b06c3f18c1a7" providerId="LiveId" clId="{A4C2E543-E7DA-4E21-AAD7-B9FFE1E6D6DF}" dt="2022-08-17T15:25:43.509" v="522"/>
          <ac:grpSpMkLst>
            <pc:docMk/>
            <pc:sldMk cId="349197733" sldId="405"/>
            <ac:grpSpMk id="65" creationId="{DA62A8A4-49B0-F999-8332-97C0C2C93054}"/>
          </ac:grpSpMkLst>
        </pc:grpChg>
        <pc:grpChg chg="add mod">
          <ac:chgData name="Marco Finets" userId="3c09b06c3f18c1a7" providerId="LiveId" clId="{A4C2E543-E7DA-4E21-AAD7-B9FFE1E6D6DF}" dt="2022-10-04T16:44:21.264" v="7790" actId="1037"/>
          <ac:grpSpMkLst>
            <pc:docMk/>
            <pc:sldMk cId="349197733" sldId="405"/>
            <ac:grpSpMk id="83" creationId="{A88F0337-E721-A8BD-3C43-E962988B2124}"/>
          </ac:grpSpMkLst>
        </pc:grpChg>
        <pc:grpChg chg="mod">
          <ac:chgData name="Marco Finets" userId="3c09b06c3f18c1a7" providerId="LiveId" clId="{A4C2E543-E7DA-4E21-AAD7-B9FFE1E6D6DF}" dt="2022-08-17T15:27:47.720" v="540"/>
          <ac:grpSpMkLst>
            <pc:docMk/>
            <pc:sldMk cId="349197733" sldId="405"/>
            <ac:grpSpMk id="85" creationId="{69DCA323-2B3D-A3DB-882C-EF8570AF7135}"/>
          </ac:grpSpMkLst>
        </pc:grpChg>
        <pc:grpChg chg="mod">
          <ac:chgData name="Marco Finets" userId="3c09b06c3f18c1a7" providerId="LiveId" clId="{A4C2E543-E7DA-4E21-AAD7-B9FFE1E6D6DF}" dt="2022-08-17T15:27:47.720" v="540"/>
          <ac:grpSpMkLst>
            <pc:docMk/>
            <pc:sldMk cId="349197733" sldId="405"/>
            <ac:grpSpMk id="86" creationId="{D1ECEC03-71D1-4AC5-4788-6381E4AF3611}"/>
          </ac:grpSpMkLst>
        </pc:grpChg>
        <pc:grpChg chg="mod">
          <ac:chgData name="Marco Finets" userId="3c09b06c3f18c1a7" providerId="LiveId" clId="{A4C2E543-E7DA-4E21-AAD7-B9FFE1E6D6DF}" dt="2022-08-17T15:27:47.720" v="540"/>
          <ac:grpSpMkLst>
            <pc:docMk/>
            <pc:sldMk cId="349197733" sldId="405"/>
            <ac:grpSpMk id="87" creationId="{5B8600CF-64F8-749D-0454-E46672703B43}"/>
          </ac:grpSpMkLst>
        </pc:grpChg>
        <pc:grpChg chg="add mod">
          <ac:chgData name="Marco Finets" userId="3c09b06c3f18c1a7" providerId="LiveId" clId="{A4C2E543-E7DA-4E21-AAD7-B9FFE1E6D6DF}" dt="2022-10-04T16:44:21.264" v="7790" actId="1037"/>
          <ac:grpSpMkLst>
            <pc:docMk/>
            <pc:sldMk cId="349197733" sldId="405"/>
            <ac:grpSpMk id="109" creationId="{0C908E10-4CF4-F36E-D119-B55BC3EF0BCF}"/>
          </ac:grpSpMkLst>
        </pc:grpChg>
        <pc:grpChg chg="mod">
          <ac:chgData name="Marco Finets" userId="3c09b06c3f18c1a7" providerId="LiveId" clId="{A4C2E543-E7DA-4E21-AAD7-B9FFE1E6D6DF}" dt="2022-08-17T15:27:47.720" v="540"/>
          <ac:grpSpMkLst>
            <pc:docMk/>
            <pc:sldMk cId="349197733" sldId="405"/>
            <ac:grpSpMk id="111" creationId="{5A88B175-BC31-1884-F715-D346BE2B5B6E}"/>
          </ac:grpSpMkLst>
        </pc:grpChg>
        <pc:grpChg chg="add mod">
          <ac:chgData name="Marco Finets" userId="3c09b06c3f18c1a7" providerId="LiveId" clId="{A4C2E543-E7DA-4E21-AAD7-B9FFE1E6D6DF}" dt="2022-10-04T16:44:21.264" v="7790" actId="1037"/>
          <ac:grpSpMkLst>
            <pc:docMk/>
            <pc:sldMk cId="349197733" sldId="405"/>
            <ac:grpSpMk id="117" creationId="{1270013F-35CE-D3FC-88F0-0FFD84903B56}"/>
          </ac:grpSpMkLst>
        </pc:grpChg>
        <pc:grpChg chg="mod">
          <ac:chgData name="Marco Finets" userId="3c09b06c3f18c1a7" providerId="LiveId" clId="{A4C2E543-E7DA-4E21-AAD7-B9FFE1E6D6DF}" dt="2022-08-17T15:27:47.720" v="540"/>
          <ac:grpSpMkLst>
            <pc:docMk/>
            <pc:sldMk cId="349197733" sldId="405"/>
            <ac:grpSpMk id="118" creationId="{FE6D3946-51E7-0708-2B11-5EE741163CE2}"/>
          </ac:grpSpMkLst>
        </pc:grpChg>
        <pc:grpChg chg="mod">
          <ac:chgData name="Marco Finets" userId="3c09b06c3f18c1a7" providerId="LiveId" clId="{A4C2E543-E7DA-4E21-AAD7-B9FFE1E6D6DF}" dt="2022-08-17T15:27:47.720" v="540"/>
          <ac:grpSpMkLst>
            <pc:docMk/>
            <pc:sldMk cId="349197733" sldId="405"/>
            <ac:grpSpMk id="123" creationId="{0CCA9E21-4F1E-7BB3-382B-B8CEDA4F53AC}"/>
          </ac:grpSpMkLst>
        </pc:grpChg>
        <pc:grpChg chg="mod">
          <ac:chgData name="Marco Finets" userId="3c09b06c3f18c1a7" providerId="LiveId" clId="{A4C2E543-E7DA-4E21-AAD7-B9FFE1E6D6DF}" dt="2022-08-17T15:27:47.720" v="540"/>
          <ac:grpSpMkLst>
            <pc:docMk/>
            <pc:sldMk cId="349197733" sldId="405"/>
            <ac:grpSpMk id="131" creationId="{4486ED32-2C0F-A386-60F0-F876BCCBB043}"/>
          </ac:grpSpMkLst>
        </pc:grpChg>
        <pc:grpChg chg="add mod">
          <ac:chgData name="Marco Finets" userId="3c09b06c3f18c1a7" providerId="LiveId" clId="{A4C2E543-E7DA-4E21-AAD7-B9FFE1E6D6DF}" dt="2022-10-04T16:44:21.264" v="7790" actId="1037"/>
          <ac:grpSpMkLst>
            <pc:docMk/>
            <pc:sldMk cId="349197733" sldId="405"/>
            <ac:grpSpMk id="137" creationId="{69C0AAF7-FAEF-3B61-5D1B-00D97D2EBCF8}"/>
          </ac:grpSpMkLst>
        </pc:grpChg>
        <pc:grpChg chg="mod">
          <ac:chgData name="Marco Finets" userId="3c09b06c3f18c1a7" providerId="LiveId" clId="{A4C2E543-E7DA-4E21-AAD7-B9FFE1E6D6DF}" dt="2022-08-17T15:27:47.720" v="540"/>
          <ac:grpSpMkLst>
            <pc:docMk/>
            <pc:sldMk cId="349197733" sldId="405"/>
            <ac:grpSpMk id="141" creationId="{33BC623A-72FC-C4D6-E6FF-39ADEEC88611}"/>
          </ac:grpSpMkLst>
        </pc:grpChg>
        <pc:picChg chg="add del mod">
          <ac:chgData name="Marco Finets" userId="3c09b06c3f18c1a7" providerId="LiveId" clId="{A4C2E543-E7DA-4E21-AAD7-B9FFE1E6D6DF}" dt="2022-08-17T15:27:36.379" v="539" actId="478"/>
          <ac:picMkLst>
            <pc:docMk/>
            <pc:sldMk cId="349197733" sldId="405"/>
            <ac:picMk id="81" creationId="{AE544316-9A41-30B5-8865-147FCA63194D}"/>
          </ac:picMkLst>
        </pc:picChg>
      </pc:sldChg>
      <pc:sldChg chg="addSp delSp modSp new mod modAnim modNotesTx">
        <pc:chgData name="Marco Finets" userId="3c09b06c3f18c1a7" providerId="LiveId" clId="{A4C2E543-E7DA-4E21-AAD7-B9FFE1E6D6DF}" dt="2022-10-04T16:52:33.427" v="8112" actId="20577"/>
        <pc:sldMkLst>
          <pc:docMk/>
          <pc:sldMk cId="55939652" sldId="406"/>
        </pc:sldMkLst>
        <pc:spChg chg="mod">
          <ac:chgData name="Marco Finets" userId="3c09b06c3f18c1a7" providerId="LiveId" clId="{A4C2E543-E7DA-4E21-AAD7-B9FFE1E6D6DF}" dt="2022-08-17T14:35:30.977" v="455" actId="20577"/>
          <ac:spMkLst>
            <pc:docMk/>
            <pc:sldMk cId="55939652" sldId="406"/>
            <ac:spMk id="2" creationId="{6A2FFC7F-6F17-45B6-F599-2920A027C51D}"/>
          </ac:spMkLst>
        </pc:spChg>
        <pc:spChg chg="del">
          <ac:chgData name="Marco Finets" userId="3c09b06c3f18c1a7" providerId="LiveId" clId="{A4C2E543-E7DA-4E21-AAD7-B9FFE1E6D6DF}" dt="2022-08-17T14:34:26.549" v="430"/>
          <ac:spMkLst>
            <pc:docMk/>
            <pc:sldMk cId="55939652" sldId="406"/>
            <ac:spMk id="3" creationId="{08DD88A9-EDBC-6EF9-0A8B-AA758E5D5816}"/>
          </ac:spMkLst>
        </pc:spChg>
        <pc:spChg chg="add mod">
          <ac:chgData name="Marco Finets" userId="3c09b06c3f18c1a7" providerId="LiveId" clId="{A4C2E543-E7DA-4E21-AAD7-B9FFE1E6D6DF}" dt="2022-08-18T15:11:50.119" v="3278" actId="1076"/>
          <ac:spMkLst>
            <pc:docMk/>
            <pc:sldMk cId="55939652" sldId="406"/>
            <ac:spMk id="9" creationId="{89B36F6C-BF1B-DCB9-0B1C-EB0D12C06E80}"/>
          </ac:spMkLst>
        </pc:spChg>
        <pc:picChg chg="add mod">
          <ac:chgData name="Marco Finets" userId="3c09b06c3f18c1a7" providerId="LiveId" clId="{A4C2E543-E7DA-4E21-AAD7-B9FFE1E6D6DF}" dt="2022-08-17T16:00:23.815" v="964" actId="1076"/>
          <ac:picMkLst>
            <pc:docMk/>
            <pc:sldMk cId="55939652" sldId="406"/>
            <ac:picMk id="5" creationId="{B3C79AA7-FCD3-4242-7D75-B3E4D4E6AB09}"/>
          </ac:picMkLst>
        </pc:picChg>
        <pc:picChg chg="add mod">
          <ac:chgData name="Marco Finets" userId="3c09b06c3f18c1a7" providerId="LiveId" clId="{A4C2E543-E7DA-4E21-AAD7-B9FFE1E6D6DF}" dt="2022-08-17T16:00:17.618" v="963" actId="1076"/>
          <ac:picMkLst>
            <pc:docMk/>
            <pc:sldMk cId="55939652" sldId="406"/>
            <ac:picMk id="7" creationId="{B6D4DEA8-D5B5-D0D7-B774-56782898844E}"/>
          </ac:picMkLst>
        </pc:picChg>
      </pc:sldChg>
      <pc:sldChg chg="addSp delSp modSp new mod modAnim modNotesTx">
        <pc:chgData name="Marco Finets" userId="3c09b06c3f18c1a7" providerId="LiveId" clId="{A4C2E543-E7DA-4E21-AAD7-B9FFE1E6D6DF}" dt="2022-10-04T14:55:16.261" v="7339" actId="15"/>
        <pc:sldMkLst>
          <pc:docMk/>
          <pc:sldMk cId="607043638" sldId="407"/>
        </pc:sldMkLst>
        <pc:spChg chg="mod">
          <ac:chgData name="Marco Finets" userId="3c09b06c3f18c1a7" providerId="LiveId" clId="{A4C2E543-E7DA-4E21-AAD7-B9FFE1E6D6DF}" dt="2022-08-18T09:54:32.655" v="1892" actId="20577"/>
          <ac:spMkLst>
            <pc:docMk/>
            <pc:sldMk cId="607043638" sldId="407"/>
            <ac:spMk id="2" creationId="{BC02C9D3-4478-7403-8F78-12A683928090}"/>
          </ac:spMkLst>
        </pc:spChg>
        <pc:spChg chg="del mod">
          <ac:chgData name="Marco Finets" userId="3c09b06c3f18c1a7" providerId="LiveId" clId="{A4C2E543-E7DA-4E21-AAD7-B9FFE1E6D6DF}" dt="2022-08-18T09:54:07.951" v="1841" actId="478"/>
          <ac:spMkLst>
            <pc:docMk/>
            <pc:sldMk cId="607043638" sldId="407"/>
            <ac:spMk id="3" creationId="{7722EEE8-ACB5-8D4E-C163-6B8F9225BE9D}"/>
          </ac:spMkLst>
        </pc:spChg>
        <pc:spChg chg="add mod">
          <ac:chgData name="Marco Finets" userId="3c09b06c3f18c1a7" providerId="LiveId" clId="{A4C2E543-E7DA-4E21-AAD7-B9FFE1E6D6DF}" dt="2022-08-18T10:16:19.725" v="2355" actId="14"/>
          <ac:spMkLst>
            <pc:docMk/>
            <pc:sldMk cId="607043638" sldId="407"/>
            <ac:spMk id="6" creationId="{3ABB1EE3-1817-0D2C-8874-E74177F3359C}"/>
          </ac:spMkLst>
        </pc:spChg>
        <pc:picChg chg="add mod">
          <ac:chgData name="Marco Finets" userId="3c09b06c3f18c1a7" providerId="LiveId" clId="{A4C2E543-E7DA-4E21-AAD7-B9FFE1E6D6DF}" dt="2022-08-18T10:18:33.433" v="2413" actId="1036"/>
          <ac:picMkLst>
            <pc:docMk/>
            <pc:sldMk cId="607043638" sldId="407"/>
            <ac:picMk id="4" creationId="{115688D1-706C-5043-5395-41D9E77EC649}"/>
          </ac:picMkLst>
        </pc:picChg>
        <pc:picChg chg="add mod modCrop">
          <ac:chgData name="Marco Finets" userId="3c09b06c3f18c1a7" providerId="LiveId" clId="{A4C2E543-E7DA-4E21-AAD7-B9FFE1E6D6DF}" dt="2022-08-18T10:09:48.252" v="2301" actId="1036"/>
          <ac:picMkLst>
            <pc:docMk/>
            <pc:sldMk cId="607043638" sldId="407"/>
            <ac:picMk id="7" creationId="{C148267B-3311-2285-26B8-24FAAD3C6553}"/>
          </ac:picMkLst>
        </pc:picChg>
        <pc:picChg chg="add mod modCrop">
          <ac:chgData name="Marco Finets" userId="3c09b06c3f18c1a7" providerId="LiveId" clId="{A4C2E543-E7DA-4E21-AAD7-B9FFE1E6D6DF}" dt="2022-08-18T10:17:54.531" v="2400" actId="1035"/>
          <ac:picMkLst>
            <pc:docMk/>
            <pc:sldMk cId="607043638" sldId="407"/>
            <ac:picMk id="8" creationId="{D351BF94-7134-5C5C-8B5B-2237F376FBB1}"/>
          </ac:picMkLst>
        </pc:picChg>
      </pc:sldChg>
      <pc:sldChg chg="addSp delSp modSp new mod modNotesTx">
        <pc:chgData name="Marco Finets" userId="3c09b06c3f18c1a7" providerId="LiveId" clId="{A4C2E543-E7DA-4E21-AAD7-B9FFE1E6D6DF}" dt="2022-10-05T09:14:40.399" v="9316" actId="20577"/>
        <pc:sldMkLst>
          <pc:docMk/>
          <pc:sldMk cId="88555548" sldId="408"/>
        </pc:sldMkLst>
        <pc:spChg chg="mod">
          <ac:chgData name="Marco Finets" userId="3c09b06c3f18c1a7" providerId="LiveId" clId="{A4C2E543-E7DA-4E21-AAD7-B9FFE1E6D6DF}" dt="2022-10-04T12:48:57.566" v="5765" actId="20577"/>
          <ac:spMkLst>
            <pc:docMk/>
            <pc:sldMk cId="88555548" sldId="408"/>
            <ac:spMk id="2" creationId="{74E43048-1F88-E680-CEEF-B12C3DA2F12D}"/>
          </ac:spMkLst>
        </pc:spChg>
        <pc:spChg chg="del">
          <ac:chgData name="Marco Finets" userId="3c09b06c3f18c1a7" providerId="LiveId" clId="{A4C2E543-E7DA-4E21-AAD7-B9FFE1E6D6DF}" dt="2022-08-18T15:23:24.403" v="3313" actId="478"/>
          <ac:spMkLst>
            <pc:docMk/>
            <pc:sldMk cId="88555548" sldId="408"/>
            <ac:spMk id="3" creationId="{DDDD410F-FF33-90EB-41D9-4A8016D62F93}"/>
          </ac:spMkLst>
        </pc:spChg>
        <pc:spChg chg="add mod">
          <ac:chgData name="Marco Finets" userId="3c09b06c3f18c1a7" providerId="LiveId" clId="{A4C2E543-E7DA-4E21-AAD7-B9FFE1E6D6DF}" dt="2022-10-04T19:02:12.697" v="8827" actId="20577"/>
          <ac:spMkLst>
            <pc:docMk/>
            <pc:sldMk cId="88555548" sldId="408"/>
            <ac:spMk id="5" creationId="{73B3D416-55E8-0227-DEA0-926C3ACF263D}"/>
          </ac:spMkLst>
        </pc:spChg>
      </pc:sldChg>
    </pc:docChg>
  </pc:docChgLst>
  <pc:docChgLst>
    <pc:chgData name="Marco Finetti" userId="fe4fd2758819c97b" providerId="LiveId" clId="{EB16ED64-4F10-4297-A8DE-E0FD25423012}"/>
    <pc:docChg chg="undo custSel addSld delSld modSld sldOrd modSection">
      <pc:chgData name="Marco Finetti" userId="fe4fd2758819c97b" providerId="LiveId" clId="{EB16ED64-4F10-4297-A8DE-E0FD25423012}" dt="2024-05-24T14:32:42.562" v="387" actId="47"/>
      <pc:docMkLst>
        <pc:docMk/>
      </pc:docMkLst>
      <pc:sldChg chg="modSp mod">
        <pc:chgData name="Marco Finetti" userId="fe4fd2758819c97b" providerId="LiveId" clId="{EB16ED64-4F10-4297-A8DE-E0FD25423012}" dt="2024-05-15T09:56:40.001" v="11" actId="20577"/>
        <pc:sldMkLst>
          <pc:docMk/>
          <pc:sldMk cId="357591632" sldId="260"/>
        </pc:sldMkLst>
        <pc:spChg chg="mod">
          <ac:chgData name="Marco Finetti" userId="fe4fd2758819c97b" providerId="LiveId" clId="{EB16ED64-4F10-4297-A8DE-E0FD25423012}" dt="2024-05-15T09:56:40.001" v="11" actId="20577"/>
          <ac:spMkLst>
            <pc:docMk/>
            <pc:sldMk cId="357591632" sldId="260"/>
            <ac:spMk id="3" creationId="{93853AF6-2CBE-4AFA-8F5A-8275A3E2BB96}"/>
          </ac:spMkLst>
        </pc:spChg>
      </pc:sldChg>
      <pc:sldChg chg="modNotesTx">
        <pc:chgData name="Marco Finetti" userId="fe4fd2758819c97b" providerId="LiveId" clId="{EB16ED64-4F10-4297-A8DE-E0FD25423012}" dt="2024-05-15T09:59:54.472" v="16" actId="20577"/>
        <pc:sldMkLst>
          <pc:docMk/>
          <pc:sldMk cId="1299345664" sldId="410"/>
        </pc:sldMkLst>
      </pc:sldChg>
      <pc:sldChg chg="modSp modAnim modNotesTx">
        <pc:chgData name="Marco Finetti" userId="fe4fd2758819c97b" providerId="LiveId" clId="{EB16ED64-4F10-4297-A8DE-E0FD25423012}" dt="2024-05-15T14:57:27.012" v="385" actId="20577"/>
        <pc:sldMkLst>
          <pc:docMk/>
          <pc:sldMk cId="877797414" sldId="438"/>
        </pc:sldMkLst>
        <pc:spChg chg="mod">
          <ac:chgData name="Marco Finetti" userId="fe4fd2758819c97b" providerId="LiveId" clId="{EB16ED64-4F10-4297-A8DE-E0FD25423012}" dt="2024-05-15T14:51:17.309" v="308" actId="20578"/>
          <ac:spMkLst>
            <pc:docMk/>
            <pc:sldMk cId="877797414" sldId="438"/>
            <ac:spMk id="14" creationId="{35A8C021-2814-8CB9-5486-291279EB1BFC}"/>
          </ac:spMkLst>
        </pc:spChg>
      </pc:sldChg>
      <pc:sldChg chg="modSp add del modAnim modNotesTx">
        <pc:chgData name="Marco Finetti" userId="fe4fd2758819c97b" providerId="LiveId" clId="{EB16ED64-4F10-4297-A8DE-E0FD25423012}" dt="2024-05-24T14:32:42.562" v="387" actId="47"/>
        <pc:sldMkLst>
          <pc:docMk/>
          <pc:sldMk cId="1010789080" sldId="439"/>
        </pc:sldMkLst>
        <pc:spChg chg="mod">
          <ac:chgData name="Marco Finetti" userId="fe4fd2758819c97b" providerId="LiveId" clId="{EB16ED64-4F10-4297-A8DE-E0FD25423012}" dt="2024-05-15T14:12:54.361" v="119" actId="20578"/>
          <ac:spMkLst>
            <pc:docMk/>
            <pc:sldMk cId="1010789080" sldId="439"/>
            <ac:spMk id="7" creationId="{FAEB91AF-0E6B-863A-0173-5B70B3DAF705}"/>
          </ac:spMkLst>
        </pc:spChg>
      </pc:sldChg>
      <pc:sldChg chg="del">
        <pc:chgData name="Marco Finetti" userId="fe4fd2758819c97b" providerId="LiveId" clId="{EB16ED64-4F10-4297-A8DE-E0FD25423012}" dt="2024-05-15T14:05:40.917" v="117" actId="47"/>
        <pc:sldMkLst>
          <pc:docMk/>
          <pc:sldMk cId="2554136341" sldId="444"/>
        </pc:sldMkLst>
      </pc:sldChg>
      <pc:sldChg chg="modNotesTx">
        <pc:chgData name="Marco Finetti" userId="fe4fd2758819c97b" providerId="LiveId" clId="{EB16ED64-4F10-4297-A8DE-E0FD25423012}" dt="2024-05-15T12:20:55.978" v="107" actId="20577"/>
        <pc:sldMkLst>
          <pc:docMk/>
          <pc:sldMk cId="929077929" sldId="464"/>
        </pc:sldMkLst>
      </pc:sldChg>
      <pc:sldChg chg="mod modShow">
        <pc:chgData name="Marco Finetti" userId="fe4fd2758819c97b" providerId="LiveId" clId="{EB16ED64-4F10-4297-A8DE-E0FD25423012}" dt="2024-05-15T14:05:46.003" v="118" actId="729"/>
        <pc:sldMkLst>
          <pc:docMk/>
          <pc:sldMk cId="295363991" sldId="466"/>
        </pc:sldMkLst>
      </pc:sldChg>
      <pc:sldChg chg="modSp add mod ord">
        <pc:chgData name="Marco Finetti" userId="fe4fd2758819c97b" providerId="LiveId" clId="{EB16ED64-4F10-4297-A8DE-E0FD25423012}" dt="2024-05-15T14:28:57.192" v="236" actId="20577"/>
        <pc:sldMkLst>
          <pc:docMk/>
          <pc:sldMk cId="3086823001" sldId="521"/>
        </pc:sldMkLst>
        <pc:spChg chg="mod">
          <ac:chgData name="Marco Finetti" userId="fe4fd2758819c97b" providerId="LiveId" clId="{EB16ED64-4F10-4297-A8DE-E0FD25423012}" dt="2024-05-15T14:28:57.192" v="236" actId="20577"/>
          <ac:spMkLst>
            <pc:docMk/>
            <pc:sldMk cId="3086823001" sldId="521"/>
            <ac:spMk id="4" creationId="{FB9A2002-4FF7-B5B2-4CD3-D57BCB524D87}"/>
          </ac:spMkLst>
        </pc:spChg>
      </pc:sldChg>
    </pc:docChg>
  </pc:docChgLst>
  <pc:docChgLst>
    <pc:chgData name="Marco Finetti" userId="fe4fd2758819c97b" providerId="LiveId" clId="{A8AC9F56-6C97-4844-8D87-A42B878530CA}"/>
    <pc:docChg chg="custSel modSld">
      <pc:chgData name="Marco Finetti" userId="fe4fd2758819c97b" providerId="LiveId" clId="{A8AC9F56-6C97-4844-8D87-A42B878530CA}" dt="2024-05-31T11:46:52.511" v="6" actId="21"/>
      <pc:docMkLst>
        <pc:docMk/>
      </pc:docMkLst>
      <pc:sldChg chg="addSp delSp modSp mod delAnim modAnim">
        <pc:chgData name="Marco Finetti" userId="fe4fd2758819c97b" providerId="LiveId" clId="{A8AC9F56-6C97-4844-8D87-A42B878530CA}" dt="2024-05-31T11:46:52.511" v="6" actId="21"/>
        <pc:sldMkLst>
          <pc:docMk/>
          <pc:sldMk cId="2525137462" sldId="469"/>
        </pc:sldMkLst>
        <pc:spChg chg="mod">
          <ac:chgData name="Marco Finetti" userId="fe4fd2758819c97b" providerId="LiveId" clId="{A8AC9F56-6C97-4844-8D87-A42B878530CA}" dt="2024-05-31T11:45:57.647" v="0"/>
          <ac:spMkLst>
            <pc:docMk/>
            <pc:sldMk cId="2525137462" sldId="469"/>
            <ac:spMk id="10" creationId="{43DE3CFE-6488-F482-7D8B-A77702564815}"/>
          </ac:spMkLst>
        </pc:spChg>
        <pc:spChg chg="mod">
          <ac:chgData name="Marco Finetti" userId="fe4fd2758819c97b" providerId="LiveId" clId="{A8AC9F56-6C97-4844-8D87-A42B878530CA}" dt="2024-05-31T11:45:57.647" v="0"/>
          <ac:spMkLst>
            <pc:docMk/>
            <pc:sldMk cId="2525137462" sldId="469"/>
            <ac:spMk id="15" creationId="{321C5175-9378-6F68-E829-4F96C8A5FA2B}"/>
          </ac:spMkLst>
        </pc:spChg>
        <pc:spChg chg="mod">
          <ac:chgData name="Marco Finetti" userId="fe4fd2758819c97b" providerId="LiveId" clId="{A8AC9F56-6C97-4844-8D87-A42B878530CA}" dt="2024-05-31T11:45:57.647" v="0"/>
          <ac:spMkLst>
            <pc:docMk/>
            <pc:sldMk cId="2525137462" sldId="469"/>
            <ac:spMk id="16" creationId="{A5D76569-DD85-9330-D8D2-72E42674CBBF}"/>
          </ac:spMkLst>
        </pc:spChg>
        <pc:spChg chg="mod">
          <ac:chgData name="Marco Finetti" userId="fe4fd2758819c97b" providerId="LiveId" clId="{A8AC9F56-6C97-4844-8D87-A42B878530CA}" dt="2024-05-31T11:45:57.647" v="0"/>
          <ac:spMkLst>
            <pc:docMk/>
            <pc:sldMk cId="2525137462" sldId="469"/>
            <ac:spMk id="19" creationId="{27B959A0-B108-E2CC-DBC8-5997F3559394}"/>
          </ac:spMkLst>
        </pc:spChg>
        <pc:spChg chg="mod">
          <ac:chgData name="Marco Finetti" userId="fe4fd2758819c97b" providerId="LiveId" clId="{A8AC9F56-6C97-4844-8D87-A42B878530CA}" dt="2024-05-31T11:45:57.647" v="0"/>
          <ac:spMkLst>
            <pc:docMk/>
            <pc:sldMk cId="2525137462" sldId="469"/>
            <ac:spMk id="22" creationId="{2FE9109C-B092-11E8-7812-5D4018B35233}"/>
          </ac:spMkLst>
        </pc:spChg>
        <pc:spChg chg="mod">
          <ac:chgData name="Marco Finetti" userId="fe4fd2758819c97b" providerId="LiveId" clId="{A8AC9F56-6C97-4844-8D87-A42B878530CA}" dt="2024-05-31T11:45:57.647" v="0"/>
          <ac:spMkLst>
            <pc:docMk/>
            <pc:sldMk cId="2525137462" sldId="469"/>
            <ac:spMk id="24" creationId="{D6EF3B8D-BC5A-5C9C-696C-4D388689E169}"/>
          </ac:spMkLst>
        </pc:spChg>
        <pc:spChg chg="mod">
          <ac:chgData name="Marco Finetti" userId="fe4fd2758819c97b" providerId="LiveId" clId="{A8AC9F56-6C97-4844-8D87-A42B878530CA}" dt="2024-05-31T11:45:57.647" v="0"/>
          <ac:spMkLst>
            <pc:docMk/>
            <pc:sldMk cId="2525137462" sldId="469"/>
            <ac:spMk id="25" creationId="{62F0E739-E967-D865-D0C5-B1B42BE39214}"/>
          </ac:spMkLst>
        </pc:spChg>
        <pc:spChg chg="mod">
          <ac:chgData name="Marco Finetti" userId="fe4fd2758819c97b" providerId="LiveId" clId="{A8AC9F56-6C97-4844-8D87-A42B878530CA}" dt="2024-05-31T11:46:01.825" v="1"/>
          <ac:spMkLst>
            <pc:docMk/>
            <pc:sldMk cId="2525137462" sldId="469"/>
            <ac:spMk id="30" creationId="{5D112B31-2E55-D51B-A932-AF2DD4B12336}"/>
          </ac:spMkLst>
        </pc:spChg>
        <pc:spChg chg="mod">
          <ac:chgData name="Marco Finetti" userId="fe4fd2758819c97b" providerId="LiveId" clId="{A8AC9F56-6C97-4844-8D87-A42B878530CA}" dt="2024-05-31T11:46:01.825" v="1"/>
          <ac:spMkLst>
            <pc:docMk/>
            <pc:sldMk cId="2525137462" sldId="469"/>
            <ac:spMk id="35" creationId="{3D688E4D-181A-847C-00CA-A8E472E58B47}"/>
          </ac:spMkLst>
        </pc:spChg>
        <pc:spChg chg="mod">
          <ac:chgData name="Marco Finetti" userId="fe4fd2758819c97b" providerId="LiveId" clId="{A8AC9F56-6C97-4844-8D87-A42B878530CA}" dt="2024-05-31T11:46:01.825" v="1"/>
          <ac:spMkLst>
            <pc:docMk/>
            <pc:sldMk cId="2525137462" sldId="469"/>
            <ac:spMk id="39" creationId="{2CE8728D-0B65-2A52-2FD2-FED70108B82F}"/>
          </ac:spMkLst>
        </pc:spChg>
        <pc:spChg chg="mod">
          <ac:chgData name="Marco Finetti" userId="fe4fd2758819c97b" providerId="LiveId" clId="{A8AC9F56-6C97-4844-8D87-A42B878530CA}" dt="2024-05-31T11:46:01.825" v="1"/>
          <ac:spMkLst>
            <pc:docMk/>
            <pc:sldMk cId="2525137462" sldId="469"/>
            <ac:spMk id="40" creationId="{F984A336-55DE-E161-D407-41CB71EE2CE8}"/>
          </ac:spMkLst>
        </pc:spChg>
        <pc:spChg chg="mod">
          <ac:chgData name="Marco Finetti" userId="fe4fd2758819c97b" providerId="LiveId" clId="{A8AC9F56-6C97-4844-8D87-A42B878530CA}" dt="2024-05-31T11:46:01.825" v="1"/>
          <ac:spMkLst>
            <pc:docMk/>
            <pc:sldMk cId="2525137462" sldId="469"/>
            <ac:spMk id="41" creationId="{ECA42C5F-1FB3-5661-4C69-D504618BF5B9}"/>
          </ac:spMkLst>
        </pc:spChg>
        <pc:spChg chg="mod">
          <ac:chgData name="Marco Finetti" userId="fe4fd2758819c97b" providerId="LiveId" clId="{A8AC9F56-6C97-4844-8D87-A42B878530CA}" dt="2024-05-31T11:46:01.825" v="1"/>
          <ac:spMkLst>
            <pc:docMk/>
            <pc:sldMk cId="2525137462" sldId="469"/>
            <ac:spMk id="42" creationId="{65862938-4D46-0297-DB66-97F4A706EE7B}"/>
          </ac:spMkLst>
        </pc:spChg>
        <pc:spChg chg="mod">
          <ac:chgData name="Marco Finetti" userId="fe4fd2758819c97b" providerId="LiveId" clId="{A8AC9F56-6C97-4844-8D87-A42B878530CA}" dt="2024-05-31T11:46:01.825" v="1"/>
          <ac:spMkLst>
            <pc:docMk/>
            <pc:sldMk cId="2525137462" sldId="469"/>
            <ac:spMk id="43" creationId="{7C1D6453-084D-A7F4-C22A-D91B11535AD4}"/>
          </ac:spMkLst>
        </pc:spChg>
        <pc:grpChg chg="add mod">
          <ac:chgData name="Marco Finetti" userId="fe4fd2758819c97b" providerId="LiveId" clId="{A8AC9F56-6C97-4844-8D87-A42B878530CA}" dt="2024-05-31T11:45:57.647" v="0"/>
          <ac:grpSpMkLst>
            <pc:docMk/>
            <pc:sldMk cId="2525137462" sldId="469"/>
            <ac:grpSpMk id="2" creationId="{FCB56A01-679B-9568-0073-647AB7AEA563}"/>
          </ac:grpSpMkLst>
        </pc:grpChg>
        <pc:grpChg chg="mod">
          <ac:chgData name="Marco Finetti" userId="fe4fd2758819c97b" providerId="LiveId" clId="{A8AC9F56-6C97-4844-8D87-A42B878530CA}" dt="2024-05-31T11:45:57.647" v="0"/>
          <ac:grpSpMkLst>
            <pc:docMk/>
            <pc:sldMk cId="2525137462" sldId="469"/>
            <ac:grpSpMk id="11" creationId="{78E46692-8763-5AE1-7E0E-0A973DA1B872}"/>
          </ac:grpSpMkLst>
        </pc:grpChg>
        <pc:grpChg chg="mod">
          <ac:chgData name="Marco Finetti" userId="fe4fd2758819c97b" providerId="LiveId" clId="{A8AC9F56-6C97-4844-8D87-A42B878530CA}" dt="2024-05-31T11:45:57.647" v="0"/>
          <ac:grpSpMkLst>
            <pc:docMk/>
            <pc:sldMk cId="2525137462" sldId="469"/>
            <ac:grpSpMk id="12" creationId="{63954788-239D-7C93-2CDC-11FF97E7FB3B}"/>
          </ac:grpSpMkLst>
        </pc:grpChg>
        <pc:grpChg chg="add del mod">
          <ac:chgData name="Marco Finetti" userId="fe4fd2758819c97b" providerId="LiveId" clId="{A8AC9F56-6C97-4844-8D87-A42B878530CA}" dt="2024-05-31T11:46:52.511" v="6" actId="21"/>
          <ac:grpSpMkLst>
            <pc:docMk/>
            <pc:sldMk cId="2525137462" sldId="469"/>
            <ac:grpSpMk id="26" creationId="{BC131F30-D51A-CA08-20BA-CCE3924DC48D}"/>
          </ac:grpSpMkLst>
        </pc:grpChg>
        <pc:grpChg chg="mod">
          <ac:chgData name="Marco Finetti" userId="fe4fd2758819c97b" providerId="LiveId" clId="{A8AC9F56-6C97-4844-8D87-A42B878530CA}" dt="2024-05-31T11:46:01.825" v="1"/>
          <ac:grpSpMkLst>
            <pc:docMk/>
            <pc:sldMk cId="2525137462" sldId="469"/>
            <ac:grpSpMk id="32" creationId="{9C12A79F-440A-1E29-83F9-6103FFC6F018}"/>
          </ac:grpSpMkLst>
        </pc:grpChg>
        <pc:grpChg chg="mod">
          <ac:chgData name="Marco Finetti" userId="fe4fd2758819c97b" providerId="LiveId" clId="{A8AC9F56-6C97-4844-8D87-A42B878530CA}" dt="2024-05-31T11:46:01.825" v="1"/>
          <ac:grpSpMkLst>
            <pc:docMk/>
            <pc:sldMk cId="2525137462" sldId="469"/>
            <ac:grpSpMk id="33" creationId="{CDBD966A-D9E5-AFFC-4049-4DD2616354F3}"/>
          </ac:grpSpMkLst>
        </pc:grpChg>
        <pc:cxnChg chg="mod">
          <ac:chgData name="Marco Finetti" userId="fe4fd2758819c97b" providerId="LiveId" clId="{A8AC9F56-6C97-4844-8D87-A42B878530CA}" dt="2024-05-31T11:45:57.647" v="0"/>
          <ac:cxnSpMkLst>
            <pc:docMk/>
            <pc:sldMk cId="2525137462" sldId="469"/>
            <ac:cxnSpMk id="9" creationId="{5762D8E7-69A8-69CA-387F-7EFBC89FB764}"/>
          </ac:cxnSpMkLst>
        </pc:cxnChg>
        <pc:cxnChg chg="mod">
          <ac:chgData name="Marco Finetti" userId="fe4fd2758819c97b" providerId="LiveId" clId="{A8AC9F56-6C97-4844-8D87-A42B878530CA}" dt="2024-05-31T11:45:57.647" v="0"/>
          <ac:cxnSpMkLst>
            <pc:docMk/>
            <pc:sldMk cId="2525137462" sldId="469"/>
            <ac:cxnSpMk id="13" creationId="{497786EC-B43D-FE4F-EE0E-C3B134C538ED}"/>
          </ac:cxnSpMkLst>
        </pc:cxnChg>
        <pc:cxnChg chg="mod">
          <ac:chgData name="Marco Finetti" userId="fe4fd2758819c97b" providerId="LiveId" clId="{A8AC9F56-6C97-4844-8D87-A42B878530CA}" dt="2024-05-31T11:46:01.825" v="1"/>
          <ac:cxnSpMkLst>
            <pc:docMk/>
            <pc:sldMk cId="2525137462" sldId="469"/>
            <ac:cxnSpMk id="28" creationId="{5489B0F4-04F4-AA4C-60DA-5F108F091795}"/>
          </ac:cxnSpMkLst>
        </pc:cxnChg>
        <pc:cxnChg chg="mod">
          <ac:chgData name="Marco Finetti" userId="fe4fd2758819c97b" providerId="LiveId" clId="{A8AC9F56-6C97-4844-8D87-A42B878530CA}" dt="2024-05-31T11:46:01.825" v="1"/>
          <ac:cxnSpMkLst>
            <pc:docMk/>
            <pc:sldMk cId="2525137462" sldId="469"/>
            <ac:cxnSpMk id="34" creationId="{0DE238CE-E6FB-61EA-7668-E193AC7E5498}"/>
          </ac:cxnSpMkLst>
        </pc:cxnChg>
      </pc:sldChg>
    </pc:docChg>
  </pc:docChgLst>
  <pc:docChgLst>
    <pc:chgData name="Marco Finets" userId="3c09b06c3f18c1a7" providerId="LiveId" clId="{23B7965B-5702-4CD9-895F-CDCCF93A977B}"/>
    <pc:docChg chg="undo custSel addSld delSld modSld sldOrd delMainMaster">
      <pc:chgData name="Marco Finets" userId="3c09b06c3f18c1a7" providerId="LiveId" clId="{23B7965B-5702-4CD9-895F-CDCCF93A977B}" dt="2022-01-22T17:11:10.872" v="80"/>
      <pc:docMkLst>
        <pc:docMk/>
      </pc:docMkLst>
      <pc:sldChg chg="del">
        <pc:chgData name="Marco Finets" userId="3c09b06c3f18c1a7" providerId="LiveId" clId="{23B7965B-5702-4CD9-895F-CDCCF93A977B}" dt="2022-01-22T16:56:29.377" v="0" actId="47"/>
        <pc:sldMkLst>
          <pc:docMk/>
          <pc:sldMk cId="3915519352" sldId="256"/>
        </pc:sldMkLst>
      </pc:sldChg>
      <pc:sldChg chg="delSp modSp mod">
        <pc:chgData name="Marco Finets" userId="3c09b06c3f18c1a7" providerId="LiveId" clId="{23B7965B-5702-4CD9-895F-CDCCF93A977B}" dt="2022-01-22T17:09:40.087" v="69" actId="27636"/>
        <pc:sldMkLst>
          <pc:docMk/>
          <pc:sldMk cId="3613689186" sldId="257"/>
        </pc:sldMkLst>
        <pc:spChg chg="mod">
          <ac:chgData name="Marco Finets" userId="3c09b06c3f18c1a7" providerId="LiveId" clId="{23B7965B-5702-4CD9-895F-CDCCF93A977B}" dt="2022-01-22T17:09:40.087" v="69" actId="27636"/>
          <ac:spMkLst>
            <pc:docMk/>
            <pc:sldMk cId="3613689186" sldId="257"/>
            <ac:spMk id="3" creationId="{93853AF6-2CBE-4AFA-8F5A-8275A3E2BB96}"/>
          </ac:spMkLst>
        </pc:spChg>
        <pc:picChg chg="del">
          <ac:chgData name="Marco Finets" userId="3c09b06c3f18c1a7" providerId="LiveId" clId="{23B7965B-5702-4CD9-895F-CDCCF93A977B}" dt="2022-01-22T17:00:38.487" v="24" actId="478"/>
          <ac:picMkLst>
            <pc:docMk/>
            <pc:sldMk cId="3613689186" sldId="257"/>
            <ac:picMk id="1026" creationId="{B6FF60A0-CD15-4486-88C1-1D1C1A13897F}"/>
          </ac:picMkLst>
        </pc:picChg>
        <pc:picChg chg="del">
          <ac:chgData name="Marco Finets" userId="3c09b06c3f18c1a7" providerId="LiveId" clId="{23B7965B-5702-4CD9-895F-CDCCF93A977B}" dt="2022-01-22T17:00:39.604" v="25" actId="478"/>
          <ac:picMkLst>
            <pc:docMk/>
            <pc:sldMk cId="3613689186" sldId="257"/>
            <ac:picMk id="1028" creationId="{EB655F8D-40A2-4844-B882-7F1CC6C7D25B}"/>
          </ac:picMkLst>
        </pc:picChg>
      </pc:sldChg>
      <pc:sldChg chg="addSp modSp mod ord modShow chgLayout">
        <pc:chgData name="Marco Finets" userId="3c09b06c3f18c1a7" providerId="LiveId" clId="{23B7965B-5702-4CD9-895F-CDCCF93A977B}" dt="2022-01-22T17:10:29.508" v="72"/>
        <pc:sldMkLst>
          <pc:docMk/>
          <pc:sldMk cId="2801710880" sldId="258"/>
        </pc:sldMkLst>
        <pc:spChg chg="add mod ord">
          <ac:chgData name="Marco Finets" userId="3c09b06c3f18c1a7" providerId="LiveId" clId="{23B7965B-5702-4CD9-895F-CDCCF93A977B}" dt="2022-01-22T17:10:25.055" v="70" actId="700"/>
          <ac:spMkLst>
            <pc:docMk/>
            <pc:sldMk cId="2801710880" sldId="258"/>
            <ac:spMk id="2" creationId="{98CCA1AC-AA20-4527-AA66-F6CE810F9D9B}"/>
          </ac:spMkLst>
        </pc:spChg>
        <pc:spChg chg="mod ord">
          <ac:chgData name="Marco Finets" userId="3c09b06c3f18c1a7" providerId="LiveId" clId="{23B7965B-5702-4CD9-895F-CDCCF93A977B}" dt="2022-01-22T17:10:25.055" v="70" actId="700"/>
          <ac:spMkLst>
            <pc:docMk/>
            <pc:sldMk cId="2801710880" sldId="258"/>
            <ac:spMk id="3" creationId="{93853AF6-2CBE-4AFA-8F5A-8275A3E2BB96}"/>
          </ac:spMkLst>
        </pc:spChg>
      </pc:sldChg>
      <pc:sldChg chg="addSp modSp mod ord modShow chgLayout">
        <pc:chgData name="Marco Finets" userId="3c09b06c3f18c1a7" providerId="LiveId" clId="{23B7965B-5702-4CD9-895F-CDCCF93A977B}" dt="2022-01-22T17:11:08.912" v="78" actId="729"/>
        <pc:sldMkLst>
          <pc:docMk/>
          <pc:sldMk cId="1681842445" sldId="259"/>
        </pc:sldMkLst>
        <pc:spChg chg="mod ord">
          <ac:chgData name="Marco Finets" userId="3c09b06c3f18c1a7" providerId="LiveId" clId="{23B7965B-5702-4CD9-895F-CDCCF93A977B}" dt="2022-01-22T17:10:36.128" v="73" actId="700"/>
          <ac:spMkLst>
            <pc:docMk/>
            <pc:sldMk cId="1681842445" sldId="259"/>
            <ac:spMk id="2" creationId="{473EB2F9-7BB5-4776-A997-BEC6F1FC2665}"/>
          </ac:spMkLst>
        </pc:spChg>
        <pc:spChg chg="add mod ord">
          <ac:chgData name="Marco Finets" userId="3c09b06c3f18c1a7" providerId="LiveId" clId="{23B7965B-5702-4CD9-895F-CDCCF93A977B}" dt="2022-01-22T17:10:36.128" v="73" actId="700"/>
          <ac:spMkLst>
            <pc:docMk/>
            <pc:sldMk cId="1681842445" sldId="259"/>
            <ac:spMk id="3" creationId="{9E6A094F-44A7-424F-812B-4EE7FDDB2131}"/>
          </ac:spMkLst>
        </pc:spChg>
      </pc:sldChg>
      <pc:sldChg chg="ord">
        <pc:chgData name="Marco Finets" userId="3c09b06c3f18c1a7" providerId="LiveId" clId="{23B7965B-5702-4CD9-895F-CDCCF93A977B}" dt="2022-01-22T17:10:47.666" v="75"/>
        <pc:sldMkLst>
          <pc:docMk/>
          <pc:sldMk cId="357591632" sldId="260"/>
        </pc:sldMkLst>
      </pc:sldChg>
      <pc:sldChg chg="add">
        <pc:chgData name="Marco Finets" userId="3c09b06c3f18c1a7" providerId="LiveId" clId="{23B7965B-5702-4CD9-895F-CDCCF93A977B}" dt="2022-01-22T17:11:10.804" v="79"/>
        <pc:sldMkLst>
          <pc:docMk/>
          <pc:sldMk cId="644221758" sldId="261"/>
        </pc:sldMkLst>
      </pc:sldChg>
      <pc:sldChg chg="add">
        <pc:chgData name="Marco Finets" userId="3c09b06c3f18c1a7" providerId="LiveId" clId="{23B7965B-5702-4CD9-895F-CDCCF93A977B}" dt="2022-01-22T17:11:10.872" v="80"/>
        <pc:sldMkLst>
          <pc:docMk/>
          <pc:sldMk cId="3316832018" sldId="262"/>
        </pc:sldMkLst>
      </pc:sldChg>
      <pc:sldMasterChg chg="del delSldLayout">
        <pc:chgData name="Marco Finets" userId="3c09b06c3f18c1a7" providerId="LiveId" clId="{23B7965B-5702-4CD9-895F-CDCCF93A977B}" dt="2022-01-22T16:56:29.377" v="0" actId="47"/>
        <pc:sldMasterMkLst>
          <pc:docMk/>
          <pc:sldMasterMk cId="2219870359" sldId="2147483660"/>
        </pc:sldMasterMkLst>
        <pc:sldLayoutChg chg="del">
          <pc:chgData name="Marco Finets" userId="3c09b06c3f18c1a7" providerId="LiveId" clId="{23B7965B-5702-4CD9-895F-CDCCF93A977B}" dt="2022-01-22T16:56:29.377" v="0" actId="47"/>
          <pc:sldLayoutMkLst>
            <pc:docMk/>
            <pc:sldMasterMk cId="2219870359" sldId="2147483660"/>
            <pc:sldLayoutMk cId="1557424618" sldId="2147483651"/>
          </pc:sldLayoutMkLst>
        </pc:sldLayoutChg>
        <pc:sldLayoutChg chg="del">
          <pc:chgData name="Marco Finets" userId="3c09b06c3f18c1a7" providerId="LiveId" clId="{23B7965B-5702-4CD9-895F-CDCCF93A977B}" dt="2022-01-22T16:56:29.377" v="0" actId="47"/>
          <pc:sldLayoutMkLst>
            <pc:docMk/>
            <pc:sldMasterMk cId="2219870359" sldId="2147483660"/>
            <pc:sldLayoutMk cId="2476152230" sldId="2147483652"/>
          </pc:sldLayoutMkLst>
        </pc:sldLayoutChg>
        <pc:sldLayoutChg chg="del">
          <pc:chgData name="Marco Finets" userId="3c09b06c3f18c1a7" providerId="LiveId" clId="{23B7965B-5702-4CD9-895F-CDCCF93A977B}" dt="2022-01-22T16:56:29.377" v="0" actId="47"/>
          <pc:sldLayoutMkLst>
            <pc:docMk/>
            <pc:sldMasterMk cId="2219870359" sldId="2147483660"/>
            <pc:sldLayoutMk cId="2649087640" sldId="2147483653"/>
          </pc:sldLayoutMkLst>
        </pc:sldLayoutChg>
        <pc:sldLayoutChg chg="del">
          <pc:chgData name="Marco Finets" userId="3c09b06c3f18c1a7" providerId="LiveId" clId="{23B7965B-5702-4CD9-895F-CDCCF93A977B}" dt="2022-01-22T16:56:29.377" v="0" actId="47"/>
          <pc:sldLayoutMkLst>
            <pc:docMk/>
            <pc:sldMasterMk cId="2219870359" sldId="2147483660"/>
            <pc:sldLayoutMk cId="535528212" sldId="2147483654"/>
          </pc:sldLayoutMkLst>
        </pc:sldLayoutChg>
        <pc:sldLayoutChg chg="del">
          <pc:chgData name="Marco Finets" userId="3c09b06c3f18c1a7" providerId="LiveId" clId="{23B7965B-5702-4CD9-895F-CDCCF93A977B}" dt="2022-01-22T16:56:29.377" v="0" actId="47"/>
          <pc:sldLayoutMkLst>
            <pc:docMk/>
            <pc:sldMasterMk cId="2219870359" sldId="2147483660"/>
            <pc:sldLayoutMk cId="1039942076" sldId="2147483655"/>
          </pc:sldLayoutMkLst>
        </pc:sldLayoutChg>
        <pc:sldLayoutChg chg="del">
          <pc:chgData name="Marco Finets" userId="3c09b06c3f18c1a7" providerId="LiveId" clId="{23B7965B-5702-4CD9-895F-CDCCF93A977B}" dt="2022-01-22T16:56:29.377" v="0" actId="47"/>
          <pc:sldLayoutMkLst>
            <pc:docMk/>
            <pc:sldMasterMk cId="2219870359" sldId="2147483660"/>
            <pc:sldLayoutMk cId="3262291968" sldId="2147483656"/>
          </pc:sldLayoutMkLst>
        </pc:sldLayoutChg>
        <pc:sldLayoutChg chg="del">
          <pc:chgData name="Marco Finets" userId="3c09b06c3f18c1a7" providerId="LiveId" clId="{23B7965B-5702-4CD9-895F-CDCCF93A977B}" dt="2022-01-22T16:56:29.377" v="0" actId="47"/>
          <pc:sldLayoutMkLst>
            <pc:docMk/>
            <pc:sldMasterMk cId="2219870359" sldId="2147483660"/>
            <pc:sldLayoutMk cId="612895930" sldId="2147483657"/>
          </pc:sldLayoutMkLst>
        </pc:sldLayoutChg>
        <pc:sldLayoutChg chg="del">
          <pc:chgData name="Marco Finets" userId="3c09b06c3f18c1a7" providerId="LiveId" clId="{23B7965B-5702-4CD9-895F-CDCCF93A977B}" dt="2022-01-22T16:56:29.377" v="0" actId="47"/>
          <pc:sldLayoutMkLst>
            <pc:docMk/>
            <pc:sldMasterMk cId="2219870359" sldId="2147483660"/>
            <pc:sldLayoutMk cId="4052176664" sldId="2147483658"/>
          </pc:sldLayoutMkLst>
        </pc:sldLayoutChg>
        <pc:sldLayoutChg chg="del">
          <pc:chgData name="Marco Finets" userId="3c09b06c3f18c1a7" providerId="LiveId" clId="{23B7965B-5702-4CD9-895F-CDCCF93A977B}" dt="2022-01-22T16:56:29.377" v="0" actId="47"/>
          <pc:sldLayoutMkLst>
            <pc:docMk/>
            <pc:sldMasterMk cId="2219870359" sldId="2147483660"/>
            <pc:sldLayoutMk cId="2432384983" sldId="2147483659"/>
          </pc:sldLayoutMkLst>
        </pc:sldLayoutChg>
        <pc:sldLayoutChg chg="del">
          <pc:chgData name="Marco Finets" userId="3c09b06c3f18c1a7" providerId="LiveId" clId="{23B7965B-5702-4CD9-895F-CDCCF93A977B}" dt="2022-01-22T16:56:29.377" v="0" actId="47"/>
          <pc:sldLayoutMkLst>
            <pc:docMk/>
            <pc:sldMasterMk cId="2219870359" sldId="2147483660"/>
            <pc:sldLayoutMk cId="2027249109" sldId="2147483661"/>
          </pc:sldLayoutMkLst>
        </pc:sldLayoutChg>
        <pc:sldLayoutChg chg="del">
          <pc:chgData name="Marco Finets" userId="3c09b06c3f18c1a7" providerId="LiveId" clId="{23B7965B-5702-4CD9-895F-CDCCF93A977B}" dt="2022-01-22T16:56:29.377" v="0" actId="47"/>
          <pc:sldLayoutMkLst>
            <pc:docMk/>
            <pc:sldMasterMk cId="2219870359" sldId="2147483660"/>
            <pc:sldLayoutMk cId="2410164290" sldId="2147483662"/>
          </pc:sldLayoutMkLst>
        </pc:sldLayoutChg>
      </pc:sldMasterChg>
    </pc:docChg>
  </pc:docChgLst>
  <pc:docChgLst>
    <pc:chgData name="Marco Finetti" userId="fe4fd2758819c97b" providerId="LiveId" clId="{0AD4EAFF-59CF-4A5E-8D5A-56A4F42E9519}"/>
    <pc:docChg chg="undo redo custSel addSld delSld modSld sldOrd addMainMaster modMainMaster addSection delSection modSection">
      <pc:chgData name="Marco Finetti" userId="fe4fd2758819c97b" providerId="LiveId" clId="{0AD4EAFF-59CF-4A5E-8D5A-56A4F42E9519}" dt="2024-03-01T16:21:57.976" v="9189" actId="20577"/>
      <pc:docMkLst>
        <pc:docMk/>
      </pc:docMkLst>
      <pc:sldChg chg="addSp delSp modSp mod ord setBg modNotesTx">
        <pc:chgData name="Marco Finetti" userId="fe4fd2758819c97b" providerId="LiveId" clId="{0AD4EAFF-59CF-4A5E-8D5A-56A4F42E9519}" dt="2024-03-01T16:21:57.976" v="9189" actId="20577"/>
        <pc:sldMkLst>
          <pc:docMk/>
          <pc:sldMk cId="357591632" sldId="260"/>
        </pc:sldMkLst>
        <pc:spChg chg="add del mod">
          <ac:chgData name="Marco Finetti" userId="fe4fd2758819c97b" providerId="LiveId" clId="{0AD4EAFF-59CF-4A5E-8D5A-56A4F42E9519}" dt="2024-02-28T10:20:45.223" v="1008" actId="1076"/>
          <ac:spMkLst>
            <pc:docMk/>
            <pc:sldMk cId="357591632" sldId="260"/>
            <ac:spMk id="3" creationId="{93853AF6-2CBE-4AFA-8F5A-8275A3E2BB96}"/>
          </ac:spMkLst>
        </pc:spChg>
        <pc:spChg chg="del">
          <ac:chgData name="Marco Finetti" userId="fe4fd2758819c97b" providerId="LiveId" clId="{0AD4EAFF-59CF-4A5E-8D5A-56A4F42E9519}" dt="2024-02-29T18:31:33.956" v="6744" actId="478"/>
          <ac:spMkLst>
            <pc:docMk/>
            <pc:sldMk cId="357591632" sldId="260"/>
            <ac:spMk id="7" creationId="{6F4099B5-EA0A-151D-C10E-43FF395B62AF}"/>
          </ac:spMkLst>
        </pc:spChg>
        <pc:spChg chg="add del mod">
          <ac:chgData name="Marco Finetti" userId="fe4fd2758819c97b" providerId="LiveId" clId="{0AD4EAFF-59CF-4A5E-8D5A-56A4F42E9519}" dt="2024-02-29T18:30:19.478" v="6743" actId="33699"/>
          <ac:spMkLst>
            <pc:docMk/>
            <pc:sldMk cId="357591632" sldId="260"/>
            <ac:spMk id="8" creationId="{A180B1F2-4759-3A0C-D900-A33E6D3503A5}"/>
          </ac:spMkLst>
        </pc:spChg>
        <pc:spChg chg="mod">
          <ac:chgData name="Marco Finetti" userId="fe4fd2758819c97b" providerId="LiveId" clId="{0AD4EAFF-59CF-4A5E-8D5A-56A4F42E9519}" dt="2024-02-28T10:50:13.961" v="1310" actId="179"/>
          <ac:spMkLst>
            <pc:docMk/>
            <pc:sldMk cId="357591632" sldId="260"/>
            <ac:spMk id="18" creationId="{4866B510-356A-A35E-44B6-695DC9E1C76A}"/>
          </ac:spMkLst>
        </pc:spChg>
        <pc:graphicFrameChg chg="add del">
          <ac:chgData name="Marco Finetti" userId="fe4fd2758819c97b" providerId="LiveId" clId="{0AD4EAFF-59CF-4A5E-8D5A-56A4F42E9519}" dt="2024-02-27T18:04:44.282" v="31" actId="26606"/>
          <ac:graphicFrameMkLst>
            <pc:docMk/>
            <pc:sldMk cId="357591632" sldId="260"/>
            <ac:graphicFrameMk id="20" creationId="{48863DA7-9514-BAF4-1A7A-C18580A43A5A}"/>
          </ac:graphicFrameMkLst>
        </pc:graphicFrameChg>
        <pc:graphicFrameChg chg="add del">
          <ac:chgData name="Marco Finetti" userId="fe4fd2758819c97b" providerId="LiveId" clId="{0AD4EAFF-59CF-4A5E-8D5A-56A4F42E9519}" dt="2024-02-27T18:04:45.901" v="33" actId="26606"/>
          <ac:graphicFrameMkLst>
            <pc:docMk/>
            <pc:sldMk cId="357591632" sldId="260"/>
            <ac:graphicFrameMk id="22" creationId="{53226EC5-93B5-2B86-3E41-8225A1765163}"/>
          </ac:graphicFrameMkLst>
        </pc:graphicFrameChg>
        <pc:graphicFrameChg chg="add del">
          <ac:chgData name="Marco Finetti" userId="fe4fd2758819c97b" providerId="LiveId" clId="{0AD4EAFF-59CF-4A5E-8D5A-56A4F42E9519}" dt="2024-02-27T18:04:49.794" v="35" actId="26606"/>
          <ac:graphicFrameMkLst>
            <pc:docMk/>
            <pc:sldMk cId="357591632" sldId="260"/>
            <ac:graphicFrameMk id="24" creationId="{AB6ED463-3212-D45D-39C4-D1515870E2EE}"/>
          </ac:graphicFrameMkLst>
        </pc:graphicFrameChg>
        <pc:graphicFrameChg chg="add del">
          <ac:chgData name="Marco Finetti" userId="fe4fd2758819c97b" providerId="LiveId" clId="{0AD4EAFF-59CF-4A5E-8D5A-56A4F42E9519}" dt="2024-02-27T18:05:27.534" v="37" actId="26606"/>
          <ac:graphicFrameMkLst>
            <pc:docMk/>
            <pc:sldMk cId="357591632" sldId="260"/>
            <ac:graphicFrameMk id="26" creationId="{A9664CCA-050F-1F7B-F5E0-4CD9C817F988}"/>
          </ac:graphicFrameMkLst>
        </pc:graphicFrameChg>
        <pc:picChg chg="add del mod">
          <ac:chgData name="Marco Finetti" userId="fe4fd2758819c97b" providerId="LiveId" clId="{0AD4EAFF-59CF-4A5E-8D5A-56A4F42E9519}" dt="2024-02-29T15:49:01.563" v="5865" actId="34818"/>
          <ac:picMkLst>
            <pc:docMk/>
            <pc:sldMk cId="357591632" sldId="260"/>
            <ac:picMk id="2" creationId="{F170FC8B-C5E7-E446-C3B7-CC0CCB738862}"/>
          </ac:picMkLst>
        </pc:picChg>
        <pc:picChg chg="mod">
          <ac:chgData name="Marco Finetti" userId="fe4fd2758819c97b" providerId="LiveId" clId="{0AD4EAFF-59CF-4A5E-8D5A-56A4F42E9519}" dt="2024-02-27T18:06:14.864" v="132" actId="29295"/>
          <ac:picMkLst>
            <pc:docMk/>
            <pc:sldMk cId="357591632" sldId="260"/>
            <ac:picMk id="4" creationId="{8ED4CC7F-F3F4-480B-D022-5E199283E082}"/>
          </ac:picMkLst>
        </pc:picChg>
        <pc:picChg chg="mod">
          <ac:chgData name="Marco Finetti" userId="fe4fd2758819c97b" providerId="LiveId" clId="{0AD4EAFF-59CF-4A5E-8D5A-56A4F42E9519}" dt="2024-02-28T10:48:12.691" v="1304"/>
          <ac:picMkLst>
            <pc:docMk/>
            <pc:sldMk cId="357591632" sldId="260"/>
            <ac:picMk id="12" creationId="{E3A2F9C4-5EA4-00C5-B623-E12FA8958F65}"/>
          </ac:picMkLst>
        </pc:picChg>
      </pc:sldChg>
      <pc:sldChg chg="del">
        <pc:chgData name="Marco Finetti" userId="fe4fd2758819c97b" providerId="LiveId" clId="{0AD4EAFF-59CF-4A5E-8D5A-56A4F42E9519}" dt="2024-02-28T10:57:18.129" v="1346" actId="47"/>
        <pc:sldMkLst>
          <pc:docMk/>
          <pc:sldMk cId="1971482435" sldId="402"/>
        </pc:sldMkLst>
      </pc:sldChg>
      <pc:sldChg chg="addSp modSp del">
        <pc:chgData name="Marco Finetti" userId="fe4fd2758819c97b" providerId="LiveId" clId="{0AD4EAFF-59CF-4A5E-8D5A-56A4F42E9519}" dt="2024-02-29T13:59:09.909" v="4819" actId="47"/>
        <pc:sldMkLst>
          <pc:docMk/>
          <pc:sldMk cId="2119324004" sldId="408"/>
        </pc:sldMkLst>
        <pc:picChg chg="add mod">
          <ac:chgData name="Marco Finetti" userId="fe4fd2758819c97b" providerId="LiveId" clId="{0AD4EAFF-59CF-4A5E-8D5A-56A4F42E9519}" dt="2024-02-28T10:54:43.751" v="1327"/>
          <ac:picMkLst>
            <pc:docMk/>
            <pc:sldMk cId="2119324004" sldId="408"/>
            <ac:picMk id="4" creationId="{AD8B136C-5B0A-0037-240F-BB282558A259}"/>
          </ac:picMkLst>
        </pc:picChg>
      </pc:sldChg>
      <pc:sldChg chg="addSp delSp modSp mod modAnim modNotesTx">
        <pc:chgData name="Marco Finetti" userId="fe4fd2758819c97b" providerId="LiveId" clId="{0AD4EAFF-59CF-4A5E-8D5A-56A4F42E9519}" dt="2024-03-01T12:49:45.317" v="8635" actId="20577"/>
        <pc:sldMkLst>
          <pc:docMk/>
          <pc:sldMk cId="1179366400" sldId="409"/>
        </pc:sldMkLst>
        <pc:spChg chg="mod">
          <ac:chgData name="Marco Finetti" userId="fe4fd2758819c97b" providerId="LiveId" clId="{0AD4EAFF-59CF-4A5E-8D5A-56A4F42E9519}" dt="2024-02-29T18:27:26.155" v="6735" actId="207"/>
          <ac:spMkLst>
            <pc:docMk/>
            <pc:sldMk cId="1179366400" sldId="409"/>
            <ac:spMk id="2" creationId="{4D331B91-0287-F8BE-DD3E-2AAC2186C529}"/>
          </ac:spMkLst>
        </pc:spChg>
        <pc:spChg chg="mod">
          <ac:chgData name="Marco Finetti" userId="fe4fd2758819c97b" providerId="LiveId" clId="{0AD4EAFF-59CF-4A5E-8D5A-56A4F42E9519}" dt="2024-02-29T14:56:11.461" v="5349" actId="1076"/>
          <ac:spMkLst>
            <pc:docMk/>
            <pc:sldMk cId="1179366400" sldId="409"/>
            <ac:spMk id="3" creationId="{A66FFC36-22D6-A6F1-84B7-8BC658031FD7}"/>
          </ac:spMkLst>
        </pc:spChg>
        <pc:spChg chg="mod">
          <ac:chgData name="Marco Finetti" userId="fe4fd2758819c97b" providerId="LiveId" clId="{0AD4EAFF-59CF-4A5E-8D5A-56A4F42E9519}" dt="2024-02-29T14:26:42.361" v="5147" actId="6549"/>
          <ac:spMkLst>
            <pc:docMk/>
            <pc:sldMk cId="1179366400" sldId="409"/>
            <ac:spMk id="4" creationId="{F58A7439-0FF8-1537-D505-EDAAC90B8700}"/>
          </ac:spMkLst>
        </pc:spChg>
        <pc:spChg chg="mod">
          <ac:chgData name="Marco Finetti" userId="fe4fd2758819c97b" providerId="LiveId" clId="{0AD4EAFF-59CF-4A5E-8D5A-56A4F42E9519}" dt="2024-02-29T14:53:25.126" v="5340" actId="207"/>
          <ac:spMkLst>
            <pc:docMk/>
            <pc:sldMk cId="1179366400" sldId="409"/>
            <ac:spMk id="5" creationId="{75AB5984-1657-820F-9EDE-714C3BA74149}"/>
          </ac:spMkLst>
        </pc:spChg>
        <pc:spChg chg="mod">
          <ac:chgData name="Marco Finetti" userId="fe4fd2758819c97b" providerId="LiveId" clId="{0AD4EAFF-59CF-4A5E-8D5A-56A4F42E9519}" dt="2024-02-29T14:56:02.718" v="5345" actId="1076"/>
          <ac:spMkLst>
            <pc:docMk/>
            <pc:sldMk cId="1179366400" sldId="409"/>
            <ac:spMk id="6" creationId="{C00E3A43-505F-ABA7-7858-721462DD369B}"/>
          </ac:spMkLst>
        </pc:spChg>
        <pc:spChg chg="mod">
          <ac:chgData name="Marco Finetti" userId="fe4fd2758819c97b" providerId="LiveId" clId="{0AD4EAFF-59CF-4A5E-8D5A-56A4F42E9519}" dt="2024-02-29T14:56:57.419" v="5357" actId="1076"/>
          <ac:spMkLst>
            <pc:docMk/>
            <pc:sldMk cId="1179366400" sldId="409"/>
            <ac:spMk id="7" creationId="{9FBC163C-0DE9-8E91-93B1-410D584AD45E}"/>
          </ac:spMkLst>
        </pc:spChg>
        <pc:spChg chg="add mod">
          <ac:chgData name="Marco Finetti" userId="fe4fd2758819c97b" providerId="LiveId" clId="{0AD4EAFF-59CF-4A5E-8D5A-56A4F42E9519}" dt="2024-02-29T14:01:55.832" v="4836"/>
          <ac:spMkLst>
            <pc:docMk/>
            <pc:sldMk cId="1179366400" sldId="409"/>
            <ac:spMk id="9" creationId="{7B6BDEAF-CE80-A7D3-E768-57203A289490}"/>
          </ac:spMkLst>
        </pc:spChg>
        <pc:spChg chg="add mod">
          <ac:chgData name="Marco Finetti" userId="fe4fd2758819c97b" providerId="LiveId" clId="{0AD4EAFF-59CF-4A5E-8D5A-56A4F42E9519}" dt="2024-02-29T14:01:55.832" v="4836"/>
          <ac:spMkLst>
            <pc:docMk/>
            <pc:sldMk cId="1179366400" sldId="409"/>
            <ac:spMk id="15" creationId="{41630708-AE20-0F55-E9D3-A6AA32B9739F}"/>
          </ac:spMkLst>
        </pc:spChg>
        <pc:spChg chg="add mod">
          <ac:chgData name="Marco Finetti" userId="fe4fd2758819c97b" providerId="LiveId" clId="{0AD4EAFF-59CF-4A5E-8D5A-56A4F42E9519}" dt="2024-02-29T14:01:55.832" v="4836"/>
          <ac:spMkLst>
            <pc:docMk/>
            <pc:sldMk cId="1179366400" sldId="409"/>
            <ac:spMk id="20" creationId="{B4FBDB2C-4C07-DBF7-4AB7-9CFA2E3099CF}"/>
          </ac:spMkLst>
        </pc:spChg>
        <pc:spChg chg="add mod">
          <ac:chgData name="Marco Finetti" userId="fe4fd2758819c97b" providerId="LiveId" clId="{0AD4EAFF-59CF-4A5E-8D5A-56A4F42E9519}" dt="2024-02-29T14:01:55.832" v="4836"/>
          <ac:spMkLst>
            <pc:docMk/>
            <pc:sldMk cId="1179366400" sldId="409"/>
            <ac:spMk id="21" creationId="{4E7A4829-9E24-D035-0791-5EAD7375DEBE}"/>
          </ac:spMkLst>
        </pc:spChg>
        <pc:spChg chg="add mod">
          <ac:chgData name="Marco Finetti" userId="fe4fd2758819c97b" providerId="LiveId" clId="{0AD4EAFF-59CF-4A5E-8D5A-56A4F42E9519}" dt="2024-02-29T14:01:55.832" v="4836"/>
          <ac:spMkLst>
            <pc:docMk/>
            <pc:sldMk cId="1179366400" sldId="409"/>
            <ac:spMk id="22" creationId="{C65A31FC-9728-FBB9-8A88-62B108952795}"/>
          </ac:spMkLst>
        </pc:spChg>
        <pc:spChg chg="add mod">
          <ac:chgData name="Marco Finetti" userId="fe4fd2758819c97b" providerId="LiveId" clId="{0AD4EAFF-59CF-4A5E-8D5A-56A4F42E9519}" dt="2024-02-29T14:01:55.832" v="4836"/>
          <ac:spMkLst>
            <pc:docMk/>
            <pc:sldMk cId="1179366400" sldId="409"/>
            <ac:spMk id="23" creationId="{849FB7BB-E3D5-F943-9F87-6ADA33F7FE66}"/>
          </ac:spMkLst>
        </pc:spChg>
        <pc:spChg chg="add mod">
          <ac:chgData name="Marco Finetti" userId="fe4fd2758819c97b" providerId="LiveId" clId="{0AD4EAFF-59CF-4A5E-8D5A-56A4F42E9519}" dt="2024-02-29T14:01:55.832" v="4836"/>
          <ac:spMkLst>
            <pc:docMk/>
            <pc:sldMk cId="1179366400" sldId="409"/>
            <ac:spMk id="24" creationId="{1A40EDEC-8384-2EFD-1116-05B7250252D2}"/>
          </ac:spMkLst>
        </pc:spChg>
        <pc:spChg chg="add mod">
          <ac:chgData name="Marco Finetti" userId="fe4fd2758819c97b" providerId="LiveId" clId="{0AD4EAFF-59CF-4A5E-8D5A-56A4F42E9519}" dt="2024-02-29T14:01:55.832" v="4836"/>
          <ac:spMkLst>
            <pc:docMk/>
            <pc:sldMk cId="1179366400" sldId="409"/>
            <ac:spMk id="27" creationId="{B7B4685E-6251-FD90-4EDE-520E9DCE2C88}"/>
          </ac:spMkLst>
        </pc:spChg>
        <pc:spChg chg="add mod">
          <ac:chgData name="Marco Finetti" userId="fe4fd2758819c97b" providerId="LiveId" clId="{0AD4EAFF-59CF-4A5E-8D5A-56A4F42E9519}" dt="2024-02-29T16:38:59.876" v="6515" actId="14100"/>
          <ac:spMkLst>
            <pc:docMk/>
            <pc:sldMk cId="1179366400" sldId="409"/>
            <ac:spMk id="28" creationId="{1D82292C-4BFF-2689-D9C1-9A5432E1C547}"/>
          </ac:spMkLst>
        </pc:spChg>
        <pc:spChg chg="add mod">
          <ac:chgData name="Marco Finetti" userId="fe4fd2758819c97b" providerId="LiveId" clId="{0AD4EAFF-59CF-4A5E-8D5A-56A4F42E9519}" dt="2024-02-29T14:06:54.112" v="4862"/>
          <ac:spMkLst>
            <pc:docMk/>
            <pc:sldMk cId="1179366400" sldId="409"/>
            <ac:spMk id="31" creationId="{FE55C570-1DC6-3CAB-0AD1-23018EC9FE2C}"/>
          </ac:spMkLst>
        </pc:spChg>
        <pc:spChg chg="add mod ord">
          <ac:chgData name="Marco Finetti" userId="fe4fd2758819c97b" providerId="LiveId" clId="{0AD4EAFF-59CF-4A5E-8D5A-56A4F42E9519}" dt="2024-02-29T16:35:29.721" v="6173" actId="108"/>
          <ac:spMkLst>
            <pc:docMk/>
            <pc:sldMk cId="1179366400" sldId="409"/>
            <ac:spMk id="32" creationId="{4F81C228-60DD-9646-E04A-25E80BDB6DC6}"/>
          </ac:spMkLst>
        </pc:spChg>
        <pc:spChg chg="add mod">
          <ac:chgData name="Marco Finetti" userId="fe4fd2758819c97b" providerId="LiveId" clId="{0AD4EAFF-59CF-4A5E-8D5A-56A4F42E9519}" dt="2024-02-29T14:06:54.112" v="4862"/>
          <ac:spMkLst>
            <pc:docMk/>
            <pc:sldMk cId="1179366400" sldId="409"/>
            <ac:spMk id="33" creationId="{20FB6433-F00D-19B2-6FB1-9071DD5BD5B8}"/>
          </ac:spMkLst>
        </pc:spChg>
        <pc:spChg chg="add mod">
          <ac:chgData name="Marco Finetti" userId="fe4fd2758819c97b" providerId="LiveId" clId="{0AD4EAFF-59CF-4A5E-8D5A-56A4F42E9519}" dt="2024-02-29T14:06:54.112" v="4862"/>
          <ac:spMkLst>
            <pc:docMk/>
            <pc:sldMk cId="1179366400" sldId="409"/>
            <ac:spMk id="34" creationId="{F7E1C328-A4C0-42DD-CF9D-4FB52E6AA8EF}"/>
          </ac:spMkLst>
        </pc:spChg>
        <pc:spChg chg="add mod">
          <ac:chgData name="Marco Finetti" userId="fe4fd2758819c97b" providerId="LiveId" clId="{0AD4EAFF-59CF-4A5E-8D5A-56A4F42E9519}" dt="2024-02-29T14:13:37.066" v="4933"/>
          <ac:spMkLst>
            <pc:docMk/>
            <pc:sldMk cId="1179366400" sldId="409"/>
            <ac:spMk id="36" creationId="{F515DBB8-3B6E-4F21-DA66-61C885306848}"/>
          </ac:spMkLst>
        </pc:spChg>
        <pc:spChg chg="add mod">
          <ac:chgData name="Marco Finetti" userId="fe4fd2758819c97b" providerId="LiveId" clId="{0AD4EAFF-59CF-4A5E-8D5A-56A4F42E9519}" dt="2024-02-29T14:13:37.066" v="4933"/>
          <ac:spMkLst>
            <pc:docMk/>
            <pc:sldMk cId="1179366400" sldId="409"/>
            <ac:spMk id="39" creationId="{FAD37567-2467-302A-3E95-43BFB3F80A6A}"/>
          </ac:spMkLst>
        </pc:spChg>
        <pc:spChg chg="add mod">
          <ac:chgData name="Marco Finetti" userId="fe4fd2758819c97b" providerId="LiveId" clId="{0AD4EAFF-59CF-4A5E-8D5A-56A4F42E9519}" dt="2024-02-29T14:13:37.066" v="4933"/>
          <ac:spMkLst>
            <pc:docMk/>
            <pc:sldMk cId="1179366400" sldId="409"/>
            <ac:spMk id="40" creationId="{CD3F761F-C76D-CDA7-C8D4-BF7435292761}"/>
          </ac:spMkLst>
        </pc:spChg>
        <pc:spChg chg="add mod">
          <ac:chgData name="Marco Finetti" userId="fe4fd2758819c97b" providerId="LiveId" clId="{0AD4EAFF-59CF-4A5E-8D5A-56A4F42E9519}" dt="2024-02-29T14:13:37.066" v="4933"/>
          <ac:spMkLst>
            <pc:docMk/>
            <pc:sldMk cId="1179366400" sldId="409"/>
            <ac:spMk id="41" creationId="{3E4D0426-C566-EEEB-E6D6-93AE78C6510C}"/>
          </ac:spMkLst>
        </pc:spChg>
        <pc:spChg chg="add mod">
          <ac:chgData name="Marco Finetti" userId="fe4fd2758819c97b" providerId="LiveId" clId="{0AD4EAFF-59CF-4A5E-8D5A-56A4F42E9519}" dt="2024-02-29T14:13:37.066" v="4933"/>
          <ac:spMkLst>
            <pc:docMk/>
            <pc:sldMk cId="1179366400" sldId="409"/>
            <ac:spMk id="42" creationId="{8B3A74C9-6ECB-3807-B4F5-7C38A99DE654}"/>
          </ac:spMkLst>
        </pc:spChg>
        <pc:spChg chg="add mod">
          <ac:chgData name="Marco Finetti" userId="fe4fd2758819c97b" providerId="LiveId" clId="{0AD4EAFF-59CF-4A5E-8D5A-56A4F42E9519}" dt="2024-02-29T14:13:41.556" v="4935"/>
          <ac:spMkLst>
            <pc:docMk/>
            <pc:sldMk cId="1179366400" sldId="409"/>
            <ac:spMk id="43" creationId="{E0ECF722-30A9-3F27-7F56-F5E0F0FF9855}"/>
          </ac:spMkLst>
        </pc:spChg>
        <pc:spChg chg="add mod">
          <ac:chgData name="Marco Finetti" userId="fe4fd2758819c97b" providerId="LiveId" clId="{0AD4EAFF-59CF-4A5E-8D5A-56A4F42E9519}" dt="2024-02-29T14:13:41.556" v="4935"/>
          <ac:spMkLst>
            <pc:docMk/>
            <pc:sldMk cId="1179366400" sldId="409"/>
            <ac:spMk id="46" creationId="{46CE0E71-DE1B-D9B3-5089-EFB6C8FD5B96}"/>
          </ac:spMkLst>
        </pc:spChg>
        <pc:spChg chg="add mod">
          <ac:chgData name="Marco Finetti" userId="fe4fd2758819c97b" providerId="LiveId" clId="{0AD4EAFF-59CF-4A5E-8D5A-56A4F42E9519}" dt="2024-02-29T14:13:41.556" v="4935"/>
          <ac:spMkLst>
            <pc:docMk/>
            <pc:sldMk cId="1179366400" sldId="409"/>
            <ac:spMk id="47" creationId="{817A652B-66B6-66C3-CE9E-BBA5FF08EAF9}"/>
          </ac:spMkLst>
        </pc:spChg>
        <pc:spChg chg="add mod">
          <ac:chgData name="Marco Finetti" userId="fe4fd2758819c97b" providerId="LiveId" clId="{0AD4EAFF-59CF-4A5E-8D5A-56A4F42E9519}" dt="2024-02-29T14:13:41.556" v="4935"/>
          <ac:spMkLst>
            <pc:docMk/>
            <pc:sldMk cId="1179366400" sldId="409"/>
            <ac:spMk id="48" creationId="{89E9F72C-6576-163D-93BE-D9AA139F2FBD}"/>
          </ac:spMkLst>
        </pc:spChg>
        <pc:spChg chg="add mod">
          <ac:chgData name="Marco Finetti" userId="fe4fd2758819c97b" providerId="LiveId" clId="{0AD4EAFF-59CF-4A5E-8D5A-56A4F42E9519}" dt="2024-02-29T14:13:41.556" v="4935"/>
          <ac:spMkLst>
            <pc:docMk/>
            <pc:sldMk cId="1179366400" sldId="409"/>
            <ac:spMk id="49" creationId="{5F9F2BAF-1FE8-E95A-845C-E54619A8D228}"/>
          </ac:spMkLst>
        </pc:spChg>
        <pc:spChg chg="add mod">
          <ac:chgData name="Marco Finetti" userId="fe4fd2758819c97b" providerId="LiveId" clId="{0AD4EAFF-59CF-4A5E-8D5A-56A4F42E9519}" dt="2024-02-29T14:13:47.941" v="4937" actId="164"/>
          <ac:spMkLst>
            <pc:docMk/>
            <pc:sldMk cId="1179366400" sldId="409"/>
            <ac:spMk id="50" creationId="{3B5D9528-449C-0824-F0A4-4890AFB65535}"/>
          </ac:spMkLst>
        </pc:spChg>
        <pc:spChg chg="add mod">
          <ac:chgData name="Marco Finetti" userId="fe4fd2758819c97b" providerId="LiveId" clId="{0AD4EAFF-59CF-4A5E-8D5A-56A4F42E9519}" dt="2024-02-29T14:19:12.973" v="5056" actId="14100"/>
          <ac:spMkLst>
            <pc:docMk/>
            <pc:sldMk cId="1179366400" sldId="409"/>
            <ac:spMk id="53" creationId="{56D65B5C-73AC-4956-4488-E2577DADD9DF}"/>
          </ac:spMkLst>
        </pc:spChg>
        <pc:spChg chg="add mod">
          <ac:chgData name="Marco Finetti" userId="fe4fd2758819c97b" providerId="LiveId" clId="{0AD4EAFF-59CF-4A5E-8D5A-56A4F42E9519}" dt="2024-02-29T14:18:57.790" v="5054" actId="14100"/>
          <ac:spMkLst>
            <pc:docMk/>
            <pc:sldMk cId="1179366400" sldId="409"/>
            <ac:spMk id="54" creationId="{99EACB00-C9D6-65AE-E642-1C0B83FA6801}"/>
          </ac:spMkLst>
        </pc:spChg>
        <pc:spChg chg="add mod">
          <ac:chgData name="Marco Finetti" userId="fe4fd2758819c97b" providerId="LiveId" clId="{0AD4EAFF-59CF-4A5E-8D5A-56A4F42E9519}" dt="2024-02-29T14:13:42.769" v="4936"/>
          <ac:spMkLst>
            <pc:docMk/>
            <pc:sldMk cId="1179366400" sldId="409"/>
            <ac:spMk id="55" creationId="{1959E328-46B9-EEF3-07E4-178AC7031C0D}"/>
          </ac:spMkLst>
        </pc:spChg>
        <pc:spChg chg="add mod">
          <ac:chgData name="Marco Finetti" userId="fe4fd2758819c97b" providerId="LiveId" clId="{0AD4EAFF-59CF-4A5E-8D5A-56A4F42E9519}" dt="2024-02-29T14:13:42.769" v="4936"/>
          <ac:spMkLst>
            <pc:docMk/>
            <pc:sldMk cId="1179366400" sldId="409"/>
            <ac:spMk id="56" creationId="{939713E0-9C38-1298-91EC-8BADE6729D7A}"/>
          </ac:spMkLst>
        </pc:spChg>
        <pc:spChg chg="add mod">
          <ac:chgData name="Marco Finetti" userId="fe4fd2758819c97b" providerId="LiveId" clId="{0AD4EAFF-59CF-4A5E-8D5A-56A4F42E9519}" dt="2024-02-29T14:21:48.093" v="5074" actId="14100"/>
          <ac:spMkLst>
            <pc:docMk/>
            <pc:sldMk cId="1179366400" sldId="409"/>
            <ac:spMk id="59" creationId="{465AA5E3-AA02-C74B-B30A-C10484F0863E}"/>
          </ac:spMkLst>
        </pc:spChg>
        <pc:spChg chg="add mod">
          <ac:chgData name="Marco Finetti" userId="fe4fd2758819c97b" providerId="LiveId" clId="{0AD4EAFF-59CF-4A5E-8D5A-56A4F42E9519}" dt="2024-02-29T14:19:28.853" v="5058"/>
          <ac:spMkLst>
            <pc:docMk/>
            <pc:sldMk cId="1179366400" sldId="409"/>
            <ac:spMk id="62" creationId="{3D1EBCB8-98C7-51B7-2027-E4C06AC0FA94}"/>
          </ac:spMkLst>
        </pc:spChg>
        <pc:spChg chg="add mod">
          <ac:chgData name="Marco Finetti" userId="fe4fd2758819c97b" providerId="LiveId" clId="{0AD4EAFF-59CF-4A5E-8D5A-56A4F42E9519}" dt="2024-02-29T16:35:39.498" v="6174" actId="108"/>
          <ac:spMkLst>
            <pc:docMk/>
            <pc:sldMk cId="1179366400" sldId="409"/>
            <ac:spMk id="63" creationId="{08391EDB-1388-BA38-D3C5-A2DF0B98A143}"/>
          </ac:spMkLst>
        </pc:spChg>
        <pc:spChg chg="add mod">
          <ac:chgData name="Marco Finetti" userId="fe4fd2758819c97b" providerId="LiveId" clId="{0AD4EAFF-59CF-4A5E-8D5A-56A4F42E9519}" dt="2024-02-29T14:19:28.853" v="5058"/>
          <ac:spMkLst>
            <pc:docMk/>
            <pc:sldMk cId="1179366400" sldId="409"/>
            <ac:spMk id="64" creationId="{9183C430-67B7-1023-F75D-54DC9B2BCDDE}"/>
          </ac:spMkLst>
        </pc:spChg>
        <pc:spChg chg="add mod">
          <ac:chgData name="Marco Finetti" userId="fe4fd2758819c97b" providerId="LiveId" clId="{0AD4EAFF-59CF-4A5E-8D5A-56A4F42E9519}" dt="2024-02-29T14:19:28.853" v="5058"/>
          <ac:spMkLst>
            <pc:docMk/>
            <pc:sldMk cId="1179366400" sldId="409"/>
            <ac:spMk id="65" creationId="{FF4CF423-6B47-FDF1-2E9B-F8920E99D37B}"/>
          </ac:spMkLst>
        </pc:spChg>
        <pc:grpChg chg="mod">
          <ac:chgData name="Marco Finetti" userId="fe4fd2758819c97b" providerId="LiveId" clId="{0AD4EAFF-59CF-4A5E-8D5A-56A4F42E9519}" dt="2024-02-29T14:19:41.458" v="5062" actId="1076"/>
          <ac:grpSpMkLst>
            <pc:docMk/>
            <pc:sldMk cId="1179366400" sldId="409"/>
            <ac:grpSpMk id="13" creationId="{A861E281-9FB0-1713-B831-232E82494AE3}"/>
          </ac:grpSpMkLst>
        </pc:grpChg>
        <pc:grpChg chg="add mod">
          <ac:chgData name="Marco Finetti" userId="fe4fd2758819c97b" providerId="LiveId" clId="{0AD4EAFF-59CF-4A5E-8D5A-56A4F42E9519}" dt="2024-02-29T14:01:55.832" v="4836"/>
          <ac:grpSpMkLst>
            <pc:docMk/>
            <pc:sldMk cId="1179366400" sldId="409"/>
            <ac:grpSpMk id="16" creationId="{7AD5A210-27F7-CA27-A417-40334A479CDE}"/>
          </ac:grpSpMkLst>
        </pc:grpChg>
        <pc:grpChg chg="add mod">
          <ac:chgData name="Marco Finetti" userId="fe4fd2758819c97b" providerId="LiveId" clId="{0AD4EAFF-59CF-4A5E-8D5A-56A4F42E9519}" dt="2024-02-29T14:01:55.832" v="4836"/>
          <ac:grpSpMkLst>
            <pc:docMk/>
            <pc:sldMk cId="1179366400" sldId="409"/>
            <ac:grpSpMk id="17" creationId="{7D10BE88-C9F5-99BB-EF5B-9B073DF6E02B}"/>
          </ac:grpSpMkLst>
        </pc:grpChg>
        <pc:grpChg chg="add mod">
          <ac:chgData name="Marco Finetti" userId="fe4fd2758819c97b" providerId="LiveId" clId="{0AD4EAFF-59CF-4A5E-8D5A-56A4F42E9519}" dt="2024-02-29T14:01:55.832" v="4836"/>
          <ac:grpSpMkLst>
            <pc:docMk/>
            <pc:sldMk cId="1179366400" sldId="409"/>
            <ac:grpSpMk id="18" creationId="{687A4C76-B218-B3F7-0342-C02BAB76BB44}"/>
          </ac:grpSpMkLst>
        </pc:grpChg>
        <pc:grpChg chg="mod">
          <ac:chgData name="Marco Finetti" userId="fe4fd2758819c97b" providerId="LiveId" clId="{0AD4EAFF-59CF-4A5E-8D5A-56A4F42E9519}" dt="2024-02-29T15:00:05.406" v="5365" actId="14826"/>
          <ac:grpSpMkLst>
            <pc:docMk/>
            <pc:sldMk cId="1179366400" sldId="409"/>
            <ac:grpSpMk id="26" creationId="{BAE469E9-3701-E450-78C1-112ADFB2684F}"/>
          </ac:grpSpMkLst>
        </pc:grpChg>
        <pc:grpChg chg="add mod">
          <ac:chgData name="Marco Finetti" userId="fe4fd2758819c97b" providerId="LiveId" clId="{0AD4EAFF-59CF-4A5E-8D5A-56A4F42E9519}" dt="2024-02-29T14:07:17.922" v="4868" actId="164"/>
          <ac:grpSpMkLst>
            <pc:docMk/>
            <pc:sldMk cId="1179366400" sldId="409"/>
            <ac:grpSpMk id="29" creationId="{EAB93B4A-660A-7763-9079-CC9E3381ABC5}"/>
          </ac:grpSpMkLst>
        </pc:grpChg>
        <pc:grpChg chg="add mod">
          <ac:chgData name="Marco Finetti" userId="fe4fd2758819c97b" providerId="LiveId" clId="{0AD4EAFF-59CF-4A5E-8D5A-56A4F42E9519}" dt="2024-02-29T14:07:17.922" v="4868" actId="164"/>
          <ac:grpSpMkLst>
            <pc:docMk/>
            <pc:sldMk cId="1179366400" sldId="409"/>
            <ac:grpSpMk id="30" creationId="{001402C4-FEC8-2985-A7B7-601FEBC5E144}"/>
          </ac:grpSpMkLst>
        </pc:grpChg>
        <pc:grpChg chg="add mod">
          <ac:chgData name="Marco Finetti" userId="fe4fd2758819c97b" providerId="LiveId" clId="{0AD4EAFF-59CF-4A5E-8D5A-56A4F42E9519}" dt="2024-02-29T16:39:25.392" v="6518" actId="1076"/>
          <ac:grpSpMkLst>
            <pc:docMk/>
            <pc:sldMk cId="1179366400" sldId="409"/>
            <ac:grpSpMk id="35" creationId="{04028428-8D7A-32EB-4E29-67A73BBFA856}"/>
          </ac:grpSpMkLst>
        </pc:grpChg>
        <pc:grpChg chg="add mod">
          <ac:chgData name="Marco Finetti" userId="fe4fd2758819c97b" providerId="LiveId" clId="{0AD4EAFF-59CF-4A5E-8D5A-56A4F42E9519}" dt="2024-02-29T14:13:37.066" v="4933"/>
          <ac:grpSpMkLst>
            <pc:docMk/>
            <pc:sldMk cId="1179366400" sldId="409"/>
            <ac:grpSpMk id="37" creationId="{833CFD5F-C112-197B-2337-663F04A17732}"/>
          </ac:grpSpMkLst>
        </pc:grpChg>
        <pc:grpChg chg="add mod">
          <ac:chgData name="Marco Finetti" userId="fe4fd2758819c97b" providerId="LiveId" clId="{0AD4EAFF-59CF-4A5E-8D5A-56A4F42E9519}" dt="2024-02-29T14:13:37.066" v="4933"/>
          <ac:grpSpMkLst>
            <pc:docMk/>
            <pc:sldMk cId="1179366400" sldId="409"/>
            <ac:grpSpMk id="38" creationId="{5914702F-7012-C549-4B2B-1C24CEA9A11B}"/>
          </ac:grpSpMkLst>
        </pc:grpChg>
        <pc:grpChg chg="add mod">
          <ac:chgData name="Marco Finetti" userId="fe4fd2758819c97b" providerId="LiveId" clId="{0AD4EAFF-59CF-4A5E-8D5A-56A4F42E9519}" dt="2024-02-29T14:13:41.556" v="4935"/>
          <ac:grpSpMkLst>
            <pc:docMk/>
            <pc:sldMk cId="1179366400" sldId="409"/>
            <ac:grpSpMk id="44" creationId="{26954DC5-D449-7ECA-DE12-32C91FD639A1}"/>
          </ac:grpSpMkLst>
        </pc:grpChg>
        <pc:grpChg chg="add mod">
          <ac:chgData name="Marco Finetti" userId="fe4fd2758819c97b" providerId="LiveId" clId="{0AD4EAFF-59CF-4A5E-8D5A-56A4F42E9519}" dt="2024-02-29T14:13:41.556" v="4935"/>
          <ac:grpSpMkLst>
            <pc:docMk/>
            <pc:sldMk cId="1179366400" sldId="409"/>
            <ac:grpSpMk id="45" creationId="{768E21CA-30E2-FD75-F746-5DB64A44EA05}"/>
          </ac:grpSpMkLst>
        </pc:grpChg>
        <pc:grpChg chg="add mod">
          <ac:chgData name="Marco Finetti" userId="fe4fd2758819c97b" providerId="LiveId" clId="{0AD4EAFF-59CF-4A5E-8D5A-56A4F42E9519}" dt="2024-02-29T14:13:47.941" v="4937" actId="164"/>
          <ac:grpSpMkLst>
            <pc:docMk/>
            <pc:sldMk cId="1179366400" sldId="409"/>
            <ac:grpSpMk id="51" creationId="{546356CE-89C2-88E6-0EE5-2B61AC45E55A}"/>
          </ac:grpSpMkLst>
        </pc:grpChg>
        <pc:grpChg chg="add mod">
          <ac:chgData name="Marco Finetti" userId="fe4fd2758819c97b" providerId="LiveId" clId="{0AD4EAFF-59CF-4A5E-8D5A-56A4F42E9519}" dt="2024-02-29T14:13:47.941" v="4937" actId="164"/>
          <ac:grpSpMkLst>
            <pc:docMk/>
            <pc:sldMk cId="1179366400" sldId="409"/>
            <ac:grpSpMk id="52" creationId="{6ACAEABA-2F76-C436-6962-02DC2CFBD74A}"/>
          </ac:grpSpMkLst>
        </pc:grpChg>
        <pc:grpChg chg="add mod">
          <ac:chgData name="Marco Finetti" userId="fe4fd2758819c97b" providerId="LiveId" clId="{0AD4EAFF-59CF-4A5E-8D5A-56A4F42E9519}" dt="2024-02-29T14:14:25.149" v="4942" actId="1076"/>
          <ac:grpSpMkLst>
            <pc:docMk/>
            <pc:sldMk cId="1179366400" sldId="409"/>
            <ac:grpSpMk id="58" creationId="{E5161482-D02B-7375-A300-3ED3BD882579}"/>
          </ac:grpSpMkLst>
        </pc:grpChg>
        <pc:grpChg chg="add mod">
          <ac:chgData name="Marco Finetti" userId="fe4fd2758819c97b" providerId="LiveId" clId="{0AD4EAFF-59CF-4A5E-8D5A-56A4F42E9519}" dt="2024-02-29T14:19:32.863" v="5059" actId="164"/>
          <ac:grpSpMkLst>
            <pc:docMk/>
            <pc:sldMk cId="1179366400" sldId="409"/>
            <ac:grpSpMk id="60" creationId="{0CE05822-D3D5-189A-3922-78742C50C217}"/>
          </ac:grpSpMkLst>
        </pc:grpChg>
        <pc:grpChg chg="add mod">
          <ac:chgData name="Marco Finetti" userId="fe4fd2758819c97b" providerId="LiveId" clId="{0AD4EAFF-59CF-4A5E-8D5A-56A4F42E9519}" dt="2024-02-29T14:19:32.863" v="5059" actId="164"/>
          <ac:grpSpMkLst>
            <pc:docMk/>
            <pc:sldMk cId="1179366400" sldId="409"/>
            <ac:grpSpMk id="61" creationId="{D7B88A3A-0A77-4233-92EB-DD3D68686454}"/>
          </ac:grpSpMkLst>
        </pc:grpChg>
        <pc:grpChg chg="add mod">
          <ac:chgData name="Marco Finetti" userId="fe4fd2758819c97b" providerId="LiveId" clId="{0AD4EAFF-59CF-4A5E-8D5A-56A4F42E9519}" dt="2024-02-29T14:20:12.223" v="5064" actId="14100"/>
          <ac:grpSpMkLst>
            <pc:docMk/>
            <pc:sldMk cId="1179366400" sldId="409"/>
            <ac:grpSpMk id="66" creationId="{0B518476-3C12-FD36-9E40-7D456A90159C}"/>
          </ac:grpSpMkLst>
        </pc:grpChg>
        <pc:graphicFrameChg chg="mod ord">
          <ac:chgData name="Marco Finetti" userId="fe4fd2758819c97b" providerId="LiveId" clId="{0AD4EAFF-59CF-4A5E-8D5A-56A4F42E9519}" dt="2024-02-29T14:21:40.706" v="5073"/>
          <ac:graphicFrameMkLst>
            <pc:docMk/>
            <pc:sldMk cId="1179366400" sldId="409"/>
            <ac:graphicFrameMk id="19" creationId="{DC272782-4D03-9D40-38F7-11FF566A3FF7}"/>
          </ac:graphicFrameMkLst>
        </pc:graphicFrameChg>
        <pc:picChg chg="add mod">
          <ac:chgData name="Marco Finetti" userId="fe4fd2758819c97b" providerId="LiveId" clId="{0AD4EAFF-59CF-4A5E-8D5A-56A4F42E9519}" dt="2024-02-28T10:54:41.920" v="1326"/>
          <ac:picMkLst>
            <pc:docMk/>
            <pc:sldMk cId="1179366400" sldId="409"/>
            <ac:picMk id="8" creationId="{3FDF5E35-7FB8-142D-5C82-3620DCCEE101}"/>
          </ac:picMkLst>
        </pc:picChg>
        <pc:picChg chg="add del mod">
          <ac:chgData name="Marco Finetti" userId="fe4fd2758819c97b" providerId="LiveId" clId="{0AD4EAFF-59CF-4A5E-8D5A-56A4F42E9519}" dt="2024-02-29T15:49:01.563" v="5865" actId="34818"/>
          <ac:picMkLst>
            <pc:docMk/>
            <pc:sldMk cId="1179366400" sldId="409"/>
            <ac:picMk id="16" creationId="{B75862F0-6D6C-7F2B-B8E8-271E3F898FE6}"/>
          </ac:picMkLst>
        </pc:picChg>
        <pc:picChg chg="mod">
          <ac:chgData name="Marco Finetti" userId="fe4fd2758819c97b" providerId="LiveId" clId="{0AD4EAFF-59CF-4A5E-8D5A-56A4F42E9519}" dt="2024-02-29T15:00:05.406" v="5365" actId="14826"/>
          <ac:picMkLst>
            <pc:docMk/>
            <pc:sldMk cId="1179366400" sldId="409"/>
            <ac:picMk id="25" creationId="{88B1BFF3-DC21-E97E-A874-84A6638E22A7}"/>
          </ac:picMkLst>
        </pc:picChg>
        <pc:cxnChg chg="mod">
          <ac:chgData name="Marco Finetti" userId="fe4fd2758819c97b" providerId="LiveId" clId="{0AD4EAFF-59CF-4A5E-8D5A-56A4F42E9519}" dt="2024-02-29T17:05:33.543" v="6559" actId="1582"/>
          <ac:cxnSpMkLst>
            <pc:docMk/>
            <pc:sldMk cId="1179366400" sldId="409"/>
            <ac:cxnSpMk id="14" creationId="{F2FF6378-0867-119C-0E8A-84F5DDF1010F}"/>
          </ac:cxnSpMkLst>
        </pc:cxnChg>
        <pc:cxnChg chg="mod">
          <ac:chgData name="Marco Finetti" userId="fe4fd2758819c97b" providerId="LiveId" clId="{0AD4EAFF-59CF-4A5E-8D5A-56A4F42E9519}" dt="2024-02-29T17:05:18.870" v="6558" actId="1582"/>
          <ac:cxnSpMkLst>
            <pc:docMk/>
            <pc:sldMk cId="1179366400" sldId="409"/>
            <ac:cxnSpMk id="57" creationId="{524E19F3-2C5F-FFC5-5EB4-E973C13F8EE8}"/>
          </ac:cxnSpMkLst>
        </pc:cxnChg>
      </pc:sldChg>
      <pc:sldChg chg="addSp delSp modSp mod delAnim modAnim modNotesTx">
        <pc:chgData name="Marco Finetti" userId="fe4fd2758819c97b" providerId="LiveId" clId="{0AD4EAFF-59CF-4A5E-8D5A-56A4F42E9519}" dt="2024-03-01T12:57:30.926" v="8994" actId="20577"/>
        <pc:sldMkLst>
          <pc:docMk/>
          <pc:sldMk cId="1299345664" sldId="410"/>
        </pc:sldMkLst>
        <pc:spChg chg="mod">
          <ac:chgData name="Marco Finetti" userId="fe4fd2758819c97b" providerId="LiveId" clId="{0AD4EAFF-59CF-4A5E-8D5A-56A4F42E9519}" dt="2024-02-29T11:58:28.472" v="4229" actId="6549"/>
          <ac:spMkLst>
            <pc:docMk/>
            <pc:sldMk cId="1299345664" sldId="410"/>
            <ac:spMk id="2" creationId="{07DE1ADF-CC59-0814-E1C7-3043DDE213FB}"/>
          </ac:spMkLst>
        </pc:spChg>
        <pc:spChg chg="del mod">
          <ac:chgData name="Marco Finetti" userId="fe4fd2758819c97b" providerId="LiveId" clId="{0AD4EAFF-59CF-4A5E-8D5A-56A4F42E9519}" dt="2024-02-29T18:25:57.490" v="6724" actId="478"/>
          <ac:spMkLst>
            <pc:docMk/>
            <pc:sldMk cId="1299345664" sldId="410"/>
            <ac:spMk id="4" creationId="{6A14E9B2-401E-626E-8344-69CC1D2A66EE}"/>
          </ac:spMkLst>
        </pc:spChg>
        <pc:spChg chg="add del mod">
          <ac:chgData name="Marco Finetti" userId="fe4fd2758819c97b" providerId="LiveId" clId="{0AD4EAFF-59CF-4A5E-8D5A-56A4F42E9519}" dt="2024-02-28T10:53:33.540" v="1314" actId="478"/>
          <ac:spMkLst>
            <pc:docMk/>
            <pc:sldMk cId="1299345664" sldId="410"/>
            <ac:spMk id="5" creationId="{A4F78C29-9155-7F90-E116-6F9750A6AD2F}"/>
          </ac:spMkLst>
        </pc:spChg>
        <pc:spChg chg="add del mod">
          <ac:chgData name="Marco Finetti" userId="fe4fd2758819c97b" providerId="LiveId" clId="{0AD4EAFF-59CF-4A5E-8D5A-56A4F42E9519}" dt="2024-02-29T16:14:46.084" v="6027" actId="478"/>
          <ac:spMkLst>
            <pc:docMk/>
            <pc:sldMk cId="1299345664" sldId="410"/>
            <ac:spMk id="6" creationId="{0233C553-473B-D0AD-69E0-29BB15CDE98A}"/>
          </ac:spMkLst>
        </pc:spChg>
        <pc:spChg chg="mod">
          <ac:chgData name="Marco Finetti" userId="fe4fd2758819c97b" providerId="LiveId" clId="{0AD4EAFF-59CF-4A5E-8D5A-56A4F42E9519}" dt="2024-02-28T11:42:08.805" v="2155" actId="21"/>
          <ac:spMkLst>
            <pc:docMk/>
            <pc:sldMk cId="1299345664" sldId="410"/>
            <ac:spMk id="7" creationId="{17DBBD4A-BAD2-E88F-2E4F-A110AF893A84}"/>
          </ac:spMkLst>
        </pc:spChg>
        <pc:spChg chg="add mod">
          <ac:chgData name="Marco Finetti" userId="fe4fd2758819c97b" providerId="LiveId" clId="{0AD4EAFF-59CF-4A5E-8D5A-56A4F42E9519}" dt="2024-02-29T16:24:01.610" v="6149" actId="1076"/>
          <ac:spMkLst>
            <pc:docMk/>
            <pc:sldMk cId="1299345664" sldId="410"/>
            <ac:spMk id="7" creationId="{24BE64CF-84D2-7965-902C-1A57DB630E71}"/>
          </ac:spMkLst>
        </pc:spChg>
        <pc:spChg chg="add del mod">
          <ac:chgData name="Marco Finetti" userId="fe4fd2758819c97b" providerId="LiveId" clId="{0AD4EAFF-59CF-4A5E-8D5A-56A4F42E9519}" dt="2024-02-29T18:25:55.421" v="6723" actId="21"/>
          <ac:spMkLst>
            <pc:docMk/>
            <pc:sldMk cId="1299345664" sldId="410"/>
            <ac:spMk id="11" creationId="{F301C1D8-18A5-0F6D-AE1C-C8AC9B8CD6EA}"/>
          </ac:spMkLst>
        </pc:spChg>
        <pc:spChg chg="add mod">
          <ac:chgData name="Marco Finetti" userId="fe4fd2758819c97b" providerId="LiveId" clId="{0AD4EAFF-59CF-4A5E-8D5A-56A4F42E9519}" dt="2024-02-29T18:27:07.114" v="6733" actId="207"/>
          <ac:spMkLst>
            <pc:docMk/>
            <pc:sldMk cId="1299345664" sldId="410"/>
            <ac:spMk id="12" creationId="{F301C1D8-18A5-0F6D-AE1C-C8AC9B8CD6EA}"/>
          </ac:spMkLst>
        </pc:spChg>
        <pc:spChg chg="mod topLvl">
          <ac:chgData name="Marco Finetti" userId="fe4fd2758819c97b" providerId="LiveId" clId="{0AD4EAFF-59CF-4A5E-8D5A-56A4F42E9519}" dt="2024-02-29T14:12:06.696" v="4929" actId="1038"/>
          <ac:spMkLst>
            <pc:docMk/>
            <pc:sldMk cId="1299345664" sldId="410"/>
            <ac:spMk id="13" creationId="{85FC6DD6-638D-B68A-78DA-5609752A27FF}"/>
          </ac:spMkLst>
        </pc:spChg>
        <pc:spChg chg="add mod">
          <ac:chgData name="Marco Finetti" userId="fe4fd2758819c97b" providerId="LiveId" clId="{0AD4EAFF-59CF-4A5E-8D5A-56A4F42E9519}" dt="2024-02-29T14:12:06.696" v="4929" actId="1038"/>
          <ac:spMkLst>
            <pc:docMk/>
            <pc:sldMk cId="1299345664" sldId="410"/>
            <ac:spMk id="14" creationId="{ACDB7EC0-E4C7-EA5F-5BBA-A01F6C52698F}"/>
          </ac:spMkLst>
        </pc:spChg>
        <pc:spChg chg="mod">
          <ac:chgData name="Marco Finetti" userId="fe4fd2758819c97b" providerId="LiveId" clId="{0AD4EAFF-59CF-4A5E-8D5A-56A4F42E9519}" dt="2024-02-28T18:47:10.942" v="2838" actId="790"/>
          <ac:spMkLst>
            <pc:docMk/>
            <pc:sldMk cId="1299345664" sldId="410"/>
            <ac:spMk id="15" creationId="{D3C7E46C-4EC5-AEF3-8883-6D4A58DED055}"/>
          </ac:spMkLst>
        </pc:spChg>
        <pc:spChg chg="add del">
          <ac:chgData name="Marco Finetti" userId="fe4fd2758819c97b" providerId="LiveId" clId="{0AD4EAFF-59CF-4A5E-8D5A-56A4F42E9519}" dt="2024-02-28T11:29:58.908" v="2075" actId="22"/>
          <ac:spMkLst>
            <pc:docMk/>
            <pc:sldMk cId="1299345664" sldId="410"/>
            <ac:spMk id="17" creationId="{1621B576-8027-12CC-223C-91F3B82160BF}"/>
          </ac:spMkLst>
        </pc:spChg>
        <pc:spChg chg="add mod">
          <ac:chgData name="Marco Finetti" userId="fe4fd2758819c97b" providerId="LiveId" clId="{0AD4EAFF-59CF-4A5E-8D5A-56A4F42E9519}" dt="2024-02-29T14:11:49.092" v="4919" actId="403"/>
          <ac:spMkLst>
            <pc:docMk/>
            <pc:sldMk cId="1299345664" sldId="410"/>
            <ac:spMk id="19" creationId="{B13323CD-83E0-4882-A137-7D4D4C9E034D}"/>
          </ac:spMkLst>
        </pc:spChg>
        <pc:spChg chg="mod">
          <ac:chgData name="Marco Finetti" userId="fe4fd2758819c97b" providerId="LiveId" clId="{0AD4EAFF-59CF-4A5E-8D5A-56A4F42E9519}" dt="2024-02-29T14:11:49.092" v="4919" actId="403"/>
          <ac:spMkLst>
            <pc:docMk/>
            <pc:sldMk cId="1299345664" sldId="410"/>
            <ac:spMk id="35" creationId="{1C78D9CE-8961-BD05-4297-2FB5A9B2232D}"/>
          </ac:spMkLst>
        </pc:spChg>
        <pc:spChg chg="mod">
          <ac:chgData name="Marco Finetti" userId="fe4fd2758819c97b" providerId="LiveId" clId="{0AD4EAFF-59CF-4A5E-8D5A-56A4F42E9519}" dt="2024-02-29T14:11:49.092" v="4919" actId="403"/>
          <ac:spMkLst>
            <pc:docMk/>
            <pc:sldMk cId="1299345664" sldId="410"/>
            <ac:spMk id="38" creationId="{96335117-5215-298E-4E12-A26BC3DF1636}"/>
          </ac:spMkLst>
        </pc:spChg>
        <pc:spChg chg="mod">
          <ac:chgData name="Marco Finetti" userId="fe4fd2758819c97b" providerId="LiveId" clId="{0AD4EAFF-59CF-4A5E-8D5A-56A4F42E9519}" dt="2024-02-29T14:11:49.092" v="4919" actId="403"/>
          <ac:spMkLst>
            <pc:docMk/>
            <pc:sldMk cId="1299345664" sldId="410"/>
            <ac:spMk id="41" creationId="{E6E85731-C8C0-B036-9FC5-E06C04A89712}"/>
          </ac:spMkLst>
        </pc:spChg>
        <pc:spChg chg="mod">
          <ac:chgData name="Marco Finetti" userId="fe4fd2758819c97b" providerId="LiveId" clId="{0AD4EAFF-59CF-4A5E-8D5A-56A4F42E9519}" dt="2024-02-28T11:48:08.944" v="2219"/>
          <ac:spMkLst>
            <pc:docMk/>
            <pc:sldMk cId="1299345664" sldId="410"/>
            <ac:spMk id="44" creationId="{22E4D0D4-F67F-0CE4-7193-0D551BAB7587}"/>
          </ac:spMkLst>
        </pc:spChg>
        <pc:spChg chg="mod">
          <ac:chgData name="Marco Finetti" userId="fe4fd2758819c97b" providerId="LiveId" clId="{0AD4EAFF-59CF-4A5E-8D5A-56A4F42E9519}" dt="2024-02-28T11:48:08.944" v="2219"/>
          <ac:spMkLst>
            <pc:docMk/>
            <pc:sldMk cId="1299345664" sldId="410"/>
            <ac:spMk id="47" creationId="{C3EEB7DD-D963-7AC9-59BA-25097C85A755}"/>
          </ac:spMkLst>
        </pc:spChg>
        <pc:spChg chg="mod">
          <ac:chgData name="Marco Finetti" userId="fe4fd2758819c97b" providerId="LiveId" clId="{0AD4EAFF-59CF-4A5E-8D5A-56A4F42E9519}" dt="2024-02-29T14:11:49.092" v="4919" actId="403"/>
          <ac:spMkLst>
            <pc:docMk/>
            <pc:sldMk cId="1299345664" sldId="410"/>
            <ac:spMk id="50" creationId="{83475B18-192D-1B77-999C-496C9BED52ED}"/>
          </ac:spMkLst>
        </pc:spChg>
        <pc:spChg chg="mod">
          <ac:chgData name="Marco Finetti" userId="fe4fd2758819c97b" providerId="LiveId" clId="{0AD4EAFF-59CF-4A5E-8D5A-56A4F42E9519}" dt="2024-02-29T14:11:49.092" v="4919" actId="403"/>
          <ac:spMkLst>
            <pc:docMk/>
            <pc:sldMk cId="1299345664" sldId="410"/>
            <ac:spMk id="53" creationId="{5265356D-3A15-8BDE-6E03-BCB3EEE7F2F0}"/>
          </ac:spMkLst>
        </pc:spChg>
        <pc:spChg chg="mod">
          <ac:chgData name="Marco Finetti" userId="fe4fd2758819c97b" providerId="LiveId" clId="{0AD4EAFF-59CF-4A5E-8D5A-56A4F42E9519}" dt="2024-02-29T14:11:49.092" v="4919" actId="403"/>
          <ac:spMkLst>
            <pc:docMk/>
            <pc:sldMk cId="1299345664" sldId="410"/>
            <ac:spMk id="56" creationId="{483E895D-F71B-9D0B-EAF0-98AD4C9B80A9}"/>
          </ac:spMkLst>
        </pc:spChg>
        <pc:spChg chg="mod">
          <ac:chgData name="Marco Finetti" userId="fe4fd2758819c97b" providerId="LiveId" clId="{0AD4EAFF-59CF-4A5E-8D5A-56A4F42E9519}" dt="2024-02-29T14:11:49.092" v="4919" actId="403"/>
          <ac:spMkLst>
            <pc:docMk/>
            <pc:sldMk cId="1299345664" sldId="410"/>
            <ac:spMk id="59" creationId="{FC17DBDE-3BFB-735B-F886-5B907753B42A}"/>
          </ac:spMkLst>
        </pc:spChg>
        <pc:spChg chg="mod">
          <ac:chgData name="Marco Finetti" userId="fe4fd2758819c97b" providerId="LiveId" clId="{0AD4EAFF-59CF-4A5E-8D5A-56A4F42E9519}" dt="2024-02-29T14:11:49.092" v="4919" actId="403"/>
          <ac:spMkLst>
            <pc:docMk/>
            <pc:sldMk cId="1299345664" sldId="410"/>
            <ac:spMk id="63" creationId="{D2730653-9C5A-48D2-8137-C64C289B0005}"/>
          </ac:spMkLst>
        </pc:spChg>
        <pc:spChg chg="mod">
          <ac:chgData name="Marco Finetti" userId="fe4fd2758819c97b" providerId="LiveId" clId="{0AD4EAFF-59CF-4A5E-8D5A-56A4F42E9519}" dt="2024-02-28T18:47:10.942" v="2838" actId="790"/>
          <ac:spMkLst>
            <pc:docMk/>
            <pc:sldMk cId="1299345664" sldId="410"/>
            <ac:spMk id="1024" creationId="{7315CB39-A68B-26A5-C2F3-DD5597CEA482}"/>
          </ac:spMkLst>
        </pc:spChg>
        <pc:spChg chg="mod">
          <ac:chgData name="Marco Finetti" userId="fe4fd2758819c97b" providerId="LiveId" clId="{0AD4EAFF-59CF-4A5E-8D5A-56A4F42E9519}" dt="2024-02-28T18:47:10.942" v="2838" actId="790"/>
          <ac:spMkLst>
            <pc:docMk/>
            <pc:sldMk cId="1299345664" sldId="410"/>
            <ac:spMk id="1025" creationId="{C617BEDD-6B01-3A0E-56FD-B19CA611E598}"/>
          </ac:spMkLst>
        </pc:spChg>
        <pc:spChg chg="mod">
          <ac:chgData name="Marco Finetti" userId="fe4fd2758819c97b" providerId="LiveId" clId="{0AD4EAFF-59CF-4A5E-8D5A-56A4F42E9519}" dt="2024-02-28T18:47:10.942" v="2838" actId="790"/>
          <ac:spMkLst>
            <pc:docMk/>
            <pc:sldMk cId="1299345664" sldId="410"/>
            <ac:spMk id="1027" creationId="{5D84DF23-48CB-1FB4-4FD2-7A46EFED4535}"/>
          </ac:spMkLst>
        </pc:spChg>
        <pc:spChg chg="mod">
          <ac:chgData name="Marco Finetti" userId="fe4fd2758819c97b" providerId="LiveId" clId="{0AD4EAFF-59CF-4A5E-8D5A-56A4F42E9519}" dt="2024-02-28T18:47:10.942" v="2838" actId="790"/>
          <ac:spMkLst>
            <pc:docMk/>
            <pc:sldMk cId="1299345664" sldId="410"/>
            <ac:spMk id="1029" creationId="{1943EDE4-4091-B7E8-3EDB-4826702FF5B4}"/>
          </ac:spMkLst>
        </pc:spChg>
        <pc:spChg chg="mod">
          <ac:chgData name="Marco Finetti" userId="fe4fd2758819c97b" providerId="LiveId" clId="{0AD4EAFF-59CF-4A5E-8D5A-56A4F42E9519}" dt="2024-02-28T18:47:10.942" v="2838" actId="790"/>
          <ac:spMkLst>
            <pc:docMk/>
            <pc:sldMk cId="1299345664" sldId="410"/>
            <ac:spMk id="1032" creationId="{8A2A9007-14F4-6A1E-DEB9-AA26E12AB10F}"/>
          </ac:spMkLst>
        </pc:spChg>
        <pc:spChg chg="mod">
          <ac:chgData name="Marco Finetti" userId="fe4fd2758819c97b" providerId="LiveId" clId="{0AD4EAFF-59CF-4A5E-8D5A-56A4F42E9519}" dt="2024-02-28T11:49:05.530" v="2230"/>
          <ac:spMkLst>
            <pc:docMk/>
            <pc:sldMk cId="1299345664" sldId="410"/>
            <ac:spMk id="1033" creationId="{63343C73-54AB-B406-64B9-9762F74BCD35}"/>
          </ac:spMkLst>
        </pc:spChg>
        <pc:spChg chg="mod">
          <ac:chgData name="Marco Finetti" userId="fe4fd2758819c97b" providerId="LiveId" clId="{0AD4EAFF-59CF-4A5E-8D5A-56A4F42E9519}" dt="2024-02-28T18:47:10.942" v="2838" actId="790"/>
          <ac:spMkLst>
            <pc:docMk/>
            <pc:sldMk cId="1299345664" sldId="410"/>
            <ac:spMk id="1034" creationId="{25BD10A4-8E90-9339-90B8-692CF6AEA929}"/>
          </ac:spMkLst>
        </pc:spChg>
        <pc:spChg chg="mod">
          <ac:chgData name="Marco Finetti" userId="fe4fd2758819c97b" providerId="LiveId" clId="{0AD4EAFF-59CF-4A5E-8D5A-56A4F42E9519}" dt="2024-02-28T18:47:10.942" v="2838" actId="790"/>
          <ac:spMkLst>
            <pc:docMk/>
            <pc:sldMk cId="1299345664" sldId="410"/>
            <ac:spMk id="1037" creationId="{6E221616-AEA3-CD00-511B-7F2A20BF7342}"/>
          </ac:spMkLst>
        </pc:spChg>
        <pc:spChg chg="mod">
          <ac:chgData name="Marco Finetti" userId="fe4fd2758819c97b" providerId="LiveId" clId="{0AD4EAFF-59CF-4A5E-8D5A-56A4F42E9519}" dt="2024-02-28T18:47:10.942" v="2838" actId="790"/>
          <ac:spMkLst>
            <pc:docMk/>
            <pc:sldMk cId="1299345664" sldId="410"/>
            <ac:spMk id="1038" creationId="{3A02B5D1-8291-E998-4BB0-0A85B1A48D23}"/>
          </ac:spMkLst>
        </pc:spChg>
        <pc:spChg chg="mod">
          <ac:chgData name="Marco Finetti" userId="fe4fd2758819c97b" providerId="LiveId" clId="{0AD4EAFF-59CF-4A5E-8D5A-56A4F42E9519}" dt="2024-02-28T13:00:30.914" v="2257"/>
          <ac:spMkLst>
            <pc:docMk/>
            <pc:sldMk cId="1299345664" sldId="410"/>
            <ac:spMk id="1041" creationId="{1DBB4E53-8A37-E5C6-42B1-E41FC2CE051D}"/>
          </ac:spMkLst>
        </pc:spChg>
        <pc:spChg chg="mod">
          <ac:chgData name="Marco Finetti" userId="fe4fd2758819c97b" providerId="LiveId" clId="{0AD4EAFF-59CF-4A5E-8D5A-56A4F42E9519}" dt="2024-02-28T13:00:35.863" v="2258"/>
          <ac:spMkLst>
            <pc:docMk/>
            <pc:sldMk cId="1299345664" sldId="410"/>
            <ac:spMk id="1044" creationId="{05335E24-1614-E4AB-5E2E-EC2DA4D03120}"/>
          </ac:spMkLst>
        </pc:spChg>
        <pc:spChg chg="mod">
          <ac:chgData name="Marco Finetti" userId="fe4fd2758819c97b" providerId="LiveId" clId="{0AD4EAFF-59CF-4A5E-8D5A-56A4F42E9519}" dt="2024-02-28T13:00:35.863" v="2258"/>
          <ac:spMkLst>
            <pc:docMk/>
            <pc:sldMk cId="1299345664" sldId="410"/>
            <ac:spMk id="1047" creationId="{D4EF69CC-D5E5-1915-3BF5-4D53A8233EFF}"/>
          </ac:spMkLst>
        </pc:spChg>
        <pc:spChg chg="mod">
          <ac:chgData name="Marco Finetti" userId="fe4fd2758819c97b" providerId="LiveId" clId="{0AD4EAFF-59CF-4A5E-8D5A-56A4F42E9519}" dt="2024-02-29T14:11:49.092" v="4919" actId="403"/>
          <ac:spMkLst>
            <pc:docMk/>
            <pc:sldMk cId="1299345664" sldId="410"/>
            <ac:spMk id="1050" creationId="{93D88547-6B4A-DCF2-D18D-AB2DD822FE81}"/>
          </ac:spMkLst>
        </pc:spChg>
        <pc:spChg chg="add mod">
          <ac:chgData name="Marco Finetti" userId="fe4fd2758819c97b" providerId="LiveId" clId="{0AD4EAFF-59CF-4A5E-8D5A-56A4F42E9519}" dt="2024-02-29T14:11:49.092" v="4919" actId="403"/>
          <ac:spMkLst>
            <pc:docMk/>
            <pc:sldMk cId="1299345664" sldId="410"/>
            <ac:spMk id="1071" creationId="{B05A9927-CC44-44C2-2341-5BB0AD662875}"/>
          </ac:spMkLst>
        </pc:spChg>
        <pc:spChg chg="add mod">
          <ac:chgData name="Marco Finetti" userId="fe4fd2758819c97b" providerId="LiveId" clId="{0AD4EAFF-59CF-4A5E-8D5A-56A4F42E9519}" dt="2024-02-29T14:11:49.092" v="4919" actId="403"/>
          <ac:spMkLst>
            <pc:docMk/>
            <pc:sldMk cId="1299345664" sldId="410"/>
            <ac:spMk id="1074" creationId="{FAF791B5-A341-A0CE-162C-CC62520C62D2}"/>
          </ac:spMkLst>
        </pc:spChg>
        <pc:spChg chg="add mod">
          <ac:chgData name="Marco Finetti" userId="fe4fd2758819c97b" providerId="LiveId" clId="{0AD4EAFF-59CF-4A5E-8D5A-56A4F42E9519}" dt="2024-02-29T14:11:49.092" v="4919" actId="403"/>
          <ac:spMkLst>
            <pc:docMk/>
            <pc:sldMk cId="1299345664" sldId="410"/>
            <ac:spMk id="1075" creationId="{7D425087-5CC8-E1D9-CA01-4053B5FD1750}"/>
          </ac:spMkLst>
        </pc:spChg>
        <pc:spChg chg="add mod">
          <ac:chgData name="Marco Finetti" userId="fe4fd2758819c97b" providerId="LiveId" clId="{0AD4EAFF-59CF-4A5E-8D5A-56A4F42E9519}" dt="2024-02-29T14:11:49.092" v="4919" actId="403"/>
          <ac:spMkLst>
            <pc:docMk/>
            <pc:sldMk cId="1299345664" sldId="410"/>
            <ac:spMk id="1076" creationId="{9298398C-47FC-AE23-BDC4-EAAB8A970273}"/>
          </ac:spMkLst>
        </pc:spChg>
        <pc:spChg chg="add mod">
          <ac:chgData name="Marco Finetti" userId="fe4fd2758819c97b" providerId="LiveId" clId="{0AD4EAFF-59CF-4A5E-8D5A-56A4F42E9519}" dt="2024-02-29T14:11:49.092" v="4919" actId="403"/>
          <ac:spMkLst>
            <pc:docMk/>
            <pc:sldMk cId="1299345664" sldId="410"/>
            <ac:spMk id="1077" creationId="{147AD9C6-9FDB-9F3F-B708-EC52F773B1AA}"/>
          </ac:spMkLst>
        </pc:spChg>
        <pc:spChg chg="add del">
          <ac:chgData name="Marco Finetti" userId="fe4fd2758819c97b" providerId="LiveId" clId="{0AD4EAFF-59CF-4A5E-8D5A-56A4F42E9519}" dt="2024-02-28T18:49:18.824" v="2842" actId="22"/>
          <ac:spMkLst>
            <pc:docMk/>
            <pc:sldMk cId="1299345664" sldId="410"/>
            <ac:spMk id="1084" creationId="{FE4B6555-0574-73E1-6EBF-F785DA032925}"/>
          </ac:spMkLst>
        </pc:spChg>
        <pc:spChg chg="add del mod">
          <ac:chgData name="Marco Finetti" userId="fe4fd2758819c97b" providerId="LiveId" clId="{0AD4EAFF-59CF-4A5E-8D5A-56A4F42E9519}" dt="2024-02-28T19:40:44.884" v="3290" actId="478"/>
          <ac:spMkLst>
            <pc:docMk/>
            <pc:sldMk cId="1299345664" sldId="410"/>
            <ac:spMk id="1097" creationId="{7B42E197-7970-9700-7B60-295FD7AD973F}"/>
          </ac:spMkLst>
        </pc:spChg>
        <pc:grpChg chg="del mod">
          <ac:chgData name="Marco Finetti" userId="fe4fd2758819c97b" providerId="LiveId" clId="{0AD4EAFF-59CF-4A5E-8D5A-56A4F42E9519}" dt="2024-02-28T11:42:18.326" v="2156" actId="478"/>
          <ac:grpSpMkLst>
            <pc:docMk/>
            <pc:sldMk cId="1299345664" sldId="410"/>
            <ac:grpSpMk id="8" creationId="{F23BC3AC-A844-868B-2753-72D4F84D8E15}"/>
          </ac:grpSpMkLst>
        </pc:grpChg>
        <pc:grpChg chg="add mod">
          <ac:chgData name="Marco Finetti" userId="fe4fd2758819c97b" providerId="LiveId" clId="{0AD4EAFF-59CF-4A5E-8D5A-56A4F42E9519}" dt="2024-02-29T16:24:01.610" v="6149" actId="1076"/>
          <ac:grpSpMkLst>
            <pc:docMk/>
            <pc:sldMk cId="1299345664" sldId="410"/>
            <ac:grpSpMk id="9" creationId="{538E3E9D-CB01-CF84-18A4-B8EB0AF2875D}"/>
          </ac:grpSpMkLst>
        </pc:grpChg>
        <pc:grpChg chg="add del mod">
          <ac:chgData name="Marco Finetti" userId="fe4fd2758819c97b" providerId="LiveId" clId="{0AD4EAFF-59CF-4A5E-8D5A-56A4F42E9519}" dt="2024-02-28T11:28:36.841" v="2048" actId="165"/>
          <ac:grpSpMkLst>
            <pc:docMk/>
            <pc:sldMk cId="1299345664" sldId="410"/>
            <ac:grpSpMk id="11" creationId="{84224DB3-9022-B921-B9AD-DB0B25E174F5}"/>
          </ac:grpSpMkLst>
        </pc:grpChg>
        <pc:grpChg chg="add del mod">
          <ac:chgData name="Marco Finetti" userId="fe4fd2758819c97b" providerId="LiveId" clId="{0AD4EAFF-59CF-4A5E-8D5A-56A4F42E9519}" dt="2024-02-29T11:36:04.850" v="3876" actId="21"/>
          <ac:grpSpMkLst>
            <pc:docMk/>
            <pc:sldMk cId="1299345664" sldId="410"/>
            <ac:grpSpMk id="17" creationId="{BAA6C9DE-DB0D-0D3C-EC4D-EE0685483ABB}"/>
          </ac:grpSpMkLst>
        </pc:grpChg>
        <pc:grpChg chg="add del mod">
          <ac:chgData name="Marco Finetti" userId="fe4fd2758819c97b" providerId="LiveId" clId="{0AD4EAFF-59CF-4A5E-8D5A-56A4F42E9519}" dt="2024-02-29T11:36:54.749" v="3881" actId="165"/>
          <ac:grpSpMkLst>
            <pc:docMk/>
            <pc:sldMk cId="1299345664" sldId="410"/>
            <ac:grpSpMk id="18" creationId="{0A01C0EB-E8E4-F7CB-391B-52415591F785}"/>
          </ac:grpSpMkLst>
        </pc:grpChg>
        <pc:grpChg chg="add mod topLvl">
          <ac:chgData name="Marco Finetti" userId="fe4fd2758819c97b" providerId="LiveId" clId="{0AD4EAFF-59CF-4A5E-8D5A-56A4F42E9519}" dt="2024-02-29T14:11:49.092" v="4919" actId="403"/>
          <ac:grpSpMkLst>
            <pc:docMk/>
            <pc:sldMk cId="1299345664" sldId="410"/>
            <ac:grpSpMk id="33" creationId="{361CC7B7-41C1-0627-1615-4A84ECED7981}"/>
          </ac:grpSpMkLst>
        </pc:grpChg>
        <pc:grpChg chg="add mod topLvl">
          <ac:chgData name="Marco Finetti" userId="fe4fd2758819c97b" providerId="LiveId" clId="{0AD4EAFF-59CF-4A5E-8D5A-56A4F42E9519}" dt="2024-02-29T14:11:49.092" v="4919" actId="403"/>
          <ac:grpSpMkLst>
            <pc:docMk/>
            <pc:sldMk cId="1299345664" sldId="410"/>
            <ac:grpSpMk id="34" creationId="{57D3F743-600D-616B-1F56-591D376D8116}"/>
          </ac:grpSpMkLst>
        </pc:grpChg>
        <pc:grpChg chg="add mod topLvl">
          <ac:chgData name="Marco Finetti" userId="fe4fd2758819c97b" providerId="LiveId" clId="{0AD4EAFF-59CF-4A5E-8D5A-56A4F42E9519}" dt="2024-02-29T14:11:49.092" v="4919" actId="403"/>
          <ac:grpSpMkLst>
            <pc:docMk/>
            <pc:sldMk cId="1299345664" sldId="410"/>
            <ac:grpSpMk id="37" creationId="{326E31C6-989F-CF11-2DFA-2D26041C09BA}"/>
          </ac:grpSpMkLst>
        </pc:grpChg>
        <pc:grpChg chg="add mod topLvl">
          <ac:chgData name="Marco Finetti" userId="fe4fd2758819c97b" providerId="LiveId" clId="{0AD4EAFF-59CF-4A5E-8D5A-56A4F42E9519}" dt="2024-02-29T14:11:49.092" v="4919" actId="403"/>
          <ac:grpSpMkLst>
            <pc:docMk/>
            <pc:sldMk cId="1299345664" sldId="410"/>
            <ac:grpSpMk id="40" creationId="{637E3DB6-0564-AD61-AA8C-77BE1DBDD6C2}"/>
          </ac:grpSpMkLst>
        </pc:grpChg>
        <pc:grpChg chg="add mod">
          <ac:chgData name="Marco Finetti" userId="fe4fd2758819c97b" providerId="LiveId" clId="{0AD4EAFF-59CF-4A5E-8D5A-56A4F42E9519}" dt="2024-02-28T11:48:08.944" v="2219"/>
          <ac:grpSpMkLst>
            <pc:docMk/>
            <pc:sldMk cId="1299345664" sldId="410"/>
            <ac:grpSpMk id="43" creationId="{65208201-E119-74C8-E1CE-71C6461A677E}"/>
          </ac:grpSpMkLst>
        </pc:grpChg>
        <pc:grpChg chg="add mod">
          <ac:chgData name="Marco Finetti" userId="fe4fd2758819c97b" providerId="LiveId" clId="{0AD4EAFF-59CF-4A5E-8D5A-56A4F42E9519}" dt="2024-02-28T11:48:08.944" v="2219"/>
          <ac:grpSpMkLst>
            <pc:docMk/>
            <pc:sldMk cId="1299345664" sldId="410"/>
            <ac:grpSpMk id="46" creationId="{5390CF97-DC03-0D27-7BEF-4DF37F1D7D68}"/>
          </ac:grpSpMkLst>
        </pc:grpChg>
        <pc:grpChg chg="add mod topLvl">
          <ac:chgData name="Marco Finetti" userId="fe4fd2758819c97b" providerId="LiveId" clId="{0AD4EAFF-59CF-4A5E-8D5A-56A4F42E9519}" dt="2024-02-29T14:11:49.092" v="4919" actId="403"/>
          <ac:grpSpMkLst>
            <pc:docMk/>
            <pc:sldMk cId="1299345664" sldId="410"/>
            <ac:grpSpMk id="49" creationId="{B612458C-C882-7729-5262-05F021FF3D03}"/>
          </ac:grpSpMkLst>
        </pc:grpChg>
        <pc:grpChg chg="add mod topLvl">
          <ac:chgData name="Marco Finetti" userId="fe4fd2758819c97b" providerId="LiveId" clId="{0AD4EAFF-59CF-4A5E-8D5A-56A4F42E9519}" dt="2024-02-29T14:11:49.092" v="4919" actId="403"/>
          <ac:grpSpMkLst>
            <pc:docMk/>
            <pc:sldMk cId="1299345664" sldId="410"/>
            <ac:grpSpMk id="52" creationId="{1180B620-17CC-CE71-36DC-D6182C660EA0}"/>
          </ac:grpSpMkLst>
        </pc:grpChg>
        <pc:grpChg chg="add mod topLvl">
          <ac:chgData name="Marco Finetti" userId="fe4fd2758819c97b" providerId="LiveId" clId="{0AD4EAFF-59CF-4A5E-8D5A-56A4F42E9519}" dt="2024-02-29T14:11:49.092" v="4919" actId="403"/>
          <ac:grpSpMkLst>
            <pc:docMk/>
            <pc:sldMk cId="1299345664" sldId="410"/>
            <ac:grpSpMk id="55" creationId="{750C6EAF-08A8-4269-2929-1E35630F022C}"/>
          </ac:grpSpMkLst>
        </pc:grpChg>
        <pc:grpChg chg="add mod topLvl">
          <ac:chgData name="Marco Finetti" userId="fe4fd2758819c97b" providerId="LiveId" clId="{0AD4EAFF-59CF-4A5E-8D5A-56A4F42E9519}" dt="2024-02-29T14:11:49.092" v="4919" actId="403"/>
          <ac:grpSpMkLst>
            <pc:docMk/>
            <pc:sldMk cId="1299345664" sldId="410"/>
            <ac:grpSpMk id="58" creationId="{04E3565C-9385-BA4A-6044-F95593C7AEDD}"/>
          </ac:grpSpMkLst>
        </pc:grpChg>
        <pc:grpChg chg="add mod topLvl">
          <ac:chgData name="Marco Finetti" userId="fe4fd2758819c97b" providerId="LiveId" clId="{0AD4EAFF-59CF-4A5E-8D5A-56A4F42E9519}" dt="2024-02-29T14:11:49.092" v="4919" actId="403"/>
          <ac:grpSpMkLst>
            <pc:docMk/>
            <pc:sldMk cId="1299345664" sldId="410"/>
            <ac:grpSpMk id="62" creationId="{761A8421-F804-6D65-7433-5400700338FD}"/>
          </ac:grpSpMkLst>
        </pc:grpChg>
        <pc:grpChg chg="add del mod">
          <ac:chgData name="Marco Finetti" userId="fe4fd2758819c97b" providerId="LiveId" clId="{0AD4EAFF-59CF-4A5E-8D5A-56A4F42E9519}" dt="2024-02-28T11:50:09.478" v="2239" actId="478"/>
          <ac:grpSpMkLst>
            <pc:docMk/>
            <pc:sldMk cId="1299345664" sldId="410"/>
            <ac:grpSpMk id="1028" creationId="{746DFADB-A656-A98B-6254-ABD626FDDEB1}"/>
          </ac:grpSpMkLst>
        </pc:grpChg>
        <pc:grpChg chg="mod">
          <ac:chgData name="Marco Finetti" userId="fe4fd2758819c97b" providerId="LiveId" clId="{0AD4EAFF-59CF-4A5E-8D5A-56A4F42E9519}" dt="2024-02-28T11:36:41.224" v="2087" actId="1076"/>
          <ac:grpSpMkLst>
            <pc:docMk/>
            <pc:sldMk cId="1299345664" sldId="410"/>
            <ac:grpSpMk id="1031" creationId="{5012F9B1-1355-8DBC-1599-B3B08C3093F6}"/>
          </ac:grpSpMkLst>
        </pc:grpChg>
        <pc:grpChg chg="mod">
          <ac:chgData name="Marco Finetti" userId="fe4fd2758819c97b" providerId="LiveId" clId="{0AD4EAFF-59CF-4A5E-8D5A-56A4F42E9519}" dt="2024-02-28T11:36:41.224" v="2087" actId="1076"/>
          <ac:grpSpMkLst>
            <pc:docMk/>
            <pc:sldMk cId="1299345664" sldId="410"/>
            <ac:grpSpMk id="1035" creationId="{885B30B1-0FBD-CC66-027A-66BCAFBB6E76}"/>
          </ac:grpSpMkLst>
        </pc:grpChg>
        <pc:grpChg chg="mod">
          <ac:chgData name="Marco Finetti" userId="fe4fd2758819c97b" providerId="LiveId" clId="{0AD4EAFF-59CF-4A5E-8D5A-56A4F42E9519}" dt="2024-02-28T11:36:41.224" v="2087" actId="1076"/>
          <ac:grpSpMkLst>
            <pc:docMk/>
            <pc:sldMk cId="1299345664" sldId="410"/>
            <ac:grpSpMk id="1036" creationId="{E18B9E19-DFF0-A3FE-0648-4BC9DC22EA09}"/>
          </ac:grpSpMkLst>
        </pc:grpChg>
        <pc:grpChg chg="add mod">
          <ac:chgData name="Marco Finetti" userId="fe4fd2758819c97b" providerId="LiveId" clId="{0AD4EAFF-59CF-4A5E-8D5A-56A4F42E9519}" dt="2024-02-28T13:00:30.914" v="2257"/>
          <ac:grpSpMkLst>
            <pc:docMk/>
            <pc:sldMk cId="1299345664" sldId="410"/>
            <ac:grpSpMk id="1040" creationId="{5E02806B-F612-DD12-21E5-F8F4611C6EC3}"/>
          </ac:grpSpMkLst>
        </pc:grpChg>
        <pc:grpChg chg="add del mod">
          <ac:chgData name="Marco Finetti" userId="fe4fd2758819c97b" providerId="LiveId" clId="{0AD4EAFF-59CF-4A5E-8D5A-56A4F42E9519}" dt="2024-02-28T13:00:50.301" v="2260" actId="478"/>
          <ac:grpSpMkLst>
            <pc:docMk/>
            <pc:sldMk cId="1299345664" sldId="410"/>
            <ac:grpSpMk id="1043" creationId="{105CC381-425C-3FE0-8218-B4F225A76A2F}"/>
          </ac:grpSpMkLst>
        </pc:grpChg>
        <pc:grpChg chg="add del mod">
          <ac:chgData name="Marco Finetti" userId="fe4fd2758819c97b" providerId="LiveId" clId="{0AD4EAFF-59CF-4A5E-8D5A-56A4F42E9519}" dt="2024-02-28T13:01:16.979" v="2267" actId="478"/>
          <ac:grpSpMkLst>
            <pc:docMk/>
            <pc:sldMk cId="1299345664" sldId="410"/>
            <ac:grpSpMk id="1046" creationId="{300A3E3E-F858-38EA-4ADA-35533745D813}"/>
          </ac:grpSpMkLst>
        </pc:grpChg>
        <pc:grpChg chg="add mod topLvl">
          <ac:chgData name="Marco Finetti" userId="fe4fd2758819c97b" providerId="LiveId" clId="{0AD4EAFF-59CF-4A5E-8D5A-56A4F42E9519}" dt="2024-02-29T14:11:49.092" v="4919" actId="403"/>
          <ac:grpSpMkLst>
            <pc:docMk/>
            <pc:sldMk cId="1299345664" sldId="410"/>
            <ac:grpSpMk id="1049" creationId="{2C99C118-F608-E550-2D6A-3D170CC4F611}"/>
          </ac:grpSpMkLst>
        </pc:grpChg>
        <pc:grpChg chg="add mod">
          <ac:chgData name="Marco Finetti" userId="fe4fd2758819c97b" providerId="LiveId" clId="{0AD4EAFF-59CF-4A5E-8D5A-56A4F42E9519}" dt="2024-02-28T18:19:04.151" v="2285" actId="164"/>
          <ac:grpSpMkLst>
            <pc:docMk/>
            <pc:sldMk cId="1299345664" sldId="410"/>
            <ac:grpSpMk id="1056" creationId="{B63A43B0-1BFA-D3AE-7A49-F2A41740212B}"/>
          </ac:grpSpMkLst>
        </pc:grpChg>
        <pc:grpChg chg="add del mod ord">
          <ac:chgData name="Marco Finetti" userId="fe4fd2758819c97b" providerId="LiveId" clId="{0AD4EAFF-59CF-4A5E-8D5A-56A4F42E9519}" dt="2024-02-28T18:40:17.653" v="2812" actId="165"/>
          <ac:grpSpMkLst>
            <pc:docMk/>
            <pc:sldMk cId="1299345664" sldId="410"/>
            <ac:grpSpMk id="1057" creationId="{4CACBC5F-253B-E2D8-80B0-C9807C922EDD}"/>
          </ac:grpSpMkLst>
        </pc:grpChg>
        <pc:grpChg chg="add mod">
          <ac:chgData name="Marco Finetti" userId="fe4fd2758819c97b" providerId="LiveId" clId="{0AD4EAFF-59CF-4A5E-8D5A-56A4F42E9519}" dt="2024-02-29T14:11:49.092" v="4919" actId="403"/>
          <ac:grpSpMkLst>
            <pc:docMk/>
            <pc:sldMk cId="1299345664" sldId="410"/>
            <ac:grpSpMk id="1078" creationId="{F4118AD7-1CC3-9761-E6E1-2402D77BD61E}"/>
          </ac:grpSpMkLst>
        </pc:grpChg>
        <pc:grpChg chg="add mod">
          <ac:chgData name="Marco Finetti" userId="fe4fd2758819c97b" providerId="LiveId" clId="{0AD4EAFF-59CF-4A5E-8D5A-56A4F42E9519}" dt="2024-02-29T14:11:49.092" v="4919" actId="403"/>
          <ac:grpSpMkLst>
            <pc:docMk/>
            <pc:sldMk cId="1299345664" sldId="410"/>
            <ac:grpSpMk id="1079" creationId="{F8A1E528-0550-C4E8-6D47-081C87245003}"/>
          </ac:grpSpMkLst>
        </pc:grpChg>
        <pc:grpChg chg="add mod">
          <ac:chgData name="Marco Finetti" userId="fe4fd2758819c97b" providerId="LiveId" clId="{0AD4EAFF-59CF-4A5E-8D5A-56A4F42E9519}" dt="2024-02-29T14:11:49.092" v="4919" actId="403"/>
          <ac:grpSpMkLst>
            <pc:docMk/>
            <pc:sldMk cId="1299345664" sldId="410"/>
            <ac:grpSpMk id="1081" creationId="{2D1F4717-D841-1580-7304-03773D3DC774}"/>
          </ac:grpSpMkLst>
        </pc:grpChg>
        <pc:graphicFrameChg chg="mod modGraphic">
          <ac:chgData name="Marco Finetti" userId="fe4fd2758819c97b" providerId="LiveId" clId="{0AD4EAFF-59CF-4A5E-8D5A-56A4F42E9519}" dt="2024-02-29T11:56:20.019" v="4214"/>
          <ac:graphicFrameMkLst>
            <pc:docMk/>
            <pc:sldMk cId="1299345664" sldId="410"/>
            <ac:graphicFrameMk id="3" creationId="{ACAA0D6F-D4C8-5496-53E9-91941F7F6B75}"/>
          </ac:graphicFrameMkLst>
        </pc:graphicFrameChg>
        <pc:graphicFrameChg chg="add mod modGraphic">
          <ac:chgData name="Marco Finetti" userId="fe4fd2758819c97b" providerId="LiveId" clId="{0AD4EAFF-59CF-4A5E-8D5A-56A4F42E9519}" dt="2024-02-29T11:56:26.472" v="4215" actId="1076"/>
          <ac:graphicFrameMkLst>
            <pc:docMk/>
            <pc:sldMk cId="1299345664" sldId="410"/>
            <ac:graphicFrameMk id="8" creationId="{2D0A2BD1-3215-73F6-E5A6-A3CC9510C785}"/>
          </ac:graphicFrameMkLst>
        </pc:graphicFrameChg>
        <pc:graphicFrameChg chg="add del mod modGraphic">
          <ac:chgData name="Marco Finetti" userId="fe4fd2758819c97b" providerId="LiveId" clId="{0AD4EAFF-59CF-4A5E-8D5A-56A4F42E9519}" dt="2024-02-28T18:47:19.731" v="2840" actId="478"/>
          <ac:graphicFrameMkLst>
            <pc:docMk/>
            <pc:sldMk cId="1299345664" sldId="410"/>
            <ac:graphicFrameMk id="1082" creationId="{C485E0BB-E289-FD9E-5ADD-692A8AB8DB07}"/>
          </ac:graphicFrameMkLst>
        </pc:graphicFrameChg>
        <pc:graphicFrameChg chg="add mod">
          <ac:chgData name="Marco Finetti" userId="fe4fd2758819c97b" providerId="LiveId" clId="{0AD4EAFF-59CF-4A5E-8D5A-56A4F42E9519}" dt="2024-02-28T19:24:57.523" v="2926" actId="571"/>
          <ac:graphicFrameMkLst>
            <pc:docMk/>
            <pc:sldMk cId="1299345664" sldId="410"/>
            <ac:graphicFrameMk id="1093" creationId="{49750F11-84CE-C62C-03C7-475F69E1E025}"/>
          </ac:graphicFrameMkLst>
        </pc:graphicFrameChg>
        <pc:graphicFrameChg chg="add mod">
          <ac:chgData name="Marco Finetti" userId="fe4fd2758819c97b" providerId="LiveId" clId="{0AD4EAFF-59CF-4A5E-8D5A-56A4F42E9519}" dt="2024-02-28T19:24:59.372" v="2928" actId="571"/>
          <ac:graphicFrameMkLst>
            <pc:docMk/>
            <pc:sldMk cId="1299345664" sldId="410"/>
            <ac:graphicFrameMk id="1094" creationId="{2246F0B3-C5EF-AB84-BB5C-19704E5F88DD}"/>
          </ac:graphicFrameMkLst>
        </pc:graphicFrameChg>
        <pc:picChg chg="add del mod">
          <ac:chgData name="Marco Finetti" userId="fe4fd2758819c97b" providerId="LiveId" clId="{0AD4EAFF-59CF-4A5E-8D5A-56A4F42E9519}" dt="2024-02-29T15:49:01.563" v="5865" actId="34818"/>
          <ac:picMkLst>
            <pc:docMk/>
            <pc:sldMk cId="1299345664" sldId="410"/>
            <ac:picMk id="5" creationId="{BB369254-8BAF-8EB0-2BF6-8E094A9F3B2C}"/>
          </ac:picMkLst>
        </pc:picChg>
        <pc:picChg chg="add del mod">
          <ac:chgData name="Marco Finetti" userId="fe4fd2758819c97b" providerId="LiveId" clId="{0AD4EAFF-59CF-4A5E-8D5A-56A4F42E9519}" dt="2024-02-29T11:03:09.623" v="3813" actId="478"/>
          <ac:picMkLst>
            <pc:docMk/>
            <pc:sldMk cId="1299345664" sldId="410"/>
            <ac:picMk id="9" creationId="{06AAF335-C6BB-5182-848B-0FD70EEE14BD}"/>
          </ac:picMkLst>
        </pc:picChg>
        <pc:picChg chg="add mod">
          <ac:chgData name="Marco Finetti" userId="fe4fd2758819c97b" providerId="LiveId" clId="{0AD4EAFF-59CF-4A5E-8D5A-56A4F42E9519}" dt="2024-02-28T11:36:52.183" v="2088" actId="1076"/>
          <ac:picMkLst>
            <pc:docMk/>
            <pc:sldMk cId="1299345664" sldId="410"/>
            <ac:picMk id="10" creationId="{3AB47475-F7ED-EC7F-A84C-B883D0A9D188}"/>
          </ac:picMkLst>
        </pc:picChg>
        <pc:picChg chg="add del mod modCrop">
          <ac:chgData name="Marco Finetti" userId="fe4fd2758819c97b" providerId="LiveId" clId="{0AD4EAFF-59CF-4A5E-8D5A-56A4F42E9519}" dt="2024-02-29T11:31:32.347" v="3839" actId="21"/>
          <ac:picMkLst>
            <pc:docMk/>
            <pc:sldMk cId="1299345664" sldId="410"/>
            <ac:picMk id="12" creationId="{57AAFB94-B693-EAE1-7024-97879EF2BE34}"/>
          </ac:picMkLst>
        </pc:picChg>
        <pc:picChg chg="add mod">
          <ac:chgData name="Marco Finetti" userId="fe4fd2758819c97b" providerId="LiveId" clId="{0AD4EAFF-59CF-4A5E-8D5A-56A4F42E9519}" dt="2024-02-29T11:35:47.166" v="3873" actId="1076"/>
          <ac:picMkLst>
            <pc:docMk/>
            <pc:sldMk cId="1299345664" sldId="410"/>
            <ac:picMk id="16" creationId="{57AAFB94-B693-EAE1-7024-97879EF2BE34}"/>
          </ac:picMkLst>
        </pc:picChg>
        <pc:picChg chg="mod topLvl">
          <ac:chgData name="Marco Finetti" userId="fe4fd2758819c97b" providerId="LiveId" clId="{0AD4EAFF-59CF-4A5E-8D5A-56A4F42E9519}" dt="2024-02-29T11:36:54.749" v="3881" actId="165"/>
          <ac:picMkLst>
            <pc:docMk/>
            <pc:sldMk cId="1299345664" sldId="410"/>
            <ac:picMk id="21" creationId="{F6B05843-3244-3AC1-433B-0DFFE3C5C123}"/>
          </ac:picMkLst>
        </pc:picChg>
        <pc:picChg chg="add mod">
          <ac:chgData name="Marco Finetti" userId="fe4fd2758819c97b" providerId="LiveId" clId="{0AD4EAFF-59CF-4A5E-8D5A-56A4F42E9519}" dt="2024-02-29T11:58:02.371" v="4217"/>
          <ac:picMkLst>
            <pc:docMk/>
            <pc:sldMk cId="1299345664" sldId="410"/>
            <ac:picMk id="22" creationId="{E2B320AB-14C2-0AA5-EB20-31CBDCB3D748}"/>
          </ac:picMkLst>
        </pc:picChg>
        <pc:picChg chg="del mod">
          <ac:chgData name="Marco Finetti" userId="fe4fd2758819c97b" providerId="LiveId" clId="{0AD4EAFF-59CF-4A5E-8D5A-56A4F42E9519}" dt="2024-02-28T11:30:44.945" v="2081" actId="478"/>
          <ac:picMkLst>
            <pc:docMk/>
            <pc:sldMk cId="1299345664" sldId="410"/>
            <ac:picMk id="1030" creationId="{FF8B71A6-DC36-2DF1-775D-F2537D069E18}"/>
          </ac:picMkLst>
        </pc:picChg>
        <pc:picChg chg="add del mod">
          <ac:chgData name="Marco Finetti" userId="fe4fd2758819c97b" providerId="LiveId" clId="{0AD4EAFF-59CF-4A5E-8D5A-56A4F42E9519}" dt="2024-02-28T18:49:29.925" v="2845" actId="478"/>
          <ac:picMkLst>
            <pc:docMk/>
            <pc:sldMk cId="1299345664" sldId="410"/>
            <ac:picMk id="1085" creationId="{4C99BD99-0EC2-1E5E-449D-625DE2A3D5EC}"/>
          </ac:picMkLst>
        </pc:picChg>
        <pc:picChg chg="add del mod">
          <ac:chgData name="Marco Finetti" userId="fe4fd2758819c97b" providerId="LiveId" clId="{0AD4EAFF-59CF-4A5E-8D5A-56A4F42E9519}" dt="2024-02-29T11:33:48.106" v="3866" actId="21"/>
          <ac:picMkLst>
            <pc:docMk/>
            <pc:sldMk cId="1299345664" sldId="410"/>
            <ac:picMk id="1086" creationId="{E590273A-AEBA-9178-DD47-A2FAD64C0E3B}"/>
          </ac:picMkLst>
        </pc:picChg>
        <pc:picChg chg="add del mod">
          <ac:chgData name="Marco Finetti" userId="fe4fd2758819c97b" providerId="LiveId" clId="{0AD4EAFF-59CF-4A5E-8D5A-56A4F42E9519}" dt="2024-02-29T11:33:34.589" v="3862" actId="478"/>
          <ac:picMkLst>
            <pc:docMk/>
            <pc:sldMk cId="1299345664" sldId="410"/>
            <ac:picMk id="1087" creationId="{B7201A86-C066-5EBB-89AB-4DD4598BC1DC}"/>
          </ac:picMkLst>
        </pc:picChg>
        <pc:picChg chg="add del mod">
          <ac:chgData name="Marco Finetti" userId="fe4fd2758819c97b" providerId="LiveId" clId="{0AD4EAFF-59CF-4A5E-8D5A-56A4F42E9519}" dt="2024-02-29T11:33:48.106" v="3866" actId="21"/>
          <ac:picMkLst>
            <pc:docMk/>
            <pc:sldMk cId="1299345664" sldId="410"/>
            <ac:picMk id="1088" creationId="{17E3226F-7D66-004A-1CBE-69A9C46164BA}"/>
          </ac:picMkLst>
        </pc:picChg>
        <pc:picChg chg="add mod">
          <ac:chgData name="Marco Finetti" userId="fe4fd2758819c97b" providerId="LiveId" clId="{0AD4EAFF-59CF-4A5E-8D5A-56A4F42E9519}" dt="2024-02-29T16:24:01.610" v="6149" actId="1076"/>
          <ac:picMkLst>
            <pc:docMk/>
            <pc:sldMk cId="1299345664" sldId="410"/>
            <ac:picMk id="1089" creationId="{AF3E4D86-92F2-AB8B-46AE-D28BFCBF0DD3}"/>
          </ac:picMkLst>
        </pc:picChg>
        <pc:picChg chg="add mod">
          <ac:chgData name="Marco Finetti" userId="fe4fd2758819c97b" providerId="LiveId" clId="{0AD4EAFF-59CF-4A5E-8D5A-56A4F42E9519}" dt="2024-02-28T19:24:49.315" v="2924" actId="571"/>
          <ac:picMkLst>
            <pc:docMk/>
            <pc:sldMk cId="1299345664" sldId="410"/>
            <ac:picMk id="1090" creationId="{BBA0FA2B-809F-E848-0928-2182540DAA19}"/>
          </ac:picMkLst>
        </pc:picChg>
        <pc:picChg chg="add mod">
          <ac:chgData name="Marco Finetti" userId="fe4fd2758819c97b" providerId="LiveId" clId="{0AD4EAFF-59CF-4A5E-8D5A-56A4F42E9519}" dt="2024-02-28T19:24:48.929" v="2923" actId="571"/>
          <ac:picMkLst>
            <pc:docMk/>
            <pc:sldMk cId="1299345664" sldId="410"/>
            <ac:picMk id="1091" creationId="{C1987961-5FD4-AE5D-D699-98D1FB20F3AF}"/>
          </ac:picMkLst>
        </pc:picChg>
        <pc:picChg chg="add mod">
          <ac:chgData name="Marco Finetti" userId="fe4fd2758819c97b" providerId="LiveId" clId="{0AD4EAFF-59CF-4A5E-8D5A-56A4F42E9519}" dt="2024-02-28T19:24:48.608" v="2922" actId="571"/>
          <ac:picMkLst>
            <pc:docMk/>
            <pc:sldMk cId="1299345664" sldId="410"/>
            <ac:picMk id="1092" creationId="{41874D72-89AD-681E-8EEB-15987AEE3A2C}"/>
          </ac:picMkLst>
        </pc:picChg>
        <pc:picChg chg="add mod">
          <ac:chgData name="Marco Finetti" userId="fe4fd2758819c97b" providerId="LiveId" clId="{0AD4EAFF-59CF-4A5E-8D5A-56A4F42E9519}" dt="2024-02-28T19:24:59.372" v="2928" actId="571"/>
          <ac:picMkLst>
            <pc:docMk/>
            <pc:sldMk cId="1299345664" sldId="410"/>
            <ac:picMk id="1095" creationId="{447636FA-69BB-C8F4-BD16-5F99ECD2CFCC}"/>
          </ac:picMkLst>
        </pc:picChg>
        <pc:cxnChg chg="del mod topLvl">
          <ac:chgData name="Marco Finetti" userId="fe4fd2758819c97b" providerId="LiveId" clId="{0AD4EAFF-59CF-4A5E-8D5A-56A4F42E9519}" dt="2024-02-28T18:20:32.638" v="2295" actId="478"/>
          <ac:cxnSpMkLst>
            <pc:docMk/>
            <pc:sldMk cId="1299345664" sldId="410"/>
            <ac:cxnSpMk id="12" creationId="{5CC80DF8-7DF3-B3CE-415F-347C0660AE29}"/>
          </ac:cxnSpMkLst>
        </pc:cxnChg>
        <pc:cxnChg chg="mod topLvl">
          <ac:chgData name="Marco Finetti" userId="fe4fd2758819c97b" providerId="LiveId" clId="{0AD4EAFF-59CF-4A5E-8D5A-56A4F42E9519}" dt="2024-02-29T11:54:03.957" v="4205" actId="692"/>
          <ac:cxnSpMkLst>
            <pc:docMk/>
            <pc:sldMk cId="1299345664" sldId="410"/>
            <ac:cxnSpMk id="20" creationId="{8570E7F4-CD47-FDE7-20E3-DEAD118ED534}"/>
          </ac:cxnSpMkLst>
        </pc:cxnChg>
        <pc:cxnChg chg="add del mod">
          <ac:chgData name="Marco Finetti" userId="fe4fd2758819c97b" providerId="LiveId" clId="{0AD4EAFF-59CF-4A5E-8D5A-56A4F42E9519}" dt="2024-02-28T11:38:29.394" v="2132" actId="478"/>
          <ac:cxnSpMkLst>
            <pc:docMk/>
            <pc:sldMk cId="1299345664" sldId="410"/>
            <ac:cxnSpMk id="22" creationId="{4A062A0E-C43D-CACA-FAB0-9A13FCFA4098}"/>
          </ac:cxnSpMkLst>
        </pc:cxnChg>
        <pc:cxnChg chg="add mod topLvl">
          <ac:chgData name="Marco Finetti" userId="fe4fd2758819c97b" providerId="LiveId" clId="{0AD4EAFF-59CF-4A5E-8D5A-56A4F42E9519}" dt="2024-02-29T14:11:49.092" v="4919" actId="403"/>
          <ac:cxnSpMkLst>
            <pc:docMk/>
            <pc:sldMk cId="1299345664" sldId="410"/>
            <ac:cxnSpMk id="25" creationId="{E369A84C-DA1B-8C1F-5C17-EF778A97A97F}"/>
          </ac:cxnSpMkLst>
        </pc:cxnChg>
        <pc:cxnChg chg="add mod">
          <ac:chgData name="Marco Finetti" userId="fe4fd2758819c97b" providerId="LiveId" clId="{0AD4EAFF-59CF-4A5E-8D5A-56A4F42E9519}" dt="2024-02-29T14:11:49.092" v="4919" actId="403"/>
          <ac:cxnSpMkLst>
            <pc:docMk/>
            <pc:sldMk cId="1299345664" sldId="410"/>
            <ac:cxnSpMk id="30" creationId="{43E1F138-E41A-4B48-CF98-32C33893033D}"/>
          </ac:cxnSpMkLst>
        </pc:cxnChg>
        <pc:cxnChg chg="mod">
          <ac:chgData name="Marco Finetti" userId="fe4fd2758819c97b" providerId="LiveId" clId="{0AD4EAFF-59CF-4A5E-8D5A-56A4F42E9519}" dt="2024-02-29T14:11:49.092" v="4919" actId="403"/>
          <ac:cxnSpMkLst>
            <pc:docMk/>
            <pc:sldMk cId="1299345664" sldId="410"/>
            <ac:cxnSpMk id="36" creationId="{7CEA3E57-E65A-8E3E-AAE6-92E28384351B}"/>
          </ac:cxnSpMkLst>
        </pc:cxnChg>
        <pc:cxnChg chg="mod">
          <ac:chgData name="Marco Finetti" userId="fe4fd2758819c97b" providerId="LiveId" clId="{0AD4EAFF-59CF-4A5E-8D5A-56A4F42E9519}" dt="2024-02-29T14:11:49.092" v="4919" actId="403"/>
          <ac:cxnSpMkLst>
            <pc:docMk/>
            <pc:sldMk cId="1299345664" sldId="410"/>
            <ac:cxnSpMk id="39" creationId="{CEE3FEC3-7790-F2EF-1B29-2756BEE5F467}"/>
          </ac:cxnSpMkLst>
        </pc:cxnChg>
        <pc:cxnChg chg="mod">
          <ac:chgData name="Marco Finetti" userId="fe4fd2758819c97b" providerId="LiveId" clId="{0AD4EAFF-59CF-4A5E-8D5A-56A4F42E9519}" dt="2024-02-29T14:11:49.092" v="4919" actId="403"/>
          <ac:cxnSpMkLst>
            <pc:docMk/>
            <pc:sldMk cId="1299345664" sldId="410"/>
            <ac:cxnSpMk id="42" creationId="{2763DC9F-BF8B-A254-8B35-72D7BCA27625}"/>
          </ac:cxnSpMkLst>
        </pc:cxnChg>
        <pc:cxnChg chg="mod">
          <ac:chgData name="Marco Finetti" userId="fe4fd2758819c97b" providerId="LiveId" clId="{0AD4EAFF-59CF-4A5E-8D5A-56A4F42E9519}" dt="2024-02-28T11:48:08.944" v="2219"/>
          <ac:cxnSpMkLst>
            <pc:docMk/>
            <pc:sldMk cId="1299345664" sldId="410"/>
            <ac:cxnSpMk id="45" creationId="{0B06C31E-7C48-1552-AEE0-0FC9826AA619}"/>
          </ac:cxnSpMkLst>
        </pc:cxnChg>
        <pc:cxnChg chg="mod">
          <ac:chgData name="Marco Finetti" userId="fe4fd2758819c97b" providerId="LiveId" clId="{0AD4EAFF-59CF-4A5E-8D5A-56A4F42E9519}" dt="2024-02-28T11:48:08.944" v="2219"/>
          <ac:cxnSpMkLst>
            <pc:docMk/>
            <pc:sldMk cId="1299345664" sldId="410"/>
            <ac:cxnSpMk id="48" creationId="{738BDCB5-15AA-4C13-424C-54A7F5036A56}"/>
          </ac:cxnSpMkLst>
        </pc:cxnChg>
        <pc:cxnChg chg="mod">
          <ac:chgData name="Marco Finetti" userId="fe4fd2758819c97b" providerId="LiveId" clId="{0AD4EAFF-59CF-4A5E-8D5A-56A4F42E9519}" dt="2024-02-29T14:11:49.092" v="4919" actId="403"/>
          <ac:cxnSpMkLst>
            <pc:docMk/>
            <pc:sldMk cId="1299345664" sldId="410"/>
            <ac:cxnSpMk id="51" creationId="{76E797C9-85C0-97B2-F72D-7230D0C5F8E1}"/>
          </ac:cxnSpMkLst>
        </pc:cxnChg>
        <pc:cxnChg chg="mod">
          <ac:chgData name="Marco Finetti" userId="fe4fd2758819c97b" providerId="LiveId" clId="{0AD4EAFF-59CF-4A5E-8D5A-56A4F42E9519}" dt="2024-02-29T14:11:49.092" v="4919" actId="403"/>
          <ac:cxnSpMkLst>
            <pc:docMk/>
            <pc:sldMk cId="1299345664" sldId="410"/>
            <ac:cxnSpMk id="54" creationId="{D81F65C7-BEE3-E8DD-0CF3-2AF75211ED5B}"/>
          </ac:cxnSpMkLst>
        </pc:cxnChg>
        <pc:cxnChg chg="mod">
          <ac:chgData name="Marco Finetti" userId="fe4fd2758819c97b" providerId="LiveId" clId="{0AD4EAFF-59CF-4A5E-8D5A-56A4F42E9519}" dt="2024-02-29T14:11:49.092" v="4919" actId="403"/>
          <ac:cxnSpMkLst>
            <pc:docMk/>
            <pc:sldMk cId="1299345664" sldId="410"/>
            <ac:cxnSpMk id="57" creationId="{69405234-1012-510C-19CB-90FBBDCF91D5}"/>
          </ac:cxnSpMkLst>
        </pc:cxnChg>
        <pc:cxnChg chg="mod">
          <ac:chgData name="Marco Finetti" userId="fe4fd2758819c97b" providerId="LiveId" clId="{0AD4EAFF-59CF-4A5E-8D5A-56A4F42E9519}" dt="2024-02-29T14:11:49.092" v="4919" actId="403"/>
          <ac:cxnSpMkLst>
            <pc:docMk/>
            <pc:sldMk cId="1299345664" sldId="410"/>
            <ac:cxnSpMk id="61" creationId="{83901FDA-786C-559A-37EA-FF68985F9060}"/>
          </ac:cxnSpMkLst>
        </pc:cxnChg>
        <pc:cxnChg chg="mod">
          <ac:chgData name="Marco Finetti" userId="fe4fd2758819c97b" providerId="LiveId" clId="{0AD4EAFF-59CF-4A5E-8D5A-56A4F42E9519}" dt="2024-02-29T14:11:49.092" v="4919" actId="403"/>
          <ac:cxnSpMkLst>
            <pc:docMk/>
            <pc:sldMk cId="1299345664" sldId="410"/>
            <ac:cxnSpMk id="1026" creationId="{2934C11B-D95D-53B9-FE44-57D0E1B6EEE4}"/>
          </ac:cxnSpMkLst>
        </pc:cxnChg>
        <pc:cxnChg chg="mod">
          <ac:chgData name="Marco Finetti" userId="fe4fd2758819c97b" providerId="LiveId" clId="{0AD4EAFF-59CF-4A5E-8D5A-56A4F42E9519}" dt="2024-02-28T11:49:05.530" v="2230"/>
          <ac:cxnSpMkLst>
            <pc:docMk/>
            <pc:sldMk cId="1299345664" sldId="410"/>
            <ac:cxnSpMk id="1039" creationId="{AFB98213-CD86-77DF-1B12-F2BB72CCE868}"/>
          </ac:cxnSpMkLst>
        </pc:cxnChg>
        <pc:cxnChg chg="mod">
          <ac:chgData name="Marco Finetti" userId="fe4fd2758819c97b" providerId="LiveId" clId="{0AD4EAFF-59CF-4A5E-8D5A-56A4F42E9519}" dt="2024-02-28T13:00:30.914" v="2257"/>
          <ac:cxnSpMkLst>
            <pc:docMk/>
            <pc:sldMk cId="1299345664" sldId="410"/>
            <ac:cxnSpMk id="1042" creationId="{C88385A5-4A8A-FD51-F837-488C777A5860}"/>
          </ac:cxnSpMkLst>
        </pc:cxnChg>
        <pc:cxnChg chg="mod">
          <ac:chgData name="Marco Finetti" userId="fe4fd2758819c97b" providerId="LiveId" clId="{0AD4EAFF-59CF-4A5E-8D5A-56A4F42E9519}" dt="2024-02-28T13:00:35.863" v="2258"/>
          <ac:cxnSpMkLst>
            <pc:docMk/>
            <pc:sldMk cId="1299345664" sldId="410"/>
            <ac:cxnSpMk id="1045" creationId="{41F6B478-0DED-769F-AA64-C353C9A614F3}"/>
          </ac:cxnSpMkLst>
        </pc:cxnChg>
        <pc:cxnChg chg="mod">
          <ac:chgData name="Marco Finetti" userId="fe4fd2758819c97b" providerId="LiveId" clId="{0AD4EAFF-59CF-4A5E-8D5A-56A4F42E9519}" dt="2024-02-28T13:00:35.863" v="2258"/>
          <ac:cxnSpMkLst>
            <pc:docMk/>
            <pc:sldMk cId="1299345664" sldId="410"/>
            <ac:cxnSpMk id="1048" creationId="{E2188C40-2BDE-A6A7-E709-AD984A9C29DB}"/>
          </ac:cxnSpMkLst>
        </pc:cxnChg>
        <pc:cxnChg chg="mod">
          <ac:chgData name="Marco Finetti" userId="fe4fd2758819c97b" providerId="LiveId" clId="{0AD4EAFF-59CF-4A5E-8D5A-56A4F42E9519}" dt="2024-02-29T14:11:49.092" v="4919" actId="403"/>
          <ac:cxnSpMkLst>
            <pc:docMk/>
            <pc:sldMk cId="1299345664" sldId="410"/>
            <ac:cxnSpMk id="1051" creationId="{8C0156C4-01B8-8A50-EEE8-82230FFCBCD9}"/>
          </ac:cxnSpMkLst>
        </pc:cxnChg>
        <pc:cxnChg chg="add del mod ord">
          <ac:chgData name="Marco Finetti" userId="fe4fd2758819c97b" providerId="LiveId" clId="{0AD4EAFF-59CF-4A5E-8D5A-56A4F42E9519}" dt="2024-02-28T19:44:38.386" v="3442" actId="21"/>
          <ac:cxnSpMkLst>
            <pc:docMk/>
            <pc:sldMk cId="1299345664" sldId="410"/>
            <ac:cxnSpMk id="1061" creationId="{ADA1A897-6DF5-E803-8F47-80BF9C751B97}"/>
          </ac:cxnSpMkLst>
        </pc:cxnChg>
        <pc:cxnChg chg="add del mod">
          <ac:chgData name="Marco Finetti" userId="fe4fd2758819c97b" providerId="LiveId" clId="{0AD4EAFF-59CF-4A5E-8D5A-56A4F42E9519}" dt="2024-02-28T18:32:56.521" v="2715" actId="478"/>
          <ac:cxnSpMkLst>
            <pc:docMk/>
            <pc:sldMk cId="1299345664" sldId="410"/>
            <ac:cxnSpMk id="1068" creationId="{EC9D7A33-7A5B-FC4E-8F7D-9874C1D2B0A3}"/>
          </ac:cxnSpMkLst>
        </pc:cxnChg>
        <pc:cxnChg chg="add mod">
          <ac:chgData name="Marco Finetti" userId="fe4fd2758819c97b" providerId="LiveId" clId="{0AD4EAFF-59CF-4A5E-8D5A-56A4F42E9519}" dt="2024-02-29T11:35:40.299" v="3872" actId="164"/>
          <ac:cxnSpMkLst>
            <pc:docMk/>
            <pc:sldMk cId="1299345664" sldId="410"/>
            <ac:cxnSpMk id="1098" creationId="{3E98C597-9995-0090-BC00-73D72AE70C95}"/>
          </ac:cxnSpMkLst>
        </pc:cxnChg>
      </pc:sldChg>
      <pc:sldChg chg="del">
        <pc:chgData name="Marco Finetti" userId="fe4fd2758819c97b" providerId="LiveId" clId="{0AD4EAFF-59CF-4A5E-8D5A-56A4F42E9519}" dt="2024-02-28T10:57:18.129" v="1346" actId="47"/>
        <pc:sldMkLst>
          <pc:docMk/>
          <pc:sldMk cId="1519419221" sldId="411"/>
        </pc:sldMkLst>
      </pc:sldChg>
      <pc:sldChg chg="addSp delSp modSp add del mod ord modShow">
        <pc:chgData name="Marco Finetti" userId="fe4fd2758819c97b" providerId="LiveId" clId="{0AD4EAFF-59CF-4A5E-8D5A-56A4F42E9519}" dt="2024-02-29T15:49:01.563" v="5865" actId="34818"/>
        <pc:sldMkLst>
          <pc:docMk/>
          <pc:sldMk cId="1504679970" sldId="412"/>
        </pc:sldMkLst>
        <pc:picChg chg="add mod">
          <ac:chgData name="Marco Finetti" userId="fe4fd2758819c97b" providerId="LiveId" clId="{0AD4EAFF-59CF-4A5E-8D5A-56A4F42E9519}" dt="2024-02-28T10:54:58.372" v="1332"/>
          <ac:picMkLst>
            <pc:docMk/>
            <pc:sldMk cId="1504679970" sldId="412"/>
            <ac:picMk id="4" creationId="{E7F4A4FF-DF1B-AB82-11AD-2744D91606E9}"/>
          </ac:picMkLst>
        </pc:picChg>
        <pc:picChg chg="add del mod">
          <ac:chgData name="Marco Finetti" userId="fe4fd2758819c97b" providerId="LiveId" clId="{0AD4EAFF-59CF-4A5E-8D5A-56A4F42E9519}" dt="2024-02-29T15:49:01.563" v="5865" actId="34818"/>
          <ac:picMkLst>
            <pc:docMk/>
            <pc:sldMk cId="1504679970" sldId="412"/>
            <ac:picMk id="5" creationId="{B08D38C7-58CC-957E-3952-2695C8A2CCAF}"/>
          </ac:picMkLst>
        </pc:picChg>
      </pc:sldChg>
      <pc:sldChg chg="del">
        <pc:chgData name="Marco Finetti" userId="fe4fd2758819c97b" providerId="LiveId" clId="{0AD4EAFF-59CF-4A5E-8D5A-56A4F42E9519}" dt="2024-02-28T10:57:18.129" v="1346" actId="47"/>
        <pc:sldMkLst>
          <pc:docMk/>
          <pc:sldMk cId="3830533864" sldId="413"/>
        </pc:sldMkLst>
      </pc:sldChg>
      <pc:sldChg chg="delSp del mod">
        <pc:chgData name="Marco Finetti" userId="fe4fd2758819c97b" providerId="LiveId" clId="{0AD4EAFF-59CF-4A5E-8D5A-56A4F42E9519}" dt="2024-02-28T19:46:03.554" v="3477" actId="47"/>
        <pc:sldMkLst>
          <pc:docMk/>
          <pc:sldMk cId="320648893" sldId="414"/>
        </pc:sldMkLst>
        <pc:picChg chg="del">
          <ac:chgData name="Marco Finetti" userId="fe4fd2758819c97b" providerId="LiveId" clId="{0AD4EAFF-59CF-4A5E-8D5A-56A4F42E9519}" dt="2024-02-28T19:45:57.769" v="3475" actId="21"/>
          <ac:picMkLst>
            <pc:docMk/>
            <pc:sldMk cId="320648893" sldId="414"/>
            <ac:picMk id="3" creationId="{6053FEAF-AA07-9E71-5C62-287EEE7C8040}"/>
          </ac:picMkLst>
        </pc:picChg>
      </pc:sldChg>
      <pc:sldChg chg="del">
        <pc:chgData name="Marco Finetti" userId="fe4fd2758819c97b" providerId="LiveId" clId="{0AD4EAFF-59CF-4A5E-8D5A-56A4F42E9519}" dt="2024-02-28T10:57:18.129" v="1346" actId="47"/>
        <pc:sldMkLst>
          <pc:docMk/>
          <pc:sldMk cId="1165351697" sldId="416"/>
        </pc:sldMkLst>
      </pc:sldChg>
      <pc:sldChg chg="del ord">
        <pc:chgData name="Marco Finetti" userId="fe4fd2758819c97b" providerId="LiveId" clId="{0AD4EAFF-59CF-4A5E-8D5A-56A4F42E9519}" dt="2024-02-29T14:43:31.464" v="5331" actId="47"/>
        <pc:sldMkLst>
          <pc:docMk/>
          <pc:sldMk cId="1239561431" sldId="420"/>
        </pc:sldMkLst>
      </pc:sldChg>
      <pc:sldChg chg="addSp delSp modSp mod ord delAnim modAnim modShow modNotesTx">
        <pc:chgData name="Marco Finetti" userId="fe4fd2758819c97b" providerId="LiveId" clId="{0AD4EAFF-59CF-4A5E-8D5A-56A4F42E9519}" dt="2024-03-01T12:25:52.378" v="8118"/>
        <pc:sldMkLst>
          <pc:docMk/>
          <pc:sldMk cId="522632382" sldId="421"/>
        </pc:sldMkLst>
        <pc:spChg chg="mod">
          <ac:chgData name="Marco Finetti" userId="fe4fd2758819c97b" providerId="LiveId" clId="{0AD4EAFF-59CF-4A5E-8D5A-56A4F42E9519}" dt="2024-02-29T12:18:25.284" v="4579" actId="404"/>
          <ac:spMkLst>
            <pc:docMk/>
            <pc:sldMk cId="522632382" sldId="421"/>
            <ac:spMk id="2" creationId="{07DE1ADF-CC59-0814-E1C7-3043DDE213FB}"/>
          </ac:spMkLst>
        </pc:spChg>
        <pc:spChg chg="add mod">
          <ac:chgData name="Marco Finetti" userId="fe4fd2758819c97b" providerId="LiveId" clId="{0AD4EAFF-59CF-4A5E-8D5A-56A4F42E9519}" dt="2024-02-29T18:26:43.790" v="6732" actId="207"/>
          <ac:spMkLst>
            <pc:docMk/>
            <pc:sldMk cId="522632382" sldId="421"/>
            <ac:spMk id="6" creationId="{B4D953C4-228B-FFA7-0FFB-A16457928719}"/>
          </ac:spMkLst>
        </pc:spChg>
        <pc:spChg chg="del">
          <ac:chgData name="Marco Finetti" userId="fe4fd2758819c97b" providerId="LiveId" clId="{0AD4EAFF-59CF-4A5E-8D5A-56A4F42E9519}" dt="2024-02-29T12:17:49.105" v="4538" actId="478"/>
          <ac:spMkLst>
            <pc:docMk/>
            <pc:sldMk cId="522632382" sldId="421"/>
            <ac:spMk id="7" creationId="{D890B7CF-3819-E502-17FB-C24AF540AE71}"/>
          </ac:spMkLst>
        </pc:spChg>
        <pc:spChg chg="add mod">
          <ac:chgData name="Marco Finetti" userId="fe4fd2758819c97b" providerId="LiveId" clId="{0AD4EAFF-59CF-4A5E-8D5A-56A4F42E9519}" dt="2024-02-29T12:22:05.058" v="4604" actId="1076"/>
          <ac:spMkLst>
            <pc:docMk/>
            <pc:sldMk cId="522632382" sldId="421"/>
            <ac:spMk id="8" creationId="{C756AD53-33E0-F05E-43E3-79329B3F5015}"/>
          </ac:spMkLst>
        </pc:spChg>
        <pc:spChg chg="add mod">
          <ac:chgData name="Marco Finetti" userId="fe4fd2758819c97b" providerId="LiveId" clId="{0AD4EAFF-59CF-4A5E-8D5A-56A4F42E9519}" dt="2024-02-29T13:34:10.549" v="4669" actId="1035"/>
          <ac:spMkLst>
            <pc:docMk/>
            <pc:sldMk cId="522632382" sldId="421"/>
            <ac:spMk id="12" creationId="{98E66A82-5C74-A570-6E85-5D20D00CA4C8}"/>
          </ac:spMkLst>
        </pc:spChg>
        <pc:spChg chg="add mod">
          <ac:chgData name="Marco Finetti" userId="fe4fd2758819c97b" providerId="LiveId" clId="{0AD4EAFF-59CF-4A5E-8D5A-56A4F42E9519}" dt="2024-02-29T13:38:21.650" v="4699" actId="1036"/>
          <ac:spMkLst>
            <pc:docMk/>
            <pc:sldMk cId="522632382" sldId="421"/>
            <ac:spMk id="14" creationId="{9A569CE3-73C7-52D3-DC8B-932F0F949C61}"/>
          </ac:spMkLst>
        </pc:spChg>
        <pc:spChg chg="add mod">
          <ac:chgData name="Marco Finetti" userId="fe4fd2758819c97b" providerId="LiveId" clId="{0AD4EAFF-59CF-4A5E-8D5A-56A4F42E9519}" dt="2024-02-29T18:35:58.410" v="6793" actId="164"/>
          <ac:spMkLst>
            <pc:docMk/>
            <pc:sldMk cId="522632382" sldId="421"/>
            <ac:spMk id="17" creationId="{AB1FE9B8-FF68-064D-CEFC-D3AD8B3F8E81}"/>
          </ac:spMkLst>
        </pc:spChg>
        <pc:spChg chg="add mod">
          <ac:chgData name="Marco Finetti" userId="fe4fd2758819c97b" providerId="LiveId" clId="{0AD4EAFF-59CF-4A5E-8D5A-56A4F42E9519}" dt="2024-02-29T18:32:38.263" v="6750"/>
          <ac:spMkLst>
            <pc:docMk/>
            <pc:sldMk cId="522632382" sldId="421"/>
            <ac:spMk id="18" creationId="{1EDC3826-CD24-8180-2ED7-A4E73960E49E}"/>
          </ac:spMkLst>
        </pc:spChg>
        <pc:spChg chg="mod">
          <ac:chgData name="Marco Finetti" userId="fe4fd2758819c97b" providerId="LiveId" clId="{0AD4EAFF-59CF-4A5E-8D5A-56A4F42E9519}" dt="2024-02-29T13:34:10.549" v="4669" actId="1035"/>
          <ac:spMkLst>
            <pc:docMk/>
            <pc:sldMk cId="522632382" sldId="421"/>
            <ac:spMk id="21" creationId="{75A6D7CE-D659-1D54-2F5D-C33F7102AB07}"/>
          </ac:spMkLst>
        </pc:spChg>
        <pc:spChg chg="add mod">
          <ac:chgData name="Marco Finetti" userId="fe4fd2758819c97b" providerId="LiveId" clId="{0AD4EAFF-59CF-4A5E-8D5A-56A4F42E9519}" dt="2024-02-29T18:36:07.797" v="6794" actId="164"/>
          <ac:spMkLst>
            <pc:docMk/>
            <pc:sldMk cId="522632382" sldId="421"/>
            <ac:spMk id="22" creationId="{55076A02-A97D-8A5D-992D-F7A34685C38B}"/>
          </ac:spMkLst>
        </pc:spChg>
        <pc:spChg chg="add mod">
          <ac:chgData name="Marco Finetti" userId="fe4fd2758819c97b" providerId="LiveId" clId="{0AD4EAFF-59CF-4A5E-8D5A-56A4F42E9519}" dt="2024-02-29T18:36:13.368" v="6795" actId="164"/>
          <ac:spMkLst>
            <pc:docMk/>
            <pc:sldMk cId="522632382" sldId="421"/>
            <ac:spMk id="24" creationId="{571B67E4-A28A-AB02-4C63-FACE66927C98}"/>
          </ac:spMkLst>
        </pc:spChg>
        <pc:spChg chg="del">
          <ac:chgData name="Marco Finetti" userId="fe4fd2758819c97b" providerId="LiveId" clId="{0AD4EAFF-59CF-4A5E-8D5A-56A4F42E9519}" dt="2024-02-29T12:17:49.105" v="4538" actId="478"/>
          <ac:spMkLst>
            <pc:docMk/>
            <pc:sldMk cId="522632382" sldId="421"/>
            <ac:spMk id="24" creationId="{A4B4C7DC-0990-D665-C286-794D8EECFC15}"/>
          </ac:spMkLst>
        </pc:spChg>
        <pc:spChg chg="add mod">
          <ac:chgData name="Marco Finetti" userId="fe4fd2758819c97b" providerId="LiveId" clId="{0AD4EAFF-59CF-4A5E-8D5A-56A4F42E9519}" dt="2024-02-29T18:35:58.410" v="6793" actId="164"/>
          <ac:spMkLst>
            <pc:docMk/>
            <pc:sldMk cId="522632382" sldId="421"/>
            <ac:spMk id="29" creationId="{AE867DB4-AD03-8580-5D29-330265A31ECA}"/>
          </ac:spMkLst>
        </pc:spChg>
        <pc:spChg chg="add mod">
          <ac:chgData name="Marco Finetti" userId="fe4fd2758819c97b" providerId="LiveId" clId="{0AD4EAFF-59CF-4A5E-8D5A-56A4F42E9519}" dt="2024-02-29T18:36:07.797" v="6794" actId="164"/>
          <ac:spMkLst>
            <pc:docMk/>
            <pc:sldMk cId="522632382" sldId="421"/>
            <ac:spMk id="30" creationId="{3189FC3B-ABB1-3B78-60F2-127570628AAA}"/>
          </ac:spMkLst>
        </pc:spChg>
        <pc:spChg chg="add mod">
          <ac:chgData name="Marco Finetti" userId="fe4fd2758819c97b" providerId="LiveId" clId="{0AD4EAFF-59CF-4A5E-8D5A-56A4F42E9519}" dt="2024-02-29T18:36:13.368" v="6795" actId="164"/>
          <ac:spMkLst>
            <pc:docMk/>
            <pc:sldMk cId="522632382" sldId="421"/>
            <ac:spMk id="31" creationId="{DB24C6A6-F211-C9B3-4AFF-0BFCD2CFC97B}"/>
          </ac:spMkLst>
        </pc:spChg>
        <pc:spChg chg="add mod topLvl">
          <ac:chgData name="Marco Finetti" userId="fe4fd2758819c97b" providerId="LiveId" clId="{0AD4EAFF-59CF-4A5E-8D5A-56A4F42E9519}" dt="2024-02-29T18:46:48.370" v="6839" actId="121"/>
          <ac:spMkLst>
            <pc:docMk/>
            <pc:sldMk cId="522632382" sldId="421"/>
            <ac:spMk id="34" creationId="{6F235088-446D-FD5E-0621-FE97321643CB}"/>
          </ac:spMkLst>
        </pc:spChg>
        <pc:spChg chg="add mod">
          <ac:chgData name="Marco Finetti" userId="fe4fd2758819c97b" providerId="LiveId" clId="{0AD4EAFF-59CF-4A5E-8D5A-56A4F42E9519}" dt="2024-02-29T13:51:40.203" v="4789" actId="767"/>
          <ac:spMkLst>
            <pc:docMk/>
            <pc:sldMk cId="522632382" sldId="421"/>
            <ac:spMk id="45" creationId="{6E148300-EF2D-AE4C-436D-D6E289E7B122}"/>
          </ac:spMkLst>
        </pc:spChg>
        <pc:spChg chg="add del mod">
          <ac:chgData name="Marco Finetti" userId="fe4fd2758819c97b" providerId="LiveId" clId="{0AD4EAFF-59CF-4A5E-8D5A-56A4F42E9519}" dt="2024-02-29T18:26:03.789" v="6726" actId="478"/>
          <ac:spMkLst>
            <pc:docMk/>
            <pc:sldMk cId="522632382" sldId="421"/>
            <ac:spMk id="46" creationId="{49254B11-820F-EDC7-BDC6-70D6ADA3A126}"/>
          </ac:spMkLst>
        </pc:spChg>
        <pc:grpChg chg="del">
          <ac:chgData name="Marco Finetti" userId="fe4fd2758819c97b" providerId="LiveId" clId="{0AD4EAFF-59CF-4A5E-8D5A-56A4F42E9519}" dt="2024-02-29T12:17:50.439" v="4539" actId="478"/>
          <ac:grpSpMkLst>
            <pc:docMk/>
            <pc:sldMk cId="522632382" sldId="421"/>
            <ac:grpSpMk id="18" creationId="{C2B5304E-35F5-E2F7-3E73-AFAD0AC02E06}"/>
          </ac:grpSpMkLst>
        </pc:grpChg>
        <pc:grpChg chg="mod">
          <ac:chgData name="Marco Finetti" userId="fe4fd2758819c97b" providerId="LiveId" clId="{0AD4EAFF-59CF-4A5E-8D5A-56A4F42E9519}" dt="2024-02-29T13:34:10.549" v="4669" actId="1035"/>
          <ac:grpSpMkLst>
            <pc:docMk/>
            <pc:sldMk cId="522632382" sldId="421"/>
            <ac:grpSpMk id="19" creationId="{070BA575-BC1B-4AD4-0702-2FDC8406C5BA}"/>
          </ac:grpSpMkLst>
        </pc:grpChg>
        <pc:grpChg chg="del mod">
          <ac:chgData name="Marco Finetti" userId="fe4fd2758819c97b" providerId="LiveId" clId="{0AD4EAFF-59CF-4A5E-8D5A-56A4F42E9519}" dt="2024-02-29T12:19:42.733" v="4585" actId="165"/>
          <ac:grpSpMkLst>
            <pc:docMk/>
            <pc:sldMk cId="522632382" sldId="421"/>
            <ac:grpSpMk id="22" creationId="{D11E00C9-63CA-45A6-01C3-52D296ADBB74}"/>
          </ac:grpSpMkLst>
        </pc:grpChg>
        <pc:grpChg chg="add mod ord">
          <ac:chgData name="Marco Finetti" userId="fe4fd2758819c97b" providerId="LiveId" clId="{0AD4EAFF-59CF-4A5E-8D5A-56A4F42E9519}" dt="2024-02-29T13:46:37.192" v="4772" actId="166"/>
          <ac:grpSpMkLst>
            <pc:docMk/>
            <pc:sldMk cId="522632382" sldId="421"/>
            <ac:grpSpMk id="23" creationId="{449BB43B-52C3-787B-29A9-DEF47741C208}"/>
          </ac:grpSpMkLst>
        </pc:grpChg>
        <pc:grpChg chg="add mod">
          <ac:chgData name="Marco Finetti" userId="fe4fd2758819c97b" providerId="LiveId" clId="{0AD4EAFF-59CF-4A5E-8D5A-56A4F42E9519}" dt="2024-02-29T18:35:07.053" v="6781" actId="164"/>
          <ac:grpSpMkLst>
            <pc:docMk/>
            <pc:sldMk cId="522632382" sldId="421"/>
            <ac:grpSpMk id="25" creationId="{6F1AAAA8-53B8-764E-4951-C0CE4FA76B7C}"/>
          </ac:grpSpMkLst>
        </pc:grpChg>
        <pc:grpChg chg="add mod">
          <ac:chgData name="Marco Finetti" userId="fe4fd2758819c97b" providerId="LiveId" clId="{0AD4EAFF-59CF-4A5E-8D5A-56A4F42E9519}" dt="2024-02-29T18:35:05.780" v="6780" actId="164"/>
          <ac:grpSpMkLst>
            <pc:docMk/>
            <pc:sldMk cId="522632382" sldId="421"/>
            <ac:grpSpMk id="27" creationId="{092D5551-8E85-CD05-B80D-443CDFBC5DB5}"/>
          </ac:grpSpMkLst>
        </pc:grpChg>
        <pc:grpChg chg="add mod">
          <ac:chgData name="Marco Finetti" userId="fe4fd2758819c97b" providerId="LiveId" clId="{0AD4EAFF-59CF-4A5E-8D5A-56A4F42E9519}" dt="2024-02-29T13:34:10.549" v="4669" actId="1035"/>
          <ac:grpSpMkLst>
            <pc:docMk/>
            <pc:sldMk cId="522632382" sldId="421"/>
            <ac:grpSpMk id="32" creationId="{9DA051F1-3AD5-526D-518D-68A0B30F62C4}"/>
          </ac:grpSpMkLst>
        </pc:grpChg>
        <pc:grpChg chg="add del mod">
          <ac:chgData name="Marco Finetti" userId="fe4fd2758819c97b" providerId="LiveId" clId="{0AD4EAFF-59CF-4A5E-8D5A-56A4F42E9519}" dt="2024-02-29T13:48:43.078" v="4775" actId="165"/>
          <ac:grpSpMkLst>
            <pc:docMk/>
            <pc:sldMk cId="522632382" sldId="421"/>
            <ac:grpSpMk id="35" creationId="{152CE247-C0E8-F26D-1A04-E313912CB7DC}"/>
          </ac:grpSpMkLst>
        </pc:grpChg>
        <pc:grpChg chg="add mod">
          <ac:chgData name="Marco Finetti" userId="fe4fd2758819c97b" providerId="LiveId" clId="{0AD4EAFF-59CF-4A5E-8D5A-56A4F42E9519}" dt="2024-02-29T18:35:58.410" v="6793" actId="164"/>
          <ac:grpSpMkLst>
            <pc:docMk/>
            <pc:sldMk cId="522632382" sldId="421"/>
            <ac:grpSpMk id="35" creationId="{94F7BA06-2F67-3459-A2C1-1BA275012AD0}"/>
          </ac:grpSpMkLst>
        </pc:grpChg>
        <pc:grpChg chg="add mod">
          <ac:chgData name="Marco Finetti" userId="fe4fd2758819c97b" providerId="LiveId" clId="{0AD4EAFF-59CF-4A5E-8D5A-56A4F42E9519}" dt="2024-02-29T18:36:07.797" v="6794" actId="164"/>
          <ac:grpSpMkLst>
            <pc:docMk/>
            <pc:sldMk cId="522632382" sldId="421"/>
            <ac:grpSpMk id="36" creationId="{0F4ED7E9-97B7-0570-2E6F-37AC182E61C4}"/>
          </ac:grpSpMkLst>
        </pc:grpChg>
        <pc:grpChg chg="add mod">
          <ac:chgData name="Marco Finetti" userId="fe4fd2758819c97b" providerId="LiveId" clId="{0AD4EAFF-59CF-4A5E-8D5A-56A4F42E9519}" dt="2024-02-29T18:36:13.368" v="6795" actId="164"/>
          <ac:grpSpMkLst>
            <pc:docMk/>
            <pc:sldMk cId="522632382" sldId="421"/>
            <ac:grpSpMk id="38" creationId="{B920E9BC-AE3F-6F7D-72C9-D4130521588C}"/>
          </ac:grpSpMkLst>
        </pc:grpChg>
        <pc:picChg chg="add del mod">
          <ac:chgData name="Marco Finetti" userId="fe4fd2758819c97b" providerId="LiveId" clId="{0AD4EAFF-59CF-4A5E-8D5A-56A4F42E9519}" dt="2024-02-29T15:49:01.563" v="5865" actId="34818"/>
          <ac:picMkLst>
            <pc:docMk/>
            <pc:sldMk cId="522632382" sldId="421"/>
            <ac:picMk id="3" creationId="{B6C4DA00-A83B-3981-C874-EA583D0D877F}"/>
          </ac:picMkLst>
        </pc:picChg>
        <pc:picChg chg="add mod">
          <ac:chgData name="Marco Finetti" userId="fe4fd2758819c97b" providerId="LiveId" clId="{0AD4EAFF-59CF-4A5E-8D5A-56A4F42E9519}" dt="2024-02-29T18:57:46.904" v="6901" actId="14861"/>
          <ac:picMkLst>
            <pc:docMk/>
            <pc:sldMk cId="522632382" sldId="421"/>
            <ac:picMk id="4" creationId="{920F1D14-B4C8-94A5-3B86-76F067A13EE3}"/>
          </ac:picMkLst>
        </pc:picChg>
        <pc:picChg chg="add mod">
          <ac:chgData name="Marco Finetti" userId="fe4fd2758819c97b" providerId="LiveId" clId="{0AD4EAFF-59CF-4A5E-8D5A-56A4F42E9519}" dt="2024-02-29T16:30:15.741" v="6161" actId="1076"/>
          <ac:picMkLst>
            <pc:docMk/>
            <pc:sldMk cId="522632382" sldId="421"/>
            <ac:picMk id="5" creationId="{9EB3482D-9CFC-C51C-2EA2-C82F26B4F6F4}"/>
          </ac:picMkLst>
        </pc:picChg>
        <pc:picChg chg="add mod">
          <ac:chgData name="Marco Finetti" userId="fe4fd2758819c97b" providerId="LiveId" clId="{0AD4EAFF-59CF-4A5E-8D5A-56A4F42E9519}" dt="2024-02-29T12:21:34.017" v="4601"/>
          <ac:picMkLst>
            <pc:docMk/>
            <pc:sldMk cId="522632382" sldId="421"/>
            <ac:picMk id="5" creationId="{A7180704-6808-5CA2-0F80-3985B3721DE7}"/>
          </ac:picMkLst>
        </pc:picChg>
        <pc:picChg chg="add mod">
          <ac:chgData name="Marco Finetti" userId="fe4fd2758819c97b" providerId="LiveId" clId="{0AD4EAFF-59CF-4A5E-8D5A-56A4F42E9519}" dt="2024-02-29T12:22:05.058" v="4604" actId="1076"/>
          <ac:picMkLst>
            <pc:docMk/>
            <pc:sldMk cId="522632382" sldId="421"/>
            <ac:picMk id="6" creationId="{4F0B2A2E-1A40-7381-A059-0BCC040B6514}"/>
          </ac:picMkLst>
        </pc:picChg>
        <pc:picChg chg="mod ord topLvl">
          <ac:chgData name="Marco Finetti" userId="fe4fd2758819c97b" providerId="LiveId" clId="{0AD4EAFF-59CF-4A5E-8D5A-56A4F42E9519}" dt="2024-02-29T18:36:07.797" v="6794" actId="164"/>
          <ac:picMkLst>
            <pc:docMk/>
            <pc:sldMk cId="522632382" sldId="421"/>
            <ac:picMk id="9" creationId="{C0C37792-038C-13AC-93B6-8E07A372D0A3}"/>
          </ac:picMkLst>
        </pc:picChg>
        <pc:picChg chg="add mod">
          <ac:chgData name="Marco Finetti" userId="fe4fd2758819c97b" providerId="LiveId" clId="{0AD4EAFF-59CF-4A5E-8D5A-56A4F42E9519}" dt="2024-02-29T13:40:39.272" v="4701" actId="14826"/>
          <ac:picMkLst>
            <pc:docMk/>
            <pc:sldMk cId="522632382" sldId="421"/>
            <ac:picMk id="10" creationId="{8AC04BB8-D79E-2795-9441-98093E41E6CB}"/>
          </ac:picMkLst>
        </pc:picChg>
        <pc:picChg chg="mod topLvl">
          <ac:chgData name="Marco Finetti" userId="fe4fd2758819c97b" providerId="LiveId" clId="{0AD4EAFF-59CF-4A5E-8D5A-56A4F42E9519}" dt="2024-02-29T18:36:13.368" v="6795" actId="164"/>
          <ac:picMkLst>
            <pc:docMk/>
            <pc:sldMk cId="522632382" sldId="421"/>
            <ac:picMk id="11" creationId="{A518BDB1-686F-D142-88EB-257D269E08C2}"/>
          </ac:picMkLst>
        </pc:picChg>
        <pc:picChg chg="mod topLvl">
          <ac:chgData name="Marco Finetti" userId="fe4fd2758819c97b" providerId="LiveId" clId="{0AD4EAFF-59CF-4A5E-8D5A-56A4F42E9519}" dt="2024-02-29T13:34:10.549" v="4669" actId="1035"/>
          <ac:picMkLst>
            <pc:docMk/>
            <pc:sldMk cId="522632382" sldId="421"/>
            <ac:picMk id="13" creationId="{3DA4DE30-6B25-DBC5-E3B9-AF6152C7542E}"/>
          </ac:picMkLst>
        </pc:picChg>
        <pc:picChg chg="mod topLvl">
          <ac:chgData name="Marco Finetti" userId="fe4fd2758819c97b" providerId="LiveId" clId="{0AD4EAFF-59CF-4A5E-8D5A-56A4F42E9519}" dt="2024-02-29T18:35:58.410" v="6793" actId="164"/>
          <ac:picMkLst>
            <pc:docMk/>
            <pc:sldMk cId="522632382" sldId="421"/>
            <ac:picMk id="15" creationId="{E6C01519-5AFB-C5DC-FE0F-2E281AA060A9}"/>
          </ac:picMkLst>
        </pc:picChg>
        <pc:picChg chg="add del mod topLvl">
          <ac:chgData name="Marco Finetti" userId="fe4fd2758819c97b" providerId="LiveId" clId="{0AD4EAFF-59CF-4A5E-8D5A-56A4F42E9519}" dt="2024-02-29T16:30:09.300" v="6160" actId="478"/>
          <ac:picMkLst>
            <pc:docMk/>
            <pc:sldMk cId="522632382" sldId="421"/>
            <ac:picMk id="33" creationId="{FF76CCDD-9F2D-45A8-5027-A3BE12034D13}"/>
          </ac:picMkLst>
        </pc:picChg>
        <pc:picChg chg="add del mod">
          <ac:chgData name="Marco Finetti" userId="fe4fd2758819c97b" providerId="LiveId" clId="{0AD4EAFF-59CF-4A5E-8D5A-56A4F42E9519}" dt="2024-02-29T13:34:19.510" v="4671" actId="478"/>
          <ac:picMkLst>
            <pc:docMk/>
            <pc:sldMk cId="522632382" sldId="421"/>
            <ac:picMk id="36" creationId="{E3D6BAC9-0C9E-3352-12F7-A62DAE982539}"/>
          </ac:picMkLst>
        </pc:picChg>
        <pc:picChg chg="add mod">
          <ac:chgData name="Marco Finetti" userId="fe4fd2758819c97b" providerId="LiveId" clId="{0AD4EAFF-59CF-4A5E-8D5A-56A4F42E9519}" dt="2024-02-29T13:34:21.138" v="4672"/>
          <ac:picMkLst>
            <pc:docMk/>
            <pc:sldMk cId="522632382" sldId="421"/>
            <ac:picMk id="37" creationId="{BFA2E2DA-98F9-B7BB-6C42-021D330DBA28}"/>
          </ac:picMkLst>
        </pc:picChg>
        <pc:picChg chg="add del mod">
          <ac:chgData name="Marco Finetti" userId="fe4fd2758819c97b" providerId="LiveId" clId="{0AD4EAFF-59CF-4A5E-8D5A-56A4F42E9519}" dt="2024-02-29T13:36:37.441" v="4678" actId="478"/>
          <ac:picMkLst>
            <pc:docMk/>
            <pc:sldMk cId="522632382" sldId="421"/>
            <ac:picMk id="38" creationId="{B6CB6EC7-2DEF-7E36-23C7-0F01F33B9E76}"/>
          </ac:picMkLst>
        </pc:picChg>
        <pc:picChg chg="add mod">
          <ac:chgData name="Marco Finetti" userId="fe4fd2758819c97b" providerId="LiveId" clId="{0AD4EAFF-59CF-4A5E-8D5A-56A4F42E9519}" dt="2024-02-29T12:04:33.447" v="4265" actId="1076"/>
          <ac:picMkLst>
            <pc:docMk/>
            <pc:sldMk cId="522632382" sldId="421"/>
            <ac:picMk id="2050" creationId="{FF9BB122-0D52-E19A-0C76-95D64DE21AEF}"/>
          </ac:picMkLst>
        </pc:picChg>
        <pc:picChg chg="add mod">
          <ac:chgData name="Marco Finetti" userId="fe4fd2758819c97b" providerId="LiveId" clId="{0AD4EAFF-59CF-4A5E-8D5A-56A4F42E9519}" dt="2024-02-29T12:05:32.577" v="4268" actId="1076"/>
          <ac:picMkLst>
            <pc:docMk/>
            <pc:sldMk cId="522632382" sldId="421"/>
            <ac:picMk id="2052" creationId="{0BBA633B-ED88-8254-E007-7A7DA44E201E}"/>
          </ac:picMkLst>
        </pc:picChg>
        <pc:picChg chg="add">
          <ac:chgData name="Marco Finetti" userId="fe4fd2758819c97b" providerId="LiveId" clId="{0AD4EAFF-59CF-4A5E-8D5A-56A4F42E9519}" dt="2024-02-29T12:06:20.151" v="4269"/>
          <ac:picMkLst>
            <pc:docMk/>
            <pc:sldMk cId="522632382" sldId="421"/>
            <ac:picMk id="2054" creationId="{C00324FC-3772-21A5-2CDE-42E469A96044}"/>
          </ac:picMkLst>
        </pc:picChg>
        <pc:picChg chg="add del mod">
          <ac:chgData name="Marco Finetti" userId="fe4fd2758819c97b" providerId="LiveId" clId="{0AD4EAFF-59CF-4A5E-8D5A-56A4F42E9519}" dt="2024-02-29T12:07:12.769" v="4278" actId="478"/>
          <ac:picMkLst>
            <pc:docMk/>
            <pc:sldMk cId="522632382" sldId="421"/>
            <ac:picMk id="2056" creationId="{7B0E7214-91FB-3AAC-FED5-4EF3B91ABBC1}"/>
          </ac:picMkLst>
        </pc:picChg>
        <pc:picChg chg="add del mod">
          <ac:chgData name="Marco Finetti" userId="fe4fd2758819c97b" providerId="LiveId" clId="{0AD4EAFF-59CF-4A5E-8D5A-56A4F42E9519}" dt="2024-02-29T12:13:56.655" v="4331" actId="478"/>
          <ac:picMkLst>
            <pc:docMk/>
            <pc:sldMk cId="522632382" sldId="421"/>
            <ac:picMk id="2058" creationId="{112991E6-0DCD-6A99-420B-CACA24D61039}"/>
          </ac:picMkLst>
        </pc:picChg>
        <pc:picChg chg="add del mod">
          <ac:chgData name="Marco Finetti" userId="fe4fd2758819c97b" providerId="LiveId" clId="{0AD4EAFF-59CF-4A5E-8D5A-56A4F42E9519}" dt="2024-02-29T12:14:02.345" v="4334" actId="21"/>
          <ac:picMkLst>
            <pc:docMk/>
            <pc:sldMk cId="522632382" sldId="421"/>
            <ac:picMk id="2060" creationId="{920F1D14-B4C8-94A5-3B86-76F067A13EE3}"/>
          </ac:picMkLst>
        </pc:picChg>
        <pc:cxnChg chg="mod">
          <ac:chgData name="Marco Finetti" userId="fe4fd2758819c97b" providerId="LiveId" clId="{0AD4EAFF-59CF-4A5E-8D5A-56A4F42E9519}" dt="2024-02-29T13:34:10.549" v="4669" actId="1035"/>
          <ac:cxnSpMkLst>
            <pc:docMk/>
            <pc:sldMk cId="522632382" sldId="421"/>
            <ac:cxnSpMk id="20" creationId="{51795A82-980B-9EFE-F7EB-AECFC9730F31}"/>
          </ac:cxnSpMkLst>
        </pc:cxnChg>
        <pc:cxnChg chg="add mod ord">
          <ac:chgData name="Marco Finetti" userId="fe4fd2758819c97b" providerId="LiveId" clId="{0AD4EAFF-59CF-4A5E-8D5A-56A4F42E9519}" dt="2024-02-29T13:43:37.876" v="4726" actId="171"/>
          <ac:cxnSpMkLst>
            <pc:docMk/>
            <pc:sldMk cId="522632382" sldId="421"/>
            <ac:cxnSpMk id="26" creationId="{FF4D98B0-242D-77A0-186F-B3E3F0493C4E}"/>
          </ac:cxnSpMkLst>
        </pc:cxnChg>
        <pc:cxnChg chg="add mod ord">
          <ac:chgData name="Marco Finetti" userId="fe4fd2758819c97b" providerId="LiveId" clId="{0AD4EAFF-59CF-4A5E-8D5A-56A4F42E9519}" dt="2024-02-29T13:44:07.647" v="4728" actId="14100"/>
          <ac:cxnSpMkLst>
            <pc:docMk/>
            <pc:sldMk cId="522632382" sldId="421"/>
            <ac:cxnSpMk id="28" creationId="{ADBE5314-D5D2-905A-8FB4-2E9408153294}"/>
          </ac:cxnSpMkLst>
        </pc:cxnChg>
      </pc:sldChg>
      <pc:sldChg chg="addSp delSp modSp mod">
        <pc:chgData name="Marco Finetti" userId="fe4fd2758819c97b" providerId="LiveId" clId="{0AD4EAFF-59CF-4A5E-8D5A-56A4F42E9519}" dt="2024-02-29T15:49:01.563" v="5865" actId="34818"/>
        <pc:sldMkLst>
          <pc:docMk/>
          <pc:sldMk cId="1882395587" sldId="422"/>
        </pc:sldMkLst>
        <pc:picChg chg="add del mod">
          <ac:chgData name="Marco Finetti" userId="fe4fd2758819c97b" providerId="LiveId" clId="{0AD4EAFF-59CF-4A5E-8D5A-56A4F42E9519}" dt="2024-02-29T15:49:01.563" v="5865" actId="34818"/>
          <ac:picMkLst>
            <pc:docMk/>
            <pc:sldMk cId="1882395587" sldId="422"/>
            <ac:picMk id="3" creationId="{B0E40218-CCBC-942F-323B-0D95DC2C383C}"/>
          </ac:picMkLst>
        </pc:picChg>
      </pc:sldChg>
      <pc:sldChg chg="addSp delSp modSp add del mod ord setBg modNotesTx">
        <pc:chgData name="Marco Finetti" userId="fe4fd2758819c97b" providerId="LiveId" clId="{0AD4EAFF-59CF-4A5E-8D5A-56A4F42E9519}" dt="2024-02-29T18:23:18.219" v="6679" actId="47"/>
        <pc:sldMkLst>
          <pc:docMk/>
          <pc:sldMk cId="3342061102" sldId="423"/>
        </pc:sldMkLst>
        <pc:spChg chg="mod">
          <ac:chgData name="Marco Finetti" userId="fe4fd2758819c97b" providerId="LiveId" clId="{0AD4EAFF-59CF-4A5E-8D5A-56A4F42E9519}" dt="2024-02-29T15:53:21.502" v="5897" actId="20577"/>
          <ac:spMkLst>
            <pc:docMk/>
            <pc:sldMk cId="3342061102" sldId="423"/>
            <ac:spMk id="2" creationId="{91BFC08C-C819-8DDB-A8E3-6BE4B4DD0C91}"/>
          </ac:spMkLst>
        </pc:spChg>
        <pc:spChg chg="mod">
          <ac:chgData name="Marco Finetti" userId="fe4fd2758819c97b" providerId="LiveId" clId="{0AD4EAFF-59CF-4A5E-8D5A-56A4F42E9519}" dt="2024-02-29T15:53:17.061" v="5889" actId="20577"/>
          <ac:spMkLst>
            <pc:docMk/>
            <pc:sldMk cId="3342061102" sldId="423"/>
            <ac:spMk id="3" creationId="{A92B1150-7815-0A57-01F1-0290D00E9402}"/>
          </ac:spMkLst>
        </pc:spChg>
        <pc:graphicFrameChg chg="add del mod modGraphic">
          <ac:chgData name="Marco Finetti" userId="fe4fd2758819c97b" providerId="LiveId" clId="{0AD4EAFF-59CF-4A5E-8D5A-56A4F42E9519}" dt="2024-02-29T15:52:09.662" v="5877" actId="27309"/>
          <ac:graphicFrameMkLst>
            <pc:docMk/>
            <pc:sldMk cId="3342061102" sldId="423"/>
            <ac:graphicFrameMk id="6" creationId="{92F009A7-4E61-4962-FB13-67A6CA62DF9B}"/>
          </ac:graphicFrameMkLst>
        </pc:graphicFrameChg>
        <pc:graphicFrameChg chg="add del mod modGraphic">
          <ac:chgData name="Marco Finetti" userId="fe4fd2758819c97b" providerId="LiveId" clId="{0AD4EAFF-59CF-4A5E-8D5A-56A4F42E9519}" dt="2024-02-29T15:52:09.662" v="5877" actId="27309"/>
          <ac:graphicFrameMkLst>
            <pc:docMk/>
            <pc:sldMk cId="3342061102" sldId="423"/>
            <ac:graphicFrameMk id="8" creationId="{555142BF-5873-E40D-7808-46D24A6E45C3}"/>
          </ac:graphicFrameMkLst>
        </pc:graphicFrameChg>
        <pc:graphicFrameChg chg="add del mod modGraphic">
          <ac:chgData name="Marco Finetti" userId="fe4fd2758819c97b" providerId="LiveId" clId="{0AD4EAFF-59CF-4A5E-8D5A-56A4F42E9519}" dt="2024-02-29T15:52:09.662" v="5877" actId="27309"/>
          <ac:graphicFrameMkLst>
            <pc:docMk/>
            <pc:sldMk cId="3342061102" sldId="423"/>
            <ac:graphicFrameMk id="10" creationId="{2AA53881-AD1F-AD0C-DFDA-4FB489F1BA9C}"/>
          </ac:graphicFrameMkLst>
        </pc:graphicFrameChg>
        <pc:graphicFrameChg chg="add del mod modGraphic">
          <ac:chgData name="Marco Finetti" userId="fe4fd2758819c97b" providerId="LiveId" clId="{0AD4EAFF-59CF-4A5E-8D5A-56A4F42E9519}" dt="2024-02-29T15:52:09.662" v="5877" actId="27309"/>
          <ac:graphicFrameMkLst>
            <pc:docMk/>
            <pc:sldMk cId="3342061102" sldId="423"/>
            <ac:graphicFrameMk id="12" creationId="{5A7AEB13-791C-5D54-A227-668D66BC12A2}"/>
          </ac:graphicFrameMkLst>
        </pc:graphicFrameChg>
        <pc:graphicFrameChg chg="add del mod modGraphic">
          <ac:chgData name="Marco Finetti" userId="fe4fd2758819c97b" providerId="LiveId" clId="{0AD4EAFF-59CF-4A5E-8D5A-56A4F42E9519}" dt="2024-02-29T15:52:09.662" v="5877" actId="27309"/>
          <ac:graphicFrameMkLst>
            <pc:docMk/>
            <pc:sldMk cId="3342061102" sldId="423"/>
            <ac:graphicFrameMk id="14" creationId="{FF0A73D6-4DE0-E1EE-887C-B7FC5923DB37}"/>
          </ac:graphicFrameMkLst>
        </pc:graphicFrameChg>
        <pc:graphicFrameChg chg="add del modGraphic">
          <ac:chgData name="Marco Finetti" userId="fe4fd2758819c97b" providerId="LiveId" clId="{0AD4EAFF-59CF-4A5E-8D5A-56A4F42E9519}" dt="2024-02-29T15:55:33.367" v="5913" actId="27310"/>
          <ac:graphicFrameMkLst>
            <pc:docMk/>
            <pc:sldMk cId="3342061102" sldId="423"/>
            <ac:graphicFrameMk id="16" creationId="{BD4F34A5-E324-F181-5338-1796C473B1BA}"/>
          </ac:graphicFrameMkLst>
        </pc:graphicFrameChg>
        <pc:graphicFrameChg chg="add del modGraphic">
          <ac:chgData name="Marco Finetti" userId="fe4fd2758819c97b" providerId="LiveId" clId="{0AD4EAFF-59CF-4A5E-8D5A-56A4F42E9519}" dt="2024-02-29T15:55:33.367" v="5913" actId="27310"/>
          <ac:graphicFrameMkLst>
            <pc:docMk/>
            <pc:sldMk cId="3342061102" sldId="423"/>
            <ac:graphicFrameMk id="18" creationId="{82CF25A0-D601-4148-6A2B-FC647D7B4E85}"/>
          </ac:graphicFrameMkLst>
        </pc:graphicFrameChg>
        <pc:graphicFrameChg chg="add del modGraphic">
          <ac:chgData name="Marco Finetti" userId="fe4fd2758819c97b" providerId="LiveId" clId="{0AD4EAFF-59CF-4A5E-8D5A-56A4F42E9519}" dt="2024-02-29T15:55:33.367" v="5913" actId="27310"/>
          <ac:graphicFrameMkLst>
            <pc:docMk/>
            <pc:sldMk cId="3342061102" sldId="423"/>
            <ac:graphicFrameMk id="20" creationId="{A341D70B-8DD8-4818-F189-CF1983E174A4}"/>
          </ac:graphicFrameMkLst>
        </pc:graphicFrameChg>
        <pc:graphicFrameChg chg="add del modGraphic">
          <ac:chgData name="Marco Finetti" userId="fe4fd2758819c97b" providerId="LiveId" clId="{0AD4EAFF-59CF-4A5E-8D5A-56A4F42E9519}" dt="2024-02-29T15:55:55.280" v="5917" actId="27310"/>
          <ac:graphicFrameMkLst>
            <pc:docMk/>
            <pc:sldMk cId="3342061102" sldId="423"/>
            <ac:graphicFrameMk id="22" creationId="{5D0162C7-2B7A-0C7C-B397-45C00E7825AA}"/>
          </ac:graphicFrameMkLst>
        </pc:graphicFrameChg>
        <pc:graphicFrameChg chg="add del modGraphic">
          <ac:chgData name="Marco Finetti" userId="fe4fd2758819c97b" providerId="LiveId" clId="{0AD4EAFF-59CF-4A5E-8D5A-56A4F42E9519}" dt="2024-02-29T15:55:55.280" v="5917" actId="27310"/>
          <ac:graphicFrameMkLst>
            <pc:docMk/>
            <pc:sldMk cId="3342061102" sldId="423"/>
            <ac:graphicFrameMk id="24" creationId="{C2C44BA4-12BB-06AC-65F1-C81E691018BE}"/>
          </ac:graphicFrameMkLst>
        </pc:graphicFrameChg>
        <pc:graphicFrameChg chg="add del modGraphic">
          <ac:chgData name="Marco Finetti" userId="fe4fd2758819c97b" providerId="LiveId" clId="{0AD4EAFF-59CF-4A5E-8D5A-56A4F42E9519}" dt="2024-02-29T15:55:55.280" v="5917" actId="27310"/>
          <ac:graphicFrameMkLst>
            <pc:docMk/>
            <pc:sldMk cId="3342061102" sldId="423"/>
            <ac:graphicFrameMk id="26" creationId="{B5F81F64-19B4-FF48-51C1-65CE7EA6C48C}"/>
          </ac:graphicFrameMkLst>
        </pc:graphicFrameChg>
        <pc:picChg chg="add del mod">
          <ac:chgData name="Marco Finetti" userId="fe4fd2758819c97b" providerId="LiveId" clId="{0AD4EAFF-59CF-4A5E-8D5A-56A4F42E9519}" dt="2024-02-29T15:49:01.563" v="5865" actId="34818"/>
          <ac:picMkLst>
            <pc:docMk/>
            <pc:sldMk cId="3342061102" sldId="423"/>
            <ac:picMk id="4" creationId="{93011129-827C-78E4-401C-4A6A795902B1}"/>
          </ac:picMkLst>
        </pc:picChg>
      </pc:sldChg>
      <pc:sldChg chg="addSp modSp del mod modAnim">
        <pc:chgData name="Marco Finetti" userId="fe4fd2758819c97b" providerId="LiveId" clId="{0AD4EAFF-59CF-4A5E-8D5A-56A4F42E9519}" dt="2024-02-29T13:39:37.482" v="4700" actId="47"/>
        <pc:sldMkLst>
          <pc:docMk/>
          <pc:sldMk cId="420275514" sldId="424"/>
        </pc:sldMkLst>
        <pc:spChg chg="mod">
          <ac:chgData name="Marco Finetti" userId="fe4fd2758819c97b" providerId="LiveId" clId="{0AD4EAFF-59CF-4A5E-8D5A-56A4F42E9519}" dt="2024-02-28T10:55:36.935" v="1341" actId="404"/>
          <ac:spMkLst>
            <pc:docMk/>
            <pc:sldMk cId="420275514" sldId="424"/>
            <ac:spMk id="2" creationId="{07DE1ADF-CC59-0814-E1C7-3043DDE213FB}"/>
          </ac:spMkLst>
        </pc:spChg>
        <pc:picChg chg="add mod">
          <ac:chgData name="Marco Finetti" userId="fe4fd2758819c97b" providerId="LiveId" clId="{0AD4EAFF-59CF-4A5E-8D5A-56A4F42E9519}" dt="2024-02-28T10:54:38.203" v="1325"/>
          <ac:picMkLst>
            <pc:docMk/>
            <pc:sldMk cId="420275514" sldId="424"/>
            <ac:picMk id="6" creationId="{B8A6672B-06EC-77E3-8D82-F46F34C57C1F}"/>
          </ac:picMkLst>
        </pc:picChg>
        <pc:picChg chg="mod">
          <ac:chgData name="Marco Finetti" userId="fe4fd2758819c97b" providerId="LiveId" clId="{0AD4EAFF-59CF-4A5E-8D5A-56A4F42E9519}" dt="2024-02-29T10:14:26.659" v="3494"/>
          <ac:picMkLst>
            <pc:docMk/>
            <pc:sldMk cId="420275514" sldId="424"/>
            <ac:picMk id="1040" creationId="{C90F8A4F-801D-6362-C874-63E7B5DE35EA}"/>
          </ac:picMkLst>
        </pc:picChg>
      </pc:sldChg>
      <pc:sldChg chg="addSp modSp add del">
        <pc:chgData name="Marco Finetti" userId="fe4fd2758819c97b" providerId="LiveId" clId="{0AD4EAFF-59CF-4A5E-8D5A-56A4F42E9519}" dt="2024-02-29T14:09:07.265" v="4905" actId="2696"/>
        <pc:sldMkLst>
          <pc:docMk/>
          <pc:sldMk cId="2594673634" sldId="425"/>
        </pc:sldMkLst>
        <pc:picChg chg="add mod">
          <ac:chgData name="Marco Finetti" userId="fe4fd2758819c97b" providerId="LiveId" clId="{0AD4EAFF-59CF-4A5E-8D5A-56A4F42E9519}" dt="2024-02-28T10:54:45.312" v="1328"/>
          <ac:picMkLst>
            <pc:docMk/>
            <pc:sldMk cId="2594673634" sldId="425"/>
            <ac:picMk id="3" creationId="{4446CFCA-5686-DF53-E005-7E9EECE17646}"/>
          </ac:picMkLst>
        </pc:picChg>
      </pc:sldChg>
      <pc:sldChg chg="addSp delSp modSp add mod modShow">
        <pc:chgData name="Marco Finetti" userId="fe4fd2758819c97b" providerId="LiveId" clId="{0AD4EAFF-59CF-4A5E-8D5A-56A4F42E9519}" dt="2024-02-29T15:49:01.563" v="5865" actId="34818"/>
        <pc:sldMkLst>
          <pc:docMk/>
          <pc:sldMk cId="3277379985" sldId="425"/>
        </pc:sldMkLst>
        <pc:picChg chg="add del mod">
          <ac:chgData name="Marco Finetti" userId="fe4fd2758819c97b" providerId="LiveId" clId="{0AD4EAFF-59CF-4A5E-8D5A-56A4F42E9519}" dt="2024-02-29T15:49:01.563" v="5865" actId="34818"/>
          <ac:picMkLst>
            <pc:docMk/>
            <pc:sldMk cId="3277379985" sldId="425"/>
            <ac:picMk id="5" creationId="{726AF877-25D6-2045-0939-6BBEF842F901}"/>
          </ac:picMkLst>
        </pc:picChg>
      </pc:sldChg>
      <pc:sldChg chg="addSp delSp modSp mod ord delAnim modAnim">
        <pc:chgData name="Marco Finetti" userId="fe4fd2758819c97b" providerId="LiveId" clId="{0AD4EAFF-59CF-4A5E-8D5A-56A4F42E9519}" dt="2024-02-29T15:49:01.563" v="5865" actId="34818"/>
        <pc:sldMkLst>
          <pc:docMk/>
          <pc:sldMk cId="3235431132" sldId="426"/>
        </pc:sldMkLst>
        <pc:spChg chg="mod">
          <ac:chgData name="Marco Finetti" userId="fe4fd2758819c97b" providerId="LiveId" clId="{0AD4EAFF-59CF-4A5E-8D5A-56A4F42E9519}" dt="2024-02-28T10:01:39.816" v="411" actId="20577"/>
          <ac:spMkLst>
            <pc:docMk/>
            <pc:sldMk cId="3235431132" sldId="426"/>
            <ac:spMk id="2" creationId="{07DE1ADF-CC59-0814-E1C7-3043DDE213FB}"/>
          </ac:spMkLst>
        </pc:spChg>
        <pc:spChg chg="mod">
          <ac:chgData name="Marco Finetti" userId="fe4fd2758819c97b" providerId="LiveId" clId="{0AD4EAFF-59CF-4A5E-8D5A-56A4F42E9519}" dt="2024-02-28T10:09:43.212" v="886" actId="114"/>
          <ac:spMkLst>
            <pc:docMk/>
            <pc:sldMk cId="3235431132" sldId="426"/>
            <ac:spMk id="7" creationId="{D890B7CF-3819-E502-17FB-C24AF540AE71}"/>
          </ac:spMkLst>
        </pc:spChg>
        <pc:picChg chg="add del mod">
          <ac:chgData name="Marco Finetti" userId="fe4fd2758819c97b" providerId="LiveId" clId="{0AD4EAFF-59CF-4A5E-8D5A-56A4F42E9519}" dt="2024-02-29T15:49:01.563" v="5865" actId="34818"/>
          <ac:picMkLst>
            <pc:docMk/>
            <pc:sldMk cId="3235431132" sldId="426"/>
            <ac:picMk id="4" creationId="{D2D07680-D8B2-DD4B-42DC-70E2D9DFC2BB}"/>
          </ac:picMkLst>
        </pc:picChg>
        <pc:picChg chg="del">
          <ac:chgData name="Marco Finetti" userId="fe4fd2758819c97b" providerId="LiveId" clId="{0AD4EAFF-59CF-4A5E-8D5A-56A4F42E9519}" dt="2024-02-28T10:01:43.931" v="412" actId="478"/>
          <ac:picMkLst>
            <pc:docMk/>
            <pc:sldMk cId="3235431132" sldId="426"/>
            <ac:picMk id="6" creationId="{744A6943-0F69-3E75-7F37-9332D5B6D6CD}"/>
          </ac:picMkLst>
        </pc:picChg>
        <pc:picChg chg="del">
          <ac:chgData name="Marco Finetti" userId="fe4fd2758819c97b" providerId="LiveId" clId="{0AD4EAFF-59CF-4A5E-8D5A-56A4F42E9519}" dt="2024-02-28T10:01:43.931" v="412" actId="478"/>
          <ac:picMkLst>
            <pc:docMk/>
            <pc:sldMk cId="3235431132" sldId="426"/>
            <ac:picMk id="9" creationId="{6D8DF5AC-0A6C-1D47-7332-FD28694EC9E6}"/>
          </ac:picMkLst>
        </pc:picChg>
      </pc:sldChg>
      <pc:sldChg chg="addSp modSp add del">
        <pc:chgData name="Marco Finetti" userId="fe4fd2758819c97b" providerId="LiveId" clId="{0AD4EAFF-59CF-4A5E-8D5A-56A4F42E9519}" dt="2024-02-29T14:09:04.310" v="4904" actId="47"/>
        <pc:sldMkLst>
          <pc:docMk/>
          <pc:sldMk cId="4103460503" sldId="427"/>
        </pc:sldMkLst>
        <pc:picChg chg="add mod">
          <ac:chgData name="Marco Finetti" userId="fe4fd2758819c97b" providerId="LiveId" clId="{0AD4EAFF-59CF-4A5E-8D5A-56A4F42E9519}" dt="2024-02-28T10:54:47.216" v="1329"/>
          <ac:picMkLst>
            <pc:docMk/>
            <pc:sldMk cId="4103460503" sldId="427"/>
            <ac:picMk id="6" creationId="{57DC38DA-0EAB-B25B-7977-8D3947DA7868}"/>
          </ac:picMkLst>
        </pc:picChg>
      </pc:sldChg>
      <pc:sldChg chg="addSp modSp add del">
        <pc:chgData name="Marco Finetti" userId="fe4fd2758819c97b" providerId="LiveId" clId="{0AD4EAFF-59CF-4A5E-8D5A-56A4F42E9519}" dt="2024-02-29T14:09:04.310" v="4904" actId="47"/>
        <pc:sldMkLst>
          <pc:docMk/>
          <pc:sldMk cId="1442643080" sldId="428"/>
        </pc:sldMkLst>
        <pc:picChg chg="add mod">
          <ac:chgData name="Marco Finetti" userId="fe4fd2758819c97b" providerId="LiveId" clId="{0AD4EAFF-59CF-4A5E-8D5A-56A4F42E9519}" dt="2024-02-28T10:54:50.857" v="1330"/>
          <ac:picMkLst>
            <pc:docMk/>
            <pc:sldMk cId="1442643080" sldId="428"/>
            <ac:picMk id="6" creationId="{12361DA5-786C-2550-690F-310B0A43450B}"/>
          </ac:picMkLst>
        </pc:picChg>
      </pc:sldChg>
      <pc:sldChg chg="addSp modSp del">
        <pc:chgData name="Marco Finetti" userId="fe4fd2758819c97b" providerId="LiveId" clId="{0AD4EAFF-59CF-4A5E-8D5A-56A4F42E9519}" dt="2024-02-29T14:16:09.387" v="4945" actId="47"/>
        <pc:sldMkLst>
          <pc:docMk/>
          <pc:sldMk cId="1002570942" sldId="429"/>
        </pc:sldMkLst>
        <pc:picChg chg="add mod">
          <ac:chgData name="Marco Finetti" userId="fe4fd2758819c97b" providerId="LiveId" clId="{0AD4EAFF-59CF-4A5E-8D5A-56A4F42E9519}" dt="2024-02-28T10:54:56.354" v="1331"/>
          <ac:picMkLst>
            <pc:docMk/>
            <pc:sldMk cId="1002570942" sldId="429"/>
            <ac:picMk id="6" creationId="{18AC8378-51E1-6EA4-E7D2-42B13633BDAA}"/>
          </ac:picMkLst>
        </pc:picChg>
      </pc:sldChg>
      <pc:sldChg chg="addSp delSp modSp del mod delAnim">
        <pc:chgData name="Marco Finetti" userId="fe4fd2758819c97b" providerId="LiveId" clId="{0AD4EAFF-59CF-4A5E-8D5A-56A4F42E9519}" dt="2024-02-29T10:12:57.901" v="3484" actId="47"/>
        <pc:sldMkLst>
          <pc:docMk/>
          <pc:sldMk cId="2607083321" sldId="430"/>
        </pc:sldMkLst>
        <pc:picChg chg="add mod">
          <ac:chgData name="Marco Finetti" userId="fe4fd2758819c97b" providerId="LiveId" clId="{0AD4EAFF-59CF-4A5E-8D5A-56A4F42E9519}" dt="2024-02-28T10:55:00.424" v="1333"/>
          <ac:picMkLst>
            <pc:docMk/>
            <pc:sldMk cId="2607083321" sldId="430"/>
            <ac:picMk id="4" creationId="{EC7151BC-E63F-3498-1FBD-384360ED11FE}"/>
          </ac:picMkLst>
        </pc:picChg>
        <pc:picChg chg="del">
          <ac:chgData name="Marco Finetti" userId="fe4fd2758819c97b" providerId="LiveId" clId="{0AD4EAFF-59CF-4A5E-8D5A-56A4F42E9519}" dt="2024-02-29T10:12:52.484" v="3482" actId="21"/>
          <ac:picMkLst>
            <pc:docMk/>
            <pc:sldMk cId="2607083321" sldId="430"/>
            <ac:picMk id="8" creationId="{4B0DFFFD-66B0-4017-6E9D-61C5F8788179}"/>
          </ac:picMkLst>
        </pc:picChg>
      </pc:sldChg>
      <pc:sldChg chg="add del">
        <pc:chgData name="Marco Finetti" userId="fe4fd2758819c97b" providerId="LiveId" clId="{0AD4EAFF-59CF-4A5E-8D5A-56A4F42E9519}" dt="2024-02-28T19:45:50.652" v="3474" actId="47"/>
        <pc:sldMkLst>
          <pc:docMk/>
          <pc:sldMk cId="1636790659" sldId="431"/>
        </pc:sldMkLst>
      </pc:sldChg>
      <pc:sldChg chg="addSp delSp modSp new mod ord modAnim modShow">
        <pc:chgData name="Marco Finetti" userId="fe4fd2758819c97b" providerId="LiveId" clId="{0AD4EAFF-59CF-4A5E-8D5A-56A4F42E9519}" dt="2024-02-29T15:49:01.563" v="5865" actId="34818"/>
        <pc:sldMkLst>
          <pc:docMk/>
          <pc:sldMk cId="2473239740" sldId="432"/>
        </pc:sldMkLst>
        <pc:spChg chg="mod">
          <ac:chgData name="Marco Finetti" userId="fe4fd2758819c97b" providerId="LiveId" clId="{0AD4EAFF-59CF-4A5E-8D5A-56A4F42E9519}" dt="2024-02-28T19:45:39.854" v="3471" actId="404"/>
          <ac:spMkLst>
            <pc:docMk/>
            <pc:sldMk cId="2473239740" sldId="432"/>
            <ac:spMk id="2" creationId="{7EB7361A-E5A9-F2F5-544A-0EBAC828F51E}"/>
          </ac:spMkLst>
        </pc:spChg>
        <pc:spChg chg="del">
          <ac:chgData name="Marco Finetti" userId="fe4fd2758819c97b" providerId="LiveId" clId="{0AD4EAFF-59CF-4A5E-8D5A-56A4F42E9519}" dt="2024-02-28T19:45:44.308" v="3472" actId="478"/>
          <ac:spMkLst>
            <pc:docMk/>
            <pc:sldMk cId="2473239740" sldId="432"/>
            <ac:spMk id="3" creationId="{EDCFAA9B-0CD4-8896-53FF-BEB06A337C77}"/>
          </ac:spMkLst>
        </pc:spChg>
        <pc:graphicFrameChg chg="add del mod modGraphic">
          <ac:chgData name="Marco Finetti" userId="fe4fd2758819c97b" providerId="LiveId" clId="{0AD4EAFF-59CF-4A5E-8D5A-56A4F42E9519}" dt="2024-02-29T15:47:21.295" v="5858" actId="27309"/>
          <ac:graphicFrameMkLst>
            <pc:docMk/>
            <pc:sldMk cId="2473239740" sldId="432"/>
            <ac:graphicFrameMk id="5" creationId="{9B1D1860-238F-F6A7-E5EC-3F128EC1A11D}"/>
          </ac:graphicFrameMkLst>
        </pc:graphicFrameChg>
        <pc:picChg chg="add mod">
          <ac:chgData name="Marco Finetti" userId="fe4fd2758819c97b" providerId="LiveId" clId="{0AD4EAFF-59CF-4A5E-8D5A-56A4F42E9519}" dt="2024-02-28T19:46:00.980" v="3476"/>
          <ac:picMkLst>
            <pc:docMk/>
            <pc:sldMk cId="2473239740" sldId="432"/>
            <ac:picMk id="4" creationId="{6053FEAF-AA07-9E71-5C62-287EEE7C8040}"/>
          </ac:picMkLst>
        </pc:picChg>
        <pc:picChg chg="add del mod">
          <ac:chgData name="Marco Finetti" userId="fe4fd2758819c97b" providerId="LiveId" clId="{0AD4EAFF-59CF-4A5E-8D5A-56A4F42E9519}" dt="2024-02-29T15:49:01.563" v="5865" actId="34818"/>
          <ac:picMkLst>
            <pc:docMk/>
            <pc:sldMk cId="2473239740" sldId="432"/>
            <ac:picMk id="6" creationId="{EA0FDC43-B404-2FD2-2423-C9EA2E29D496}"/>
          </ac:picMkLst>
        </pc:picChg>
        <pc:picChg chg="add mod">
          <ac:chgData name="Marco Finetti" userId="fe4fd2758819c97b" providerId="LiveId" clId="{0AD4EAFF-59CF-4A5E-8D5A-56A4F42E9519}" dt="2024-02-29T10:12:55.511" v="3483"/>
          <ac:picMkLst>
            <pc:docMk/>
            <pc:sldMk cId="2473239740" sldId="432"/>
            <ac:picMk id="8" creationId="{4B0DFFFD-66B0-4017-6E9D-61C5F8788179}"/>
          </ac:picMkLst>
        </pc:picChg>
        <pc:picChg chg="add mod">
          <ac:chgData name="Marco Finetti" userId="fe4fd2758819c97b" providerId="LiveId" clId="{0AD4EAFF-59CF-4A5E-8D5A-56A4F42E9519}" dt="2024-02-29T11:33:55.916" v="3869" actId="1076"/>
          <ac:picMkLst>
            <pc:docMk/>
            <pc:sldMk cId="2473239740" sldId="432"/>
            <ac:picMk id="1086" creationId="{E590273A-AEBA-9178-DD47-A2FAD64C0E3B}"/>
          </ac:picMkLst>
        </pc:picChg>
        <pc:picChg chg="add mod">
          <ac:chgData name="Marco Finetti" userId="fe4fd2758819c97b" providerId="LiveId" clId="{0AD4EAFF-59CF-4A5E-8D5A-56A4F42E9519}" dt="2024-02-29T11:33:53.639" v="3868" actId="1076"/>
          <ac:picMkLst>
            <pc:docMk/>
            <pc:sldMk cId="2473239740" sldId="432"/>
            <ac:picMk id="1088" creationId="{17E3226F-7D66-004A-1CBE-69A9C46164BA}"/>
          </ac:picMkLst>
        </pc:picChg>
        <pc:cxnChg chg="add mod">
          <ac:chgData name="Marco Finetti" userId="fe4fd2758819c97b" providerId="LiveId" clId="{0AD4EAFF-59CF-4A5E-8D5A-56A4F42E9519}" dt="2024-02-28T19:45:46.235" v="3473" actId="1076"/>
          <ac:cxnSpMkLst>
            <pc:docMk/>
            <pc:sldMk cId="2473239740" sldId="432"/>
            <ac:cxnSpMk id="1061" creationId="{ADA1A897-6DF5-E803-8F47-80BF9C751B97}"/>
          </ac:cxnSpMkLst>
        </pc:cxnChg>
      </pc:sldChg>
      <pc:sldChg chg="addSp delSp modSp new del mod">
        <pc:chgData name="Marco Finetti" userId="fe4fd2758819c97b" providerId="LiveId" clId="{0AD4EAFF-59CF-4A5E-8D5A-56A4F42E9519}" dt="2024-02-29T13:55:32.132" v="4802" actId="47"/>
        <pc:sldMkLst>
          <pc:docMk/>
          <pc:sldMk cId="1992602913" sldId="433"/>
        </pc:sldMkLst>
        <pc:spChg chg="del">
          <ac:chgData name="Marco Finetti" userId="fe4fd2758819c97b" providerId="LiveId" clId="{0AD4EAFF-59CF-4A5E-8D5A-56A4F42E9519}" dt="2024-02-29T11:31:48.483" v="3843" actId="478"/>
          <ac:spMkLst>
            <pc:docMk/>
            <pc:sldMk cId="1992602913" sldId="433"/>
            <ac:spMk id="2" creationId="{6E78A149-A70D-2114-9655-0CCC1CD4A0D9}"/>
          </ac:spMkLst>
        </pc:spChg>
        <pc:spChg chg="del">
          <ac:chgData name="Marco Finetti" userId="fe4fd2758819c97b" providerId="LiveId" clId="{0AD4EAFF-59CF-4A5E-8D5A-56A4F42E9519}" dt="2024-02-29T11:31:44.133" v="3841" actId="478"/>
          <ac:spMkLst>
            <pc:docMk/>
            <pc:sldMk cId="1992602913" sldId="433"/>
            <ac:spMk id="3" creationId="{7A6A4AC6-4A81-EA19-D3F8-AE8AB1ECF4F2}"/>
          </ac:spMkLst>
        </pc:spChg>
        <pc:grpChg chg="add del mod">
          <ac:chgData name="Marco Finetti" userId="fe4fd2758819c97b" providerId="LiveId" clId="{0AD4EAFF-59CF-4A5E-8D5A-56A4F42E9519}" dt="2024-02-29T11:36:07.748" v="3877" actId="21"/>
          <ac:grpSpMkLst>
            <pc:docMk/>
            <pc:sldMk cId="1992602913" sldId="433"/>
            <ac:grpSpMk id="4" creationId="{0A01C0EB-E8E4-F7CB-391B-52415591F785}"/>
          </ac:grpSpMkLst>
        </pc:grpChg>
        <pc:picChg chg="mod">
          <ac:chgData name="Marco Finetti" userId="fe4fd2758819c97b" providerId="LiveId" clId="{0AD4EAFF-59CF-4A5E-8D5A-56A4F42E9519}" dt="2024-02-29T11:35:58.770" v="3875" actId="1076"/>
          <ac:picMkLst>
            <pc:docMk/>
            <pc:sldMk cId="1992602913" sldId="433"/>
            <ac:picMk id="6" creationId="{F6B05843-3244-3AC1-433B-0DFFE3C5C123}"/>
          </ac:picMkLst>
        </pc:picChg>
        <pc:picChg chg="add mod">
          <ac:chgData name="Marco Finetti" userId="fe4fd2758819c97b" providerId="LiveId" clId="{0AD4EAFF-59CF-4A5E-8D5A-56A4F42E9519}" dt="2024-02-29T11:58:00.893" v="4216"/>
          <ac:picMkLst>
            <pc:docMk/>
            <pc:sldMk cId="1992602913" sldId="433"/>
            <ac:picMk id="7" creationId="{7E2E85C5-0B0A-7EEF-02E0-E63C9F7AD8AA}"/>
          </ac:picMkLst>
        </pc:picChg>
        <pc:picChg chg="add del mod modCrop">
          <ac:chgData name="Marco Finetti" userId="fe4fd2758819c97b" providerId="LiveId" clId="{0AD4EAFF-59CF-4A5E-8D5A-56A4F42E9519}" dt="2024-02-29T11:33:10.877" v="3856" actId="21"/>
          <ac:picMkLst>
            <pc:docMk/>
            <pc:sldMk cId="1992602913" sldId="433"/>
            <ac:picMk id="12" creationId="{57AAFB94-B693-EAE1-7024-97879EF2BE34}"/>
          </ac:picMkLst>
        </pc:picChg>
        <pc:cxnChg chg="mod">
          <ac:chgData name="Marco Finetti" userId="fe4fd2758819c97b" providerId="LiveId" clId="{0AD4EAFF-59CF-4A5E-8D5A-56A4F42E9519}" dt="2024-02-29T11:35:54.010" v="3874"/>
          <ac:cxnSpMkLst>
            <pc:docMk/>
            <pc:sldMk cId="1992602913" sldId="433"/>
            <ac:cxnSpMk id="5" creationId="{8570E7F4-CD47-FDE7-20E3-DEAD118ED534}"/>
          </ac:cxnSpMkLst>
        </pc:cxnChg>
      </pc:sldChg>
      <pc:sldChg chg="addSp delSp modSp add del mod modAnim">
        <pc:chgData name="Marco Finetti" userId="fe4fd2758819c97b" providerId="LiveId" clId="{0AD4EAFF-59CF-4A5E-8D5A-56A4F42E9519}" dt="2024-02-29T17:02:33.170" v="6557" actId="47"/>
        <pc:sldMkLst>
          <pc:docMk/>
          <pc:sldMk cId="3172782912" sldId="433"/>
        </pc:sldMkLst>
        <pc:spChg chg="del">
          <ac:chgData name="Marco Finetti" userId="fe4fd2758819c97b" providerId="LiveId" clId="{0AD4EAFF-59CF-4A5E-8D5A-56A4F42E9519}" dt="2024-02-29T15:04:00.877" v="5368" actId="478"/>
          <ac:spMkLst>
            <pc:docMk/>
            <pc:sldMk cId="3172782912" sldId="433"/>
            <ac:spMk id="3" creationId="{FAD9D5B1-A324-812C-686D-AB725E2F240D}"/>
          </ac:spMkLst>
        </pc:spChg>
        <pc:spChg chg="mod">
          <ac:chgData name="Marco Finetti" userId="fe4fd2758819c97b" providerId="LiveId" clId="{0AD4EAFF-59CF-4A5E-8D5A-56A4F42E9519}" dt="2024-02-29T15:06:25.621" v="5414" actId="20577"/>
          <ac:spMkLst>
            <pc:docMk/>
            <pc:sldMk cId="3172782912" sldId="433"/>
            <ac:spMk id="4" creationId="{3E797B67-DB99-D5D4-5B17-59BDE4E32C96}"/>
          </ac:spMkLst>
        </pc:spChg>
        <pc:spChg chg="del">
          <ac:chgData name="Marco Finetti" userId="fe4fd2758819c97b" providerId="LiveId" clId="{0AD4EAFF-59CF-4A5E-8D5A-56A4F42E9519}" dt="2024-02-29T15:04:00.877" v="5368" actId="478"/>
          <ac:spMkLst>
            <pc:docMk/>
            <pc:sldMk cId="3172782912" sldId="433"/>
            <ac:spMk id="5" creationId="{66E80C38-622A-8CF2-F526-36129134F335}"/>
          </ac:spMkLst>
        </pc:spChg>
        <pc:spChg chg="del">
          <ac:chgData name="Marco Finetti" userId="fe4fd2758819c97b" providerId="LiveId" clId="{0AD4EAFF-59CF-4A5E-8D5A-56A4F42E9519}" dt="2024-02-29T15:04:00.877" v="5368" actId="478"/>
          <ac:spMkLst>
            <pc:docMk/>
            <pc:sldMk cId="3172782912" sldId="433"/>
            <ac:spMk id="6" creationId="{D0E2755D-A8F1-EE02-B000-E0553797C4C8}"/>
          </ac:spMkLst>
        </pc:spChg>
        <pc:spChg chg="del">
          <ac:chgData name="Marco Finetti" userId="fe4fd2758819c97b" providerId="LiveId" clId="{0AD4EAFF-59CF-4A5E-8D5A-56A4F42E9519}" dt="2024-02-29T15:04:00.877" v="5368" actId="478"/>
          <ac:spMkLst>
            <pc:docMk/>
            <pc:sldMk cId="3172782912" sldId="433"/>
            <ac:spMk id="7" creationId="{C19B96EF-7470-9445-ACAE-619C93721074}"/>
          </ac:spMkLst>
        </pc:spChg>
        <pc:grpChg chg="mod">
          <ac:chgData name="Marco Finetti" userId="fe4fd2758819c97b" providerId="LiveId" clId="{0AD4EAFF-59CF-4A5E-8D5A-56A4F42E9519}" dt="2024-02-29T15:16:21.003" v="5597" actId="14826"/>
          <ac:grpSpMkLst>
            <pc:docMk/>
            <pc:sldMk cId="3172782912" sldId="433"/>
            <ac:grpSpMk id="26" creationId="{2E0E8591-17AC-4A37-BE94-A3899E5FC012}"/>
          </ac:grpSpMkLst>
        </pc:grpChg>
        <pc:picChg chg="add del mod">
          <ac:chgData name="Marco Finetti" userId="fe4fd2758819c97b" providerId="LiveId" clId="{0AD4EAFF-59CF-4A5E-8D5A-56A4F42E9519}" dt="2024-02-29T15:49:01.563" v="5865" actId="34818"/>
          <ac:picMkLst>
            <pc:docMk/>
            <pc:sldMk cId="3172782912" sldId="433"/>
            <ac:picMk id="9" creationId="{51AAF083-301C-A4F3-9755-1A10455578E3}"/>
          </ac:picMkLst>
        </pc:picChg>
        <pc:picChg chg="mod modCrop">
          <ac:chgData name="Marco Finetti" userId="fe4fd2758819c97b" providerId="LiveId" clId="{0AD4EAFF-59CF-4A5E-8D5A-56A4F42E9519}" dt="2024-02-29T15:16:21.003" v="5597" actId="14826"/>
          <ac:picMkLst>
            <pc:docMk/>
            <pc:sldMk cId="3172782912" sldId="433"/>
            <ac:picMk id="25" creationId="{34483474-8FE3-D615-1605-FCB4879C1A36}"/>
          </ac:picMkLst>
        </pc:picChg>
        <pc:cxnChg chg="mod">
          <ac:chgData name="Marco Finetti" userId="fe4fd2758819c97b" providerId="LiveId" clId="{0AD4EAFF-59CF-4A5E-8D5A-56A4F42E9519}" dt="2024-02-29T15:16:21.003" v="5597" actId="14826"/>
          <ac:cxnSpMkLst>
            <pc:docMk/>
            <pc:sldMk cId="3172782912" sldId="433"/>
            <ac:cxnSpMk id="14" creationId="{FA7C69E7-7154-A6E8-E410-FAAEDE54F92D}"/>
          </ac:cxnSpMkLst>
        </pc:cxnChg>
      </pc:sldChg>
      <pc:sldChg chg="addSp delSp modSp add mod delAnim modAnim modNotesTx">
        <pc:chgData name="Marco Finetti" userId="fe4fd2758819c97b" providerId="LiveId" clId="{0AD4EAFF-59CF-4A5E-8D5A-56A4F42E9519}" dt="2024-03-01T12:55:11.969" v="8958" actId="20577"/>
        <pc:sldMkLst>
          <pc:docMk/>
          <pc:sldMk cId="27079622" sldId="434"/>
        </pc:sldMkLst>
        <pc:spChg chg="del mod">
          <ac:chgData name="Marco Finetti" userId="fe4fd2758819c97b" providerId="LiveId" clId="{0AD4EAFF-59CF-4A5E-8D5A-56A4F42E9519}" dt="2024-02-29T18:25:48.874" v="6720" actId="478"/>
          <ac:spMkLst>
            <pc:docMk/>
            <pc:sldMk cId="27079622" sldId="434"/>
            <ac:spMk id="2" creationId="{57CAB24E-0A2E-DE18-8CF5-AA4A96770839}"/>
          </ac:spMkLst>
        </pc:spChg>
        <pc:spChg chg="add mod">
          <ac:chgData name="Marco Finetti" userId="fe4fd2758819c97b" providerId="LiveId" clId="{0AD4EAFF-59CF-4A5E-8D5A-56A4F42E9519}" dt="2024-02-29T18:15:02.664" v="6670" actId="1037"/>
          <ac:spMkLst>
            <pc:docMk/>
            <pc:sldMk cId="27079622" sldId="434"/>
            <ac:spMk id="3" creationId="{B15A10CB-1E8C-162B-22AD-8D377E315361}"/>
          </ac:spMkLst>
        </pc:spChg>
        <pc:spChg chg="mod">
          <ac:chgData name="Marco Finetti" userId="fe4fd2758819c97b" providerId="LiveId" clId="{0AD4EAFF-59CF-4A5E-8D5A-56A4F42E9519}" dt="2024-02-29T18:23:41.432" v="6681"/>
          <ac:spMkLst>
            <pc:docMk/>
            <pc:sldMk cId="27079622" sldId="434"/>
            <ac:spMk id="4" creationId="{FB9A2002-4FF7-B5B2-4CD3-D57BCB524D87}"/>
          </ac:spMkLst>
        </pc:spChg>
        <pc:spChg chg="add mod">
          <ac:chgData name="Marco Finetti" userId="fe4fd2758819c97b" providerId="LiveId" clId="{0AD4EAFF-59CF-4A5E-8D5A-56A4F42E9519}" dt="2024-02-29T18:27:45.291" v="6738" actId="207"/>
          <ac:spMkLst>
            <pc:docMk/>
            <pc:sldMk cId="27079622" sldId="434"/>
            <ac:spMk id="46" creationId="{B4E67893-BC02-0567-2560-402260554DB6}"/>
          </ac:spMkLst>
        </pc:spChg>
        <pc:spChg chg="add del mod">
          <ac:chgData name="Marco Finetti" userId="fe4fd2758819c97b" providerId="LiveId" clId="{0AD4EAFF-59CF-4A5E-8D5A-56A4F42E9519}" dt="2024-02-29T18:45:56.637" v="6819" actId="478"/>
          <ac:spMkLst>
            <pc:docMk/>
            <pc:sldMk cId="27079622" sldId="434"/>
            <ac:spMk id="68" creationId="{11F8E77C-0A46-D047-B29D-3E83825BAEE2}"/>
          </ac:spMkLst>
        </pc:spChg>
        <pc:spChg chg="add mod">
          <ac:chgData name="Marco Finetti" userId="fe4fd2758819c97b" providerId="LiveId" clId="{0AD4EAFF-59CF-4A5E-8D5A-56A4F42E9519}" dt="2024-02-29T18:48:26.937" v="6884" actId="20577"/>
          <ac:spMkLst>
            <pc:docMk/>
            <pc:sldMk cId="27079622" sldId="434"/>
            <ac:spMk id="69" creationId="{BEC7F3A0-5A0B-AAC0-71F2-F047B5A2672B}"/>
          </ac:spMkLst>
        </pc:spChg>
        <pc:grpChg chg="del">
          <ac:chgData name="Marco Finetti" userId="fe4fd2758819c97b" providerId="LiveId" clId="{0AD4EAFF-59CF-4A5E-8D5A-56A4F42E9519}" dt="2024-02-29T15:09:02.680" v="5431" actId="478"/>
          <ac:grpSpMkLst>
            <pc:docMk/>
            <pc:sldMk cId="27079622" sldId="434"/>
            <ac:grpSpMk id="13" creationId="{BD2D1DE8-DB45-F728-C75D-A1006227EDC2}"/>
          </ac:grpSpMkLst>
        </pc:grpChg>
        <pc:grpChg chg="del">
          <ac:chgData name="Marco Finetti" userId="fe4fd2758819c97b" providerId="LiveId" clId="{0AD4EAFF-59CF-4A5E-8D5A-56A4F42E9519}" dt="2024-02-29T15:09:02.680" v="5431" actId="478"/>
          <ac:grpSpMkLst>
            <pc:docMk/>
            <pc:sldMk cId="27079622" sldId="434"/>
            <ac:grpSpMk id="26" creationId="{B08F22B0-2473-F0DC-6FE7-681C2453F9CD}"/>
          </ac:grpSpMkLst>
        </pc:grpChg>
        <pc:grpChg chg="del">
          <ac:chgData name="Marco Finetti" userId="fe4fd2758819c97b" providerId="LiveId" clId="{0AD4EAFF-59CF-4A5E-8D5A-56A4F42E9519}" dt="2024-02-29T15:09:02.680" v="5431" actId="478"/>
          <ac:grpSpMkLst>
            <pc:docMk/>
            <pc:sldMk cId="27079622" sldId="434"/>
            <ac:grpSpMk id="35" creationId="{36C068CD-FF7C-BAAA-B4D6-04944CBE7619}"/>
          </ac:grpSpMkLst>
        </pc:grpChg>
        <pc:grpChg chg="add del mod">
          <ac:chgData name="Marco Finetti" userId="fe4fd2758819c97b" providerId="LiveId" clId="{0AD4EAFF-59CF-4A5E-8D5A-56A4F42E9519}" dt="2024-02-29T18:12:53.977" v="6645" actId="165"/>
          <ac:grpSpMkLst>
            <pc:docMk/>
            <pc:sldMk cId="27079622" sldId="434"/>
            <ac:grpSpMk id="45" creationId="{F2C1658A-AA7C-FD34-9840-91528A2335C5}"/>
          </ac:grpSpMkLst>
        </pc:grpChg>
        <pc:grpChg chg="del">
          <ac:chgData name="Marco Finetti" userId="fe4fd2758819c97b" providerId="LiveId" clId="{0AD4EAFF-59CF-4A5E-8D5A-56A4F42E9519}" dt="2024-02-29T15:09:02.680" v="5431" actId="478"/>
          <ac:grpSpMkLst>
            <pc:docMk/>
            <pc:sldMk cId="27079622" sldId="434"/>
            <ac:grpSpMk id="58" creationId="{D687B23D-4160-F47C-2A2E-2B43C16BBB61}"/>
          </ac:grpSpMkLst>
        </pc:grpChg>
        <pc:grpChg chg="del">
          <ac:chgData name="Marco Finetti" userId="fe4fd2758819c97b" providerId="LiveId" clId="{0AD4EAFF-59CF-4A5E-8D5A-56A4F42E9519}" dt="2024-02-29T15:09:02.680" v="5431" actId="478"/>
          <ac:grpSpMkLst>
            <pc:docMk/>
            <pc:sldMk cId="27079622" sldId="434"/>
            <ac:grpSpMk id="66" creationId="{18D681A4-7DEE-962F-9679-A5C4BC75B288}"/>
          </ac:grpSpMkLst>
        </pc:grpChg>
        <pc:graphicFrameChg chg="add del mod modGraphic">
          <ac:chgData name="Marco Finetti" userId="fe4fd2758819c97b" providerId="LiveId" clId="{0AD4EAFF-59CF-4A5E-8D5A-56A4F42E9519}" dt="2024-02-29T15:48:09.269" v="5863" actId="478"/>
          <ac:graphicFrameMkLst>
            <pc:docMk/>
            <pc:sldMk cId="27079622" sldId="434"/>
            <ac:graphicFrameMk id="7" creationId="{D51B904C-53B1-6503-49D6-A0673AEE01D6}"/>
          </ac:graphicFrameMkLst>
        </pc:graphicFrameChg>
        <pc:graphicFrameChg chg="del mod">
          <ac:chgData name="Marco Finetti" userId="fe4fd2758819c97b" providerId="LiveId" clId="{0AD4EAFF-59CF-4A5E-8D5A-56A4F42E9519}" dt="2024-02-29T15:09:11.510" v="5433" actId="478"/>
          <ac:graphicFrameMkLst>
            <pc:docMk/>
            <pc:sldMk cId="27079622" sldId="434"/>
            <ac:graphicFrameMk id="19" creationId="{6435E845-0BFE-F628-4A1A-5948E6C414F4}"/>
          </ac:graphicFrameMkLst>
        </pc:graphicFrameChg>
        <pc:picChg chg="add mod">
          <ac:chgData name="Marco Finetti" userId="fe4fd2758819c97b" providerId="LiveId" clId="{0AD4EAFF-59CF-4A5E-8D5A-56A4F42E9519}" dt="2024-02-29T18:54:36.416" v="6899" actId="14861"/>
          <ac:picMkLst>
            <pc:docMk/>
            <pc:sldMk cId="27079622" sldId="434"/>
            <ac:picMk id="5" creationId="{D211C7EC-DA45-CE49-423B-075C8EAAE686}"/>
          </ac:picMkLst>
        </pc:picChg>
        <pc:picChg chg="add del mod">
          <ac:chgData name="Marco Finetti" userId="fe4fd2758819c97b" providerId="LiveId" clId="{0AD4EAFF-59CF-4A5E-8D5A-56A4F42E9519}" dt="2024-02-29T15:49:01.563" v="5865" actId="34818"/>
          <ac:picMkLst>
            <pc:docMk/>
            <pc:sldMk cId="27079622" sldId="434"/>
            <ac:picMk id="9" creationId="{6AEFD719-B54B-3795-F3A4-57E520742952}"/>
          </ac:picMkLst>
        </pc:picChg>
        <pc:picChg chg="add mod">
          <ac:chgData name="Marco Finetti" userId="fe4fd2758819c97b" providerId="LiveId" clId="{0AD4EAFF-59CF-4A5E-8D5A-56A4F42E9519}" dt="2024-02-29T18:54:13.236" v="6897" actId="14861"/>
          <ac:picMkLst>
            <pc:docMk/>
            <pc:sldMk cId="27079622" sldId="434"/>
            <ac:picMk id="16" creationId="{50A893C1-8B31-3700-509D-8059795C88AF}"/>
          </ac:picMkLst>
        </pc:picChg>
        <pc:picChg chg="add del mod">
          <ac:chgData name="Marco Finetti" userId="fe4fd2758819c97b" providerId="LiveId" clId="{0AD4EAFF-59CF-4A5E-8D5A-56A4F42E9519}" dt="2024-02-29T18:04:03.975" v="6610" actId="478"/>
          <ac:picMkLst>
            <pc:docMk/>
            <pc:sldMk cId="27079622" sldId="434"/>
            <ac:picMk id="23" creationId="{75C4230C-DEDC-6383-1219-7BA3173EFDF1}"/>
          </ac:picMkLst>
        </pc:picChg>
        <pc:picChg chg="add del mod">
          <ac:chgData name="Marco Finetti" userId="fe4fd2758819c97b" providerId="LiveId" clId="{0AD4EAFF-59CF-4A5E-8D5A-56A4F42E9519}" dt="2024-02-29T18:10:35.323" v="6631" actId="478"/>
          <ac:picMkLst>
            <pc:docMk/>
            <pc:sldMk cId="27079622" sldId="434"/>
            <ac:picMk id="40" creationId="{B3666223-1BCB-FAD2-9EE2-8DF2E505411F}"/>
          </ac:picMkLst>
        </pc:picChg>
        <pc:picChg chg="add mod topLvl">
          <ac:chgData name="Marco Finetti" userId="fe4fd2758819c97b" providerId="LiveId" clId="{0AD4EAFF-59CF-4A5E-8D5A-56A4F42E9519}" dt="2024-02-29T18:53:55.755" v="6896" actId="14861"/>
          <ac:picMkLst>
            <pc:docMk/>
            <pc:sldMk cId="27079622" sldId="434"/>
            <ac:picMk id="42" creationId="{D119AD20-033F-09CE-3A17-2550417D6185}"/>
          </ac:picMkLst>
        </pc:picChg>
        <pc:picChg chg="add del mod">
          <ac:chgData name="Marco Finetti" userId="fe4fd2758819c97b" providerId="LiveId" clId="{0AD4EAFF-59CF-4A5E-8D5A-56A4F42E9519}" dt="2024-02-29T18:10:47.419" v="6635" actId="478"/>
          <ac:picMkLst>
            <pc:docMk/>
            <pc:sldMk cId="27079622" sldId="434"/>
            <ac:picMk id="44" creationId="{44B73BAB-6317-E82B-9A6D-A6B27E0AD3F3}"/>
          </ac:picMkLst>
        </pc:picChg>
        <pc:cxnChg chg="add mod topLvl">
          <ac:chgData name="Marco Finetti" userId="fe4fd2758819c97b" providerId="LiveId" clId="{0AD4EAFF-59CF-4A5E-8D5A-56A4F42E9519}" dt="2024-02-29T18:45:48.400" v="6817" actId="1035"/>
          <ac:cxnSpMkLst>
            <pc:docMk/>
            <pc:sldMk cId="27079622" sldId="434"/>
            <ac:cxnSpMk id="18" creationId="{F8D2BA56-98F7-B1C6-EE7F-38E414AC7112}"/>
          </ac:cxnSpMkLst>
        </pc:cxnChg>
      </pc:sldChg>
      <pc:sldChg chg="addSp modSp new del mod">
        <pc:chgData name="Marco Finetti" userId="fe4fd2758819c97b" providerId="LiveId" clId="{0AD4EAFF-59CF-4A5E-8D5A-56A4F42E9519}" dt="2024-02-29T15:51:27.291" v="5873" actId="47"/>
        <pc:sldMkLst>
          <pc:docMk/>
          <pc:sldMk cId="2004433870" sldId="435"/>
        </pc:sldMkLst>
        <pc:graphicFrameChg chg="add modGraphic">
          <ac:chgData name="Marco Finetti" userId="fe4fd2758819c97b" providerId="LiveId" clId="{0AD4EAFF-59CF-4A5E-8D5A-56A4F42E9519}" dt="2024-02-29T15:51:07.001" v="5872" actId="27124"/>
          <ac:graphicFrameMkLst>
            <pc:docMk/>
            <pc:sldMk cId="2004433870" sldId="435"/>
            <ac:graphicFrameMk id="5" creationId="{2863654D-B880-17B8-2562-6D099628145C}"/>
          </ac:graphicFrameMkLst>
        </pc:graphicFrameChg>
      </pc:sldChg>
      <pc:sldChg chg="addSp modSp new del mod">
        <pc:chgData name="Marco Finetti" userId="fe4fd2758819c97b" providerId="LiveId" clId="{0AD4EAFF-59CF-4A5E-8D5A-56A4F42E9519}" dt="2024-02-29T15:54:32.279" v="5908" actId="47"/>
        <pc:sldMkLst>
          <pc:docMk/>
          <pc:sldMk cId="3127342771" sldId="435"/>
        </pc:sldMkLst>
        <pc:graphicFrameChg chg="add modGraphic">
          <ac:chgData name="Marco Finetti" userId="fe4fd2758819c97b" providerId="LiveId" clId="{0AD4EAFF-59CF-4A5E-8D5A-56A4F42E9519}" dt="2024-02-29T15:52:30.257" v="5878" actId="27022"/>
          <ac:graphicFrameMkLst>
            <pc:docMk/>
            <pc:sldMk cId="3127342771" sldId="435"/>
            <ac:graphicFrameMk id="5" creationId="{7DC05BC2-24F6-52D1-FBEC-534A4B855A1A}"/>
          </ac:graphicFrameMkLst>
        </pc:graphicFrameChg>
      </pc:sldChg>
      <pc:sldChg chg="addSp modSp new mod modAnim modNotesTx">
        <pc:chgData name="Marco Finetti" userId="fe4fd2758819c97b" providerId="LiveId" clId="{0AD4EAFF-59CF-4A5E-8D5A-56A4F42E9519}" dt="2024-03-01T14:22:56.516" v="9165" actId="1076"/>
        <pc:sldMkLst>
          <pc:docMk/>
          <pc:sldMk cId="3358858636" sldId="435"/>
        </pc:sldMkLst>
        <pc:spChg chg="mod">
          <ac:chgData name="Marco Finetti" userId="fe4fd2758819c97b" providerId="LiveId" clId="{0AD4EAFF-59CF-4A5E-8D5A-56A4F42E9519}" dt="2024-02-29T15:58:20.015" v="5949" actId="404"/>
          <ac:spMkLst>
            <pc:docMk/>
            <pc:sldMk cId="3358858636" sldId="435"/>
            <ac:spMk id="2" creationId="{6EB40DCC-F822-B02F-87A9-9EC0ECAF437C}"/>
          </ac:spMkLst>
        </pc:spChg>
        <pc:spChg chg="add mod">
          <ac:chgData name="Marco Finetti" userId="fe4fd2758819c97b" providerId="LiveId" clId="{0AD4EAFF-59CF-4A5E-8D5A-56A4F42E9519}" dt="2024-03-01T14:22:49.729" v="9164" actId="1076"/>
          <ac:spMkLst>
            <pc:docMk/>
            <pc:sldMk cId="3358858636" sldId="435"/>
            <ac:spMk id="6" creationId="{506D9B56-147B-C35D-7B6A-CEDCA717FA4F}"/>
          </ac:spMkLst>
        </pc:spChg>
        <pc:graphicFrameChg chg="add mod modGraphic">
          <ac:chgData name="Marco Finetti" userId="fe4fd2758819c97b" providerId="LiveId" clId="{0AD4EAFF-59CF-4A5E-8D5A-56A4F42E9519}" dt="2024-03-01T14:22:56.516" v="9165" actId="1076"/>
          <ac:graphicFrameMkLst>
            <pc:docMk/>
            <pc:sldMk cId="3358858636" sldId="435"/>
            <ac:graphicFrameMk id="5" creationId="{694FD488-2869-FBAB-06E5-620A19101608}"/>
          </ac:graphicFrameMkLst>
        </pc:graphicFrameChg>
      </pc:sldChg>
      <pc:sldChg chg="addSp delSp modSp add mod modAnim modNotesTx">
        <pc:chgData name="Marco Finetti" userId="fe4fd2758819c97b" providerId="LiveId" clId="{0AD4EAFF-59CF-4A5E-8D5A-56A4F42E9519}" dt="2024-03-01T12:45:22.285" v="8476" actId="20577"/>
        <pc:sldMkLst>
          <pc:docMk/>
          <pc:sldMk cId="2849626769" sldId="436"/>
        </pc:sldMkLst>
        <pc:spChg chg="del">
          <ac:chgData name="Marco Finetti" userId="fe4fd2758819c97b" providerId="LiveId" clId="{0AD4EAFF-59CF-4A5E-8D5A-56A4F42E9519}" dt="2024-02-29T18:25:43.704" v="6718" actId="478"/>
          <ac:spMkLst>
            <pc:docMk/>
            <pc:sldMk cId="2849626769" sldId="436"/>
            <ac:spMk id="2" creationId="{364A4BF4-3D59-6124-43AC-57D373582AE5}"/>
          </ac:spMkLst>
        </pc:spChg>
        <pc:spChg chg="del">
          <ac:chgData name="Marco Finetti" userId="fe4fd2758819c97b" providerId="LiveId" clId="{0AD4EAFF-59CF-4A5E-8D5A-56A4F42E9519}" dt="2024-02-29T17:02:23.362" v="6556" actId="478"/>
          <ac:spMkLst>
            <pc:docMk/>
            <pc:sldMk cId="2849626769" sldId="436"/>
            <ac:spMk id="3" creationId="{CC458F3F-A12A-E348-EAFC-2624FDB8EEC4}"/>
          </ac:spMkLst>
        </pc:spChg>
        <pc:spChg chg="del">
          <ac:chgData name="Marco Finetti" userId="fe4fd2758819c97b" providerId="LiveId" clId="{0AD4EAFF-59CF-4A5E-8D5A-56A4F42E9519}" dt="2024-02-29T17:02:23.362" v="6556" actId="478"/>
          <ac:spMkLst>
            <pc:docMk/>
            <pc:sldMk cId="2849626769" sldId="436"/>
            <ac:spMk id="5" creationId="{9ED5B26C-4261-6671-AACA-31ECCD8C1E30}"/>
          </ac:spMkLst>
        </pc:spChg>
        <pc:spChg chg="del">
          <ac:chgData name="Marco Finetti" userId="fe4fd2758819c97b" providerId="LiveId" clId="{0AD4EAFF-59CF-4A5E-8D5A-56A4F42E9519}" dt="2024-02-29T17:02:23.362" v="6556" actId="478"/>
          <ac:spMkLst>
            <pc:docMk/>
            <pc:sldMk cId="2849626769" sldId="436"/>
            <ac:spMk id="6" creationId="{11158DF5-328E-0607-5C57-720DC890AA67}"/>
          </ac:spMkLst>
        </pc:spChg>
        <pc:spChg chg="del">
          <ac:chgData name="Marco Finetti" userId="fe4fd2758819c97b" providerId="LiveId" clId="{0AD4EAFF-59CF-4A5E-8D5A-56A4F42E9519}" dt="2024-02-29T17:02:23.362" v="6556" actId="478"/>
          <ac:spMkLst>
            <pc:docMk/>
            <pc:sldMk cId="2849626769" sldId="436"/>
            <ac:spMk id="7" creationId="{534E65FE-4CC3-1460-135E-5BF3E8FC2580}"/>
          </ac:spMkLst>
        </pc:spChg>
        <pc:spChg chg="add mod">
          <ac:chgData name="Marco Finetti" userId="fe4fd2758819c97b" providerId="LiveId" clId="{0AD4EAFF-59CF-4A5E-8D5A-56A4F42E9519}" dt="2024-02-29T18:25:42.700" v="6717"/>
          <ac:spMkLst>
            <pc:docMk/>
            <pc:sldMk cId="2849626769" sldId="436"/>
            <ac:spMk id="9" creationId="{45C66F31-3332-398A-8C52-965DF539CF9E}"/>
          </ac:spMkLst>
        </pc:spChg>
        <pc:spChg chg="add del mod">
          <ac:chgData name="Marco Finetti" userId="fe4fd2758819c97b" providerId="LiveId" clId="{0AD4EAFF-59CF-4A5E-8D5A-56A4F42E9519}" dt="2024-02-29T18:27:32.493" v="6736" actId="478"/>
          <ac:spMkLst>
            <pc:docMk/>
            <pc:sldMk cId="2849626769" sldId="436"/>
            <ac:spMk id="15" creationId="{CF6B31E2-CB28-9FBA-BB06-44563582C377}"/>
          </ac:spMkLst>
        </pc:spChg>
        <pc:spChg chg="add mod">
          <ac:chgData name="Marco Finetti" userId="fe4fd2758819c97b" providerId="LiveId" clId="{0AD4EAFF-59CF-4A5E-8D5A-56A4F42E9519}" dt="2024-02-29T18:27:32.764" v="6737"/>
          <ac:spMkLst>
            <pc:docMk/>
            <pc:sldMk cId="2849626769" sldId="436"/>
            <ac:spMk id="16" creationId="{5AB389D6-3878-2511-C92D-DE9BB8D99592}"/>
          </ac:spMkLst>
        </pc:spChg>
        <pc:grpChg chg="mod">
          <ac:chgData name="Marco Finetti" userId="fe4fd2758819c97b" providerId="LiveId" clId="{0AD4EAFF-59CF-4A5E-8D5A-56A4F42E9519}" dt="2024-02-29T17:01:54.778" v="6553" actId="1076"/>
          <ac:grpSpMkLst>
            <pc:docMk/>
            <pc:sldMk cId="2849626769" sldId="436"/>
            <ac:grpSpMk id="26" creationId="{C3CA6981-0E13-037C-4D1E-70E813A0F7BC}"/>
          </ac:grpSpMkLst>
        </pc:grpChg>
        <pc:picChg chg="mod modCrop">
          <ac:chgData name="Marco Finetti" userId="fe4fd2758819c97b" providerId="LiveId" clId="{0AD4EAFF-59CF-4A5E-8D5A-56A4F42E9519}" dt="2024-02-29T17:02:10.613" v="6555" actId="14100"/>
          <ac:picMkLst>
            <pc:docMk/>
            <pc:sldMk cId="2849626769" sldId="436"/>
            <ac:picMk id="25" creationId="{12ACEF45-58A6-2D2E-3A31-8EFF1C86C941}"/>
          </ac:picMkLst>
        </pc:picChg>
        <pc:cxnChg chg="mod">
          <ac:chgData name="Marco Finetti" userId="fe4fd2758819c97b" providerId="LiveId" clId="{0AD4EAFF-59CF-4A5E-8D5A-56A4F42E9519}" dt="2024-02-29T17:05:45.529" v="6561" actId="1582"/>
          <ac:cxnSpMkLst>
            <pc:docMk/>
            <pc:sldMk cId="2849626769" sldId="436"/>
            <ac:cxnSpMk id="14" creationId="{C4D3CC0A-39B9-0E09-C02E-7BDD82C112F1}"/>
          </ac:cxnSpMkLst>
        </pc:cxnChg>
        <pc:cxnChg chg="mod">
          <ac:chgData name="Marco Finetti" userId="fe4fd2758819c97b" providerId="LiveId" clId="{0AD4EAFF-59CF-4A5E-8D5A-56A4F42E9519}" dt="2024-02-29T17:05:41.108" v="6560" actId="1582"/>
          <ac:cxnSpMkLst>
            <pc:docMk/>
            <pc:sldMk cId="2849626769" sldId="436"/>
            <ac:cxnSpMk id="57" creationId="{C3C9FADF-2F18-74E1-50F0-56F72CE0FF0E}"/>
          </ac:cxnSpMkLst>
        </pc:cxnChg>
      </pc:sldChg>
      <pc:sldMasterChg chg="new mod addSldLayout">
        <pc:chgData name="Marco Finetti" userId="fe4fd2758819c97b" providerId="LiveId" clId="{0AD4EAFF-59CF-4A5E-8D5A-56A4F42E9519}" dt="2024-02-29T13:25:44.901" v="4628" actId="6938"/>
        <pc:sldMasterMkLst>
          <pc:docMk/>
          <pc:sldMasterMk cId="3591575582" sldId="2147483651"/>
        </pc:sldMasterMkLst>
        <pc:sldLayoutChg chg="new replId">
          <pc:chgData name="Marco Finetti" userId="fe4fd2758819c97b" providerId="LiveId" clId="{0AD4EAFF-59CF-4A5E-8D5A-56A4F42E9519}" dt="2024-02-29T13:25:44.901" v="4628" actId="6938"/>
          <pc:sldLayoutMkLst>
            <pc:docMk/>
            <pc:sldMasterMk cId="3591575582" sldId="2147483651"/>
            <pc:sldLayoutMk cId="111811677" sldId="2147483652"/>
          </pc:sldLayoutMkLst>
        </pc:sldLayoutChg>
        <pc:sldLayoutChg chg="new replId">
          <pc:chgData name="Marco Finetti" userId="fe4fd2758819c97b" providerId="LiveId" clId="{0AD4EAFF-59CF-4A5E-8D5A-56A4F42E9519}" dt="2024-02-29T13:25:44.901" v="4628" actId="6938"/>
          <pc:sldLayoutMkLst>
            <pc:docMk/>
            <pc:sldMasterMk cId="3591575582" sldId="2147483651"/>
            <pc:sldLayoutMk cId="1920653521" sldId="2147483653"/>
          </pc:sldLayoutMkLst>
        </pc:sldLayoutChg>
        <pc:sldLayoutChg chg="new replId">
          <pc:chgData name="Marco Finetti" userId="fe4fd2758819c97b" providerId="LiveId" clId="{0AD4EAFF-59CF-4A5E-8D5A-56A4F42E9519}" dt="2024-02-29T13:25:44.901" v="4628" actId="6938"/>
          <pc:sldLayoutMkLst>
            <pc:docMk/>
            <pc:sldMasterMk cId="3591575582" sldId="2147483651"/>
            <pc:sldLayoutMk cId="1072360938" sldId="2147483654"/>
          </pc:sldLayoutMkLst>
        </pc:sldLayoutChg>
        <pc:sldLayoutChg chg="new replId">
          <pc:chgData name="Marco Finetti" userId="fe4fd2758819c97b" providerId="LiveId" clId="{0AD4EAFF-59CF-4A5E-8D5A-56A4F42E9519}" dt="2024-02-29T13:25:44.901" v="4628" actId="6938"/>
          <pc:sldLayoutMkLst>
            <pc:docMk/>
            <pc:sldMasterMk cId="3591575582" sldId="2147483651"/>
            <pc:sldLayoutMk cId="1473136452" sldId="2147483655"/>
          </pc:sldLayoutMkLst>
        </pc:sldLayoutChg>
        <pc:sldLayoutChg chg="new replId">
          <pc:chgData name="Marco Finetti" userId="fe4fd2758819c97b" providerId="LiveId" clId="{0AD4EAFF-59CF-4A5E-8D5A-56A4F42E9519}" dt="2024-02-29T13:25:44.901" v="4628" actId="6938"/>
          <pc:sldLayoutMkLst>
            <pc:docMk/>
            <pc:sldMasterMk cId="3591575582" sldId="2147483651"/>
            <pc:sldLayoutMk cId="3619602965" sldId="2147483656"/>
          </pc:sldLayoutMkLst>
        </pc:sldLayoutChg>
        <pc:sldLayoutChg chg="new replId">
          <pc:chgData name="Marco Finetti" userId="fe4fd2758819c97b" providerId="LiveId" clId="{0AD4EAFF-59CF-4A5E-8D5A-56A4F42E9519}" dt="2024-02-29T13:25:44.901" v="4628" actId="6938"/>
          <pc:sldLayoutMkLst>
            <pc:docMk/>
            <pc:sldMasterMk cId="3591575582" sldId="2147483651"/>
            <pc:sldLayoutMk cId="3560145883" sldId="2147483657"/>
          </pc:sldLayoutMkLst>
        </pc:sldLayoutChg>
        <pc:sldLayoutChg chg="new replId">
          <pc:chgData name="Marco Finetti" userId="fe4fd2758819c97b" providerId="LiveId" clId="{0AD4EAFF-59CF-4A5E-8D5A-56A4F42E9519}" dt="2024-02-29T13:25:44.901" v="4628" actId="6938"/>
          <pc:sldLayoutMkLst>
            <pc:docMk/>
            <pc:sldMasterMk cId="3591575582" sldId="2147483651"/>
            <pc:sldLayoutMk cId="729241086" sldId="2147483658"/>
          </pc:sldLayoutMkLst>
        </pc:sldLayoutChg>
        <pc:sldLayoutChg chg="new replId">
          <pc:chgData name="Marco Finetti" userId="fe4fd2758819c97b" providerId="LiveId" clId="{0AD4EAFF-59CF-4A5E-8D5A-56A4F42E9519}" dt="2024-02-29T13:25:44.901" v="4628" actId="6938"/>
          <pc:sldLayoutMkLst>
            <pc:docMk/>
            <pc:sldMasterMk cId="3591575582" sldId="2147483651"/>
            <pc:sldLayoutMk cId="407489371" sldId="2147483659"/>
          </pc:sldLayoutMkLst>
        </pc:sldLayoutChg>
        <pc:sldLayoutChg chg="new replId">
          <pc:chgData name="Marco Finetti" userId="fe4fd2758819c97b" providerId="LiveId" clId="{0AD4EAFF-59CF-4A5E-8D5A-56A4F42E9519}" dt="2024-02-29T13:25:44.901" v="4628" actId="6938"/>
          <pc:sldLayoutMkLst>
            <pc:docMk/>
            <pc:sldMasterMk cId="3591575582" sldId="2147483651"/>
            <pc:sldLayoutMk cId="274604788" sldId="2147483660"/>
          </pc:sldLayoutMkLst>
        </pc:sldLayoutChg>
        <pc:sldLayoutChg chg="new replId">
          <pc:chgData name="Marco Finetti" userId="fe4fd2758819c97b" providerId="LiveId" clId="{0AD4EAFF-59CF-4A5E-8D5A-56A4F42E9519}" dt="2024-02-29T13:25:44.901" v="4628" actId="6938"/>
          <pc:sldLayoutMkLst>
            <pc:docMk/>
            <pc:sldMasterMk cId="3591575582" sldId="2147483651"/>
            <pc:sldLayoutMk cId="3176696090" sldId="2147483661"/>
          </pc:sldLayoutMkLst>
        </pc:sldLayoutChg>
        <pc:sldLayoutChg chg="new replId">
          <pc:chgData name="Marco Finetti" userId="fe4fd2758819c97b" providerId="LiveId" clId="{0AD4EAFF-59CF-4A5E-8D5A-56A4F42E9519}" dt="2024-02-29T13:25:44.901" v="4628" actId="6938"/>
          <pc:sldLayoutMkLst>
            <pc:docMk/>
            <pc:sldMasterMk cId="3591575582" sldId="2147483651"/>
            <pc:sldLayoutMk cId="4090061989" sldId="2147483662"/>
          </pc:sldLayoutMkLst>
        </pc:sldLayoutChg>
      </pc:sldMasterChg>
    </pc:docChg>
  </pc:docChgLst>
  <pc:docChgLst>
    <pc:chgData name="Marco Finetti" userId="fe4fd2758819c97b" providerId="LiveId" clId="{50425C51-6499-4DDD-A0DA-D55AF529CE71}"/>
    <pc:docChg chg="undo redo custSel addSld delSld modSld sldOrd modSection">
      <pc:chgData name="Marco Finetti" userId="fe4fd2758819c97b" providerId="LiveId" clId="{50425C51-6499-4DDD-A0DA-D55AF529CE71}" dt="2023-12-08T09:56:58.720" v="3325" actId="1036"/>
      <pc:docMkLst>
        <pc:docMk/>
      </pc:docMkLst>
      <pc:sldChg chg="modSp mod">
        <pc:chgData name="Marco Finetti" userId="fe4fd2758819c97b" providerId="LiveId" clId="{50425C51-6499-4DDD-A0DA-D55AF529CE71}" dt="2023-12-08T09:38:46.539" v="3224" actId="404"/>
        <pc:sldMkLst>
          <pc:docMk/>
          <pc:sldMk cId="357591632" sldId="260"/>
        </pc:sldMkLst>
        <pc:spChg chg="mod">
          <ac:chgData name="Marco Finetti" userId="fe4fd2758819c97b" providerId="LiveId" clId="{50425C51-6499-4DDD-A0DA-D55AF529CE71}" dt="2023-12-08T09:38:29.781" v="3222" actId="20577"/>
          <ac:spMkLst>
            <pc:docMk/>
            <pc:sldMk cId="357591632" sldId="260"/>
            <ac:spMk id="3" creationId="{93853AF6-2CBE-4AFA-8F5A-8275A3E2BB96}"/>
          </ac:spMkLst>
        </pc:spChg>
        <pc:spChg chg="mod">
          <ac:chgData name="Marco Finetti" userId="fe4fd2758819c97b" providerId="LiveId" clId="{50425C51-6499-4DDD-A0DA-D55AF529CE71}" dt="2023-12-08T09:38:46.539" v="3224" actId="404"/>
          <ac:spMkLst>
            <pc:docMk/>
            <pc:sldMk cId="357591632" sldId="260"/>
            <ac:spMk id="18" creationId="{4866B510-356A-A35E-44B6-695DC9E1C76A}"/>
          </ac:spMkLst>
        </pc:spChg>
      </pc:sldChg>
      <pc:sldChg chg="addSp modSp add mod ord modAnim modShow">
        <pc:chgData name="Marco Finetti" userId="fe4fd2758819c97b" providerId="LiveId" clId="{50425C51-6499-4DDD-A0DA-D55AF529CE71}" dt="2023-12-08T09:43:31.966" v="3227"/>
        <pc:sldMkLst>
          <pc:docMk/>
          <pc:sldMk cId="2119324004" sldId="408"/>
        </pc:sldMkLst>
        <pc:spChg chg="mod">
          <ac:chgData name="Marco Finetti" userId="fe4fd2758819c97b" providerId="LiveId" clId="{50425C51-6499-4DDD-A0DA-D55AF529CE71}" dt="2023-11-29T18:20:27.839" v="1103" actId="20577"/>
          <ac:spMkLst>
            <pc:docMk/>
            <pc:sldMk cId="2119324004" sldId="408"/>
            <ac:spMk id="2" creationId="{07DE1ADF-CC59-0814-E1C7-3043DDE213FB}"/>
          </ac:spMkLst>
        </pc:spChg>
        <pc:spChg chg="add mod">
          <ac:chgData name="Marco Finetti" userId="fe4fd2758819c97b" providerId="LiveId" clId="{50425C51-6499-4DDD-A0DA-D55AF529CE71}" dt="2023-11-30T17:01:20.167" v="2308" actId="20577"/>
          <ac:spMkLst>
            <pc:docMk/>
            <pc:sldMk cId="2119324004" sldId="408"/>
            <ac:spMk id="3" creationId="{8736C1AC-4247-2D82-6E93-932DA786D6A9}"/>
          </ac:spMkLst>
        </pc:spChg>
      </pc:sldChg>
      <pc:sldChg chg="del">
        <pc:chgData name="Marco Finetti" userId="fe4fd2758819c97b" providerId="LiveId" clId="{50425C51-6499-4DDD-A0DA-D55AF529CE71}" dt="2023-11-29T16:14:09.145" v="543" actId="2696"/>
        <pc:sldMkLst>
          <pc:docMk/>
          <pc:sldMk cId="4197977468" sldId="408"/>
        </pc:sldMkLst>
      </pc:sldChg>
      <pc:sldChg chg="addSp delSp modSp mod ord addAnim delAnim modAnim">
        <pc:chgData name="Marco Finetti" userId="fe4fd2758819c97b" providerId="LiveId" clId="{50425C51-6499-4DDD-A0DA-D55AF529CE71}" dt="2023-12-01T10:44:05.502" v="3220"/>
        <pc:sldMkLst>
          <pc:docMk/>
          <pc:sldMk cId="1179366400" sldId="409"/>
        </pc:sldMkLst>
        <pc:spChg chg="add mod">
          <ac:chgData name="Marco Finetti" userId="fe4fd2758819c97b" providerId="LiveId" clId="{50425C51-6499-4DDD-A0DA-D55AF529CE71}" dt="2023-11-30T17:01:05.330" v="2293"/>
          <ac:spMkLst>
            <pc:docMk/>
            <pc:sldMk cId="1179366400" sldId="409"/>
            <ac:spMk id="2" creationId="{4D331B91-0287-F8BE-DD3E-2AAC2186C529}"/>
          </ac:spMkLst>
        </pc:spChg>
        <pc:spChg chg="add del">
          <ac:chgData name="Marco Finetti" userId="fe4fd2758819c97b" providerId="LiveId" clId="{50425C51-6499-4DDD-A0DA-D55AF529CE71}" dt="2023-11-29T18:46:31.243" v="1289" actId="22"/>
          <ac:spMkLst>
            <pc:docMk/>
            <pc:sldMk cId="1179366400" sldId="409"/>
            <ac:spMk id="3" creationId="{6832FB75-72E8-A2B6-D0FC-35CE699B8486}"/>
          </ac:spMkLst>
        </pc:spChg>
        <pc:spChg chg="add mod">
          <ac:chgData name="Marco Finetti" userId="fe4fd2758819c97b" providerId="LiveId" clId="{50425C51-6499-4DDD-A0DA-D55AF529CE71}" dt="2023-12-01T10:39:14.007" v="3192" actId="1076"/>
          <ac:spMkLst>
            <pc:docMk/>
            <pc:sldMk cId="1179366400" sldId="409"/>
            <ac:spMk id="3" creationId="{A66FFC36-22D6-A6F1-84B7-8BC658031FD7}"/>
          </ac:spMkLst>
        </pc:spChg>
        <pc:spChg chg="mod">
          <ac:chgData name="Marco Finetti" userId="fe4fd2758819c97b" providerId="LiveId" clId="{50425C51-6499-4DDD-A0DA-D55AF529CE71}" dt="2023-11-29T18:17:29.386" v="1091" actId="5793"/>
          <ac:spMkLst>
            <pc:docMk/>
            <pc:sldMk cId="1179366400" sldId="409"/>
            <ac:spMk id="4" creationId="{F58A7439-0FF8-1537-D505-EDAAC90B8700}"/>
          </ac:spMkLst>
        </pc:spChg>
        <pc:spChg chg="add mod">
          <ac:chgData name="Marco Finetti" userId="fe4fd2758819c97b" providerId="LiveId" clId="{50425C51-6499-4DDD-A0DA-D55AF529CE71}" dt="2023-12-01T10:38:06.330" v="3188" actId="207"/>
          <ac:spMkLst>
            <pc:docMk/>
            <pc:sldMk cId="1179366400" sldId="409"/>
            <ac:spMk id="5" creationId="{75AB5984-1657-820F-9EDE-714C3BA74149}"/>
          </ac:spMkLst>
        </pc:spChg>
        <pc:spChg chg="add mod">
          <ac:chgData name="Marco Finetti" userId="fe4fd2758819c97b" providerId="LiveId" clId="{50425C51-6499-4DDD-A0DA-D55AF529CE71}" dt="2023-12-01T10:39:29.454" v="3193" actId="1076"/>
          <ac:spMkLst>
            <pc:docMk/>
            <pc:sldMk cId="1179366400" sldId="409"/>
            <ac:spMk id="6" creationId="{C00E3A43-505F-ABA7-7858-721462DD369B}"/>
          </ac:spMkLst>
        </pc:spChg>
        <pc:spChg chg="add mod">
          <ac:chgData name="Marco Finetti" userId="fe4fd2758819c97b" providerId="LiveId" clId="{50425C51-6499-4DDD-A0DA-D55AF529CE71}" dt="2023-12-01T10:39:52.019" v="3197" actId="1076"/>
          <ac:spMkLst>
            <pc:docMk/>
            <pc:sldMk cId="1179366400" sldId="409"/>
            <ac:spMk id="7" creationId="{9FBC163C-0DE9-8E91-93B1-410D584AD45E}"/>
          </ac:spMkLst>
        </pc:spChg>
        <pc:spChg chg="add mod">
          <ac:chgData name="Marco Finetti" userId="fe4fd2758819c97b" providerId="LiveId" clId="{50425C51-6499-4DDD-A0DA-D55AF529CE71}" dt="2023-12-01T10:35:18.839" v="3176" actId="208"/>
          <ac:spMkLst>
            <pc:docMk/>
            <pc:sldMk cId="1179366400" sldId="409"/>
            <ac:spMk id="11" creationId="{1A2A2D30-50EF-8C2A-7A1F-2F160FF9D38B}"/>
          </ac:spMkLst>
        </pc:spChg>
        <pc:spChg chg="add del">
          <ac:chgData name="Marco Finetti" userId="fe4fd2758819c97b" providerId="LiveId" clId="{50425C51-6499-4DDD-A0DA-D55AF529CE71}" dt="2023-11-29T18:18:22.324" v="1099" actId="478"/>
          <ac:spMkLst>
            <pc:docMk/>
            <pc:sldMk cId="1179366400" sldId="409"/>
            <ac:spMk id="67" creationId="{E10D1A4D-C88C-8A0B-ACF1-A83EA71CE0B3}"/>
          </ac:spMkLst>
        </pc:spChg>
        <pc:grpChg chg="add mod">
          <ac:chgData name="Marco Finetti" userId="fe4fd2758819c97b" providerId="LiveId" clId="{50425C51-6499-4DDD-A0DA-D55AF529CE71}" dt="2023-11-29T19:03:53.953" v="1357" actId="164"/>
          <ac:grpSpMkLst>
            <pc:docMk/>
            <pc:sldMk cId="1179366400" sldId="409"/>
            <ac:grpSpMk id="12" creationId="{F995EA60-6D9E-187C-6C91-12B9359F7CFB}"/>
          </ac:grpSpMkLst>
        </pc:grpChg>
        <pc:grpChg chg="add mod">
          <ac:chgData name="Marco Finetti" userId="fe4fd2758819c97b" providerId="LiveId" clId="{50425C51-6499-4DDD-A0DA-D55AF529CE71}" dt="2023-12-01T10:28:20.108" v="3137" actId="1076"/>
          <ac:grpSpMkLst>
            <pc:docMk/>
            <pc:sldMk cId="1179366400" sldId="409"/>
            <ac:grpSpMk id="13" creationId="{A861E281-9FB0-1713-B831-232E82494AE3}"/>
          </ac:grpSpMkLst>
        </pc:grpChg>
        <pc:grpChg chg="add del mod">
          <ac:chgData name="Marco Finetti" userId="fe4fd2758819c97b" providerId="LiveId" clId="{50425C51-6499-4DDD-A0DA-D55AF529CE71}" dt="2023-12-01T10:36:57.049" v="3183" actId="14826"/>
          <ac:grpSpMkLst>
            <pc:docMk/>
            <pc:sldMk cId="1179366400" sldId="409"/>
            <ac:grpSpMk id="26" creationId="{BAE469E9-3701-E450-78C1-112ADFB2684F}"/>
          </ac:grpSpMkLst>
        </pc:grpChg>
        <pc:grpChg chg="del">
          <ac:chgData name="Marco Finetti" userId="fe4fd2758819c97b" providerId="LiveId" clId="{50425C51-6499-4DDD-A0DA-D55AF529CE71}" dt="2023-11-29T18:17:39.255" v="1092" actId="478"/>
          <ac:grpSpMkLst>
            <pc:docMk/>
            <pc:sldMk cId="1179366400" sldId="409"/>
            <ac:grpSpMk id="36" creationId="{57EC6899-4A19-4D82-4FBA-BEBC1B96B47E}"/>
          </ac:grpSpMkLst>
        </pc:grpChg>
        <pc:grpChg chg="del">
          <ac:chgData name="Marco Finetti" userId="fe4fd2758819c97b" providerId="LiveId" clId="{50425C51-6499-4DDD-A0DA-D55AF529CE71}" dt="2023-11-29T18:17:43.015" v="1094" actId="478"/>
          <ac:grpSpMkLst>
            <pc:docMk/>
            <pc:sldMk cId="1179366400" sldId="409"/>
            <ac:grpSpMk id="41" creationId="{6860F840-B3BE-A2AE-99E0-A67129B886CA}"/>
          </ac:grpSpMkLst>
        </pc:grpChg>
        <pc:grpChg chg="del">
          <ac:chgData name="Marco Finetti" userId="fe4fd2758819c97b" providerId="LiveId" clId="{50425C51-6499-4DDD-A0DA-D55AF529CE71}" dt="2023-11-29T18:17:41.515" v="1093" actId="478"/>
          <ac:grpSpMkLst>
            <pc:docMk/>
            <pc:sldMk cId="1179366400" sldId="409"/>
            <ac:grpSpMk id="45" creationId="{16863AE7-4974-76A5-C8A7-AC4A524A461C}"/>
          </ac:grpSpMkLst>
        </pc:grpChg>
        <pc:grpChg chg="add del mod">
          <ac:chgData name="Marco Finetti" userId="fe4fd2758819c97b" providerId="LiveId" clId="{50425C51-6499-4DDD-A0DA-D55AF529CE71}" dt="2023-11-29T19:00:54.194" v="1314" actId="165"/>
          <ac:grpSpMkLst>
            <pc:docMk/>
            <pc:sldMk cId="1179366400" sldId="409"/>
            <ac:grpSpMk id="66" creationId="{4B365D87-3540-5137-1789-48A6B6EAD256}"/>
          </ac:grpSpMkLst>
        </pc:grpChg>
        <pc:graphicFrameChg chg="mod">
          <ac:chgData name="Marco Finetti" userId="fe4fd2758819c97b" providerId="LiveId" clId="{50425C51-6499-4DDD-A0DA-D55AF529CE71}" dt="2023-11-29T17:35:02.333" v="904" actId="20577"/>
          <ac:graphicFrameMkLst>
            <pc:docMk/>
            <pc:sldMk cId="1179366400" sldId="409"/>
            <ac:graphicFrameMk id="19" creationId="{DC272782-4D03-9D40-38F7-11FF566A3FF7}"/>
          </ac:graphicFrameMkLst>
        </pc:graphicFrameChg>
        <pc:picChg chg="add del mod">
          <ac:chgData name="Marco Finetti" userId="fe4fd2758819c97b" providerId="LiveId" clId="{50425C51-6499-4DDD-A0DA-D55AF529CE71}" dt="2023-12-01T10:36:26.015" v="3181"/>
          <ac:picMkLst>
            <pc:docMk/>
            <pc:sldMk cId="1179366400" sldId="409"/>
            <ac:picMk id="8" creationId="{BE93BE5D-BACA-C9B4-DF36-D9C922976BF9}"/>
          </ac:picMkLst>
        </pc:picChg>
        <pc:picChg chg="add mod">
          <ac:chgData name="Marco Finetti" userId="fe4fd2758819c97b" providerId="LiveId" clId="{50425C51-6499-4DDD-A0DA-D55AF529CE71}" dt="2023-11-29T19:03:25.696" v="1354" actId="164"/>
          <ac:picMkLst>
            <pc:docMk/>
            <pc:sldMk cId="1179366400" sldId="409"/>
            <ac:picMk id="10" creationId="{2FB06514-567E-D064-A706-1716015C7463}"/>
          </ac:picMkLst>
        </pc:picChg>
        <pc:picChg chg="add del mod topLvl">
          <ac:chgData name="Marco Finetti" userId="fe4fd2758819c97b" providerId="LiveId" clId="{50425C51-6499-4DDD-A0DA-D55AF529CE71}" dt="2023-12-01T10:36:57.049" v="3183" actId="14826"/>
          <ac:picMkLst>
            <pc:docMk/>
            <pc:sldMk cId="1179366400" sldId="409"/>
            <ac:picMk id="25" creationId="{88B1BFF3-DC21-E97E-A874-84A6638E22A7}"/>
          </ac:picMkLst>
        </pc:picChg>
        <pc:cxnChg chg="add mod topLvl">
          <ac:chgData name="Marco Finetti" userId="fe4fd2758819c97b" providerId="LiveId" clId="{50425C51-6499-4DDD-A0DA-D55AF529CE71}" dt="2023-12-01T10:36:57.049" v="3183" actId="14826"/>
          <ac:cxnSpMkLst>
            <pc:docMk/>
            <pc:sldMk cId="1179366400" sldId="409"/>
            <ac:cxnSpMk id="14" creationId="{F2FF6378-0867-119C-0E8A-84F5DDF1010F}"/>
          </ac:cxnSpMkLst>
        </pc:cxnChg>
        <pc:cxnChg chg="add del">
          <ac:chgData name="Marco Finetti" userId="fe4fd2758819c97b" providerId="LiveId" clId="{50425C51-6499-4DDD-A0DA-D55AF529CE71}" dt="2023-11-29T19:04:36.276" v="1367" actId="478"/>
          <ac:cxnSpMkLst>
            <pc:docMk/>
            <pc:sldMk cId="1179366400" sldId="409"/>
            <ac:cxnSpMk id="23" creationId="{9EB53F2A-54E0-3687-F2C5-53E1FC0ED0CA}"/>
          </ac:cxnSpMkLst>
        </pc:cxnChg>
        <pc:cxnChg chg="mod">
          <ac:chgData name="Marco Finetti" userId="fe4fd2758819c97b" providerId="LiveId" clId="{50425C51-6499-4DDD-A0DA-D55AF529CE71}" dt="2023-11-29T18:17:39.255" v="1092" actId="478"/>
          <ac:cxnSpMkLst>
            <pc:docMk/>
            <pc:sldMk cId="1179366400" sldId="409"/>
            <ac:cxnSpMk id="37" creationId="{527E4701-BF7A-F71D-5636-D082518F9B0E}"/>
          </ac:cxnSpMkLst>
        </pc:cxnChg>
        <pc:cxnChg chg="mod">
          <ac:chgData name="Marco Finetti" userId="fe4fd2758819c97b" providerId="LiveId" clId="{50425C51-6499-4DDD-A0DA-D55AF529CE71}" dt="2023-11-29T18:17:43.015" v="1094" actId="478"/>
          <ac:cxnSpMkLst>
            <pc:docMk/>
            <pc:sldMk cId="1179366400" sldId="409"/>
            <ac:cxnSpMk id="42" creationId="{54EE6F37-678A-4110-B1E5-C0D7CB058300}"/>
          </ac:cxnSpMkLst>
        </pc:cxnChg>
        <pc:cxnChg chg="mod">
          <ac:chgData name="Marco Finetti" userId="fe4fd2758819c97b" providerId="LiveId" clId="{50425C51-6499-4DDD-A0DA-D55AF529CE71}" dt="2023-11-29T18:17:41.515" v="1093" actId="478"/>
          <ac:cxnSpMkLst>
            <pc:docMk/>
            <pc:sldMk cId="1179366400" sldId="409"/>
            <ac:cxnSpMk id="46" creationId="{A11FB618-663C-2C62-45C1-22483854A8B6}"/>
          </ac:cxnSpMkLst>
        </pc:cxnChg>
        <pc:cxnChg chg="mod topLvl">
          <ac:chgData name="Marco Finetti" userId="fe4fd2758819c97b" providerId="LiveId" clId="{50425C51-6499-4DDD-A0DA-D55AF529CE71}" dt="2023-11-29T19:03:53.953" v="1357" actId="164"/>
          <ac:cxnSpMkLst>
            <pc:docMk/>
            <pc:sldMk cId="1179366400" sldId="409"/>
            <ac:cxnSpMk id="57" creationId="{524E19F3-2C5F-FFC5-5EB4-E973C13F8EE8}"/>
          </ac:cxnSpMkLst>
        </pc:cxnChg>
      </pc:sldChg>
      <pc:sldChg chg="addSp delSp modSp mod delAnim modAnim">
        <pc:chgData name="Marco Finetti" userId="fe4fd2758819c97b" providerId="LiveId" clId="{50425C51-6499-4DDD-A0DA-D55AF529CE71}" dt="2023-11-30T19:17:18.394" v="3084"/>
        <pc:sldMkLst>
          <pc:docMk/>
          <pc:sldMk cId="1299345664" sldId="410"/>
        </pc:sldMkLst>
        <pc:spChg chg="mod">
          <ac:chgData name="Marco Finetti" userId="fe4fd2758819c97b" providerId="LiveId" clId="{50425C51-6499-4DDD-A0DA-D55AF529CE71}" dt="2023-11-29T16:38:30.026" v="598" actId="20577"/>
          <ac:spMkLst>
            <pc:docMk/>
            <pc:sldMk cId="1299345664" sldId="410"/>
            <ac:spMk id="2" creationId="{07DE1ADF-CC59-0814-E1C7-3043DDE213FB}"/>
          </ac:spMkLst>
        </pc:spChg>
        <pc:spChg chg="add mod">
          <ac:chgData name="Marco Finetti" userId="fe4fd2758819c97b" providerId="LiveId" clId="{50425C51-6499-4DDD-A0DA-D55AF529CE71}" dt="2023-11-30T17:00:52.818" v="2291" actId="121"/>
          <ac:spMkLst>
            <pc:docMk/>
            <pc:sldMk cId="1299345664" sldId="410"/>
            <ac:spMk id="4" creationId="{6A14E9B2-401E-626E-8344-69CC1D2A66EE}"/>
          </ac:spMkLst>
        </pc:spChg>
        <pc:spChg chg="add del">
          <ac:chgData name="Marco Finetti" userId="fe4fd2758819c97b" providerId="LiveId" clId="{50425C51-6499-4DDD-A0DA-D55AF529CE71}" dt="2023-11-30T19:11:24.028" v="2934" actId="478"/>
          <ac:spMkLst>
            <pc:docMk/>
            <pc:sldMk cId="1299345664" sldId="410"/>
            <ac:spMk id="5" creationId="{93386096-D0E3-7B25-CC28-ECF025FD5841}"/>
          </ac:spMkLst>
        </pc:spChg>
        <pc:spChg chg="add mod ord">
          <ac:chgData name="Marco Finetti" userId="fe4fd2758819c97b" providerId="LiveId" clId="{50425C51-6499-4DDD-A0DA-D55AF529CE71}" dt="2023-11-30T19:16:07.869" v="3079" actId="164"/>
          <ac:spMkLst>
            <pc:docMk/>
            <pc:sldMk cId="1299345664" sldId="410"/>
            <ac:spMk id="6" creationId="{9956F249-017E-AD6C-C518-3C339CF8610A}"/>
          </ac:spMkLst>
        </pc:spChg>
        <pc:spChg chg="add mod ord">
          <ac:chgData name="Marco Finetti" userId="fe4fd2758819c97b" providerId="LiveId" clId="{50425C51-6499-4DDD-A0DA-D55AF529CE71}" dt="2023-11-30T19:16:17.295" v="3081" actId="20577"/>
          <ac:spMkLst>
            <pc:docMk/>
            <pc:sldMk cId="1299345664" sldId="410"/>
            <ac:spMk id="7" creationId="{17DBBD4A-BAD2-E88F-2E4F-A110AF893A84}"/>
          </ac:spMkLst>
        </pc:spChg>
        <pc:spChg chg="add del">
          <ac:chgData name="Marco Finetti" userId="fe4fd2758819c97b" providerId="LiveId" clId="{50425C51-6499-4DDD-A0DA-D55AF529CE71}" dt="2023-11-29T17:14:18.656" v="878" actId="478"/>
          <ac:spMkLst>
            <pc:docMk/>
            <pc:sldMk cId="1299345664" sldId="410"/>
            <ac:spMk id="13" creationId="{72019110-BC66-70BF-49F6-DBB5E09DB5A8}"/>
          </ac:spMkLst>
        </pc:spChg>
        <pc:spChg chg="add del">
          <ac:chgData name="Marco Finetti" userId="fe4fd2758819c97b" providerId="LiveId" clId="{50425C51-6499-4DDD-A0DA-D55AF529CE71}" dt="2023-11-29T17:14:43.054" v="880" actId="11529"/>
          <ac:spMkLst>
            <pc:docMk/>
            <pc:sldMk cId="1299345664" sldId="410"/>
            <ac:spMk id="14" creationId="{F5F649AE-84BA-AEC9-05DC-959687A35C09}"/>
          </ac:spMkLst>
        </pc:spChg>
        <pc:spChg chg="add mod">
          <ac:chgData name="Marco Finetti" userId="fe4fd2758819c97b" providerId="LiveId" clId="{50425C51-6499-4DDD-A0DA-D55AF529CE71}" dt="2023-11-30T19:15:03.823" v="3069" actId="1076"/>
          <ac:spMkLst>
            <pc:docMk/>
            <pc:sldMk cId="1299345664" sldId="410"/>
            <ac:spMk id="15" creationId="{D3C7E46C-4EC5-AEF3-8883-6D4A58DED055}"/>
          </ac:spMkLst>
        </pc:spChg>
        <pc:spChg chg="del mod">
          <ac:chgData name="Marco Finetti" userId="fe4fd2758819c97b" providerId="LiveId" clId="{50425C51-6499-4DDD-A0DA-D55AF529CE71}" dt="2023-11-29T16:37:59.282" v="583" actId="478"/>
          <ac:spMkLst>
            <pc:docMk/>
            <pc:sldMk cId="1299345664" sldId="410"/>
            <ac:spMk id="1041" creationId="{8E1D046C-1401-3291-CDCC-151624D0E90A}"/>
          </ac:spMkLst>
        </pc:spChg>
        <pc:grpChg chg="add mod">
          <ac:chgData name="Marco Finetti" userId="fe4fd2758819c97b" providerId="LiveId" clId="{50425C51-6499-4DDD-A0DA-D55AF529CE71}" dt="2023-11-30T19:16:07.869" v="3079" actId="164"/>
          <ac:grpSpMkLst>
            <pc:docMk/>
            <pc:sldMk cId="1299345664" sldId="410"/>
            <ac:grpSpMk id="8" creationId="{F23BC3AC-A844-868B-2753-72D4F84D8E15}"/>
          </ac:grpSpMkLst>
        </pc:grpChg>
        <pc:grpChg chg="del">
          <ac:chgData name="Marco Finetti" userId="fe4fd2758819c97b" providerId="LiveId" clId="{50425C51-6499-4DDD-A0DA-D55AF529CE71}" dt="2023-11-29T16:24:56.446" v="557" actId="478"/>
          <ac:grpSpMkLst>
            <pc:docMk/>
            <pc:sldMk cId="1299345664" sldId="410"/>
            <ac:grpSpMk id="48" creationId="{BC12C745-9115-0958-B8FF-095ACC91600D}"/>
          </ac:grpSpMkLst>
        </pc:grpChg>
        <pc:grpChg chg="del">
          <ac:chgData name="Marco Finetti" userId="fe4fd2758819c97b" providerId="LiveId" clId="{50425C51-6499-4DDD-A0DA-D55AF529CE71}" dt="2023-11-29T16:24:51.515" v="556" actId="478"/>
          <ac:grpSpMkLst>
            <pc:docMk/>
            <pc:sldMk cId="1299345664" sldId="410"/>
            <ac:grpSpMk id="1061" creationId="{63E6C169-2A32-19BE-B0BF-21F2D9FDD2D8}"/>
          </ac:grpSpMkLst>
        </pc:grpChg>
        <pc:grpChg chg="del">
          <ac:chgData name="Marco Finetti" userId="fe4fd2758819c97b" providerId="LiveId" clId="{50425C51-6499-4DDD-A0DA-D55AF529CE71}" dt="2023-11-29T16:24:51.515" v="556" actId="478"/>
          <ac:grpSpMkLst>
            <pc:docMk/>
            <pc:sldMk cId="1299345664" sldId="410"/>
            <ac:grpSpMk id="1062" creationId="{91D153F9-2D60-1A18-7F27-68284C67C7EF}"/>
          </ac:grpSpMkLst>
        </pc:grpChg>
        <pc:graphicFrameChg chg="add mod modGraphic">
          <ac:chgData name="Marco Finetti" userId="fe4fd2758819c97b" providerId="LiveId" clId="{50425C51-6499-4DDD-A0DA-D55AF529CE71}" dt="2023-11-30T19:14:30.625" v="3065" actId="1037"/>
          <ac:graphicFrameMkLst>
            <pc:docMk/>
            <pc:sldMk cId="1299345664" sldId="410"/>
            <ac:graphicFrameMk id="3" creationId="{ACAA0D6F-D4C8-5496-53E9-91941F7F6B75}"/>
          </ac:graphicFrameMkLst>
        </pc:graphicFrameChg>
        <pc:picChg chg="add del mod">
          <ac:chgData name="Marco Finetti" userId="fe4fd2758819c97b" providerId="LiveId" clId="{50425C51-6499-4DDD-A0DA-D55AF529CE71}" dt="2023-11-29T16:26:22.274" v="570" actId="478"/>
          <ac:picMkLst>
            <pc:docMk/>
            <pc:sldMk cId="1299345664" sldId="410"/>
            <ac:picMk id="1026" creationId="{E8E806C0-CE65-EFBF-4FD5-2DA295BAEC14}"/>
          </ac:picMkLst>
        </pc:picChg>
        <pc:picChg chg="add del mod">
          <ac:chgData name="Marco Finetti" userId="fe4fd2758819c97b" providerId="LiveId" clId="{50425C51-6499-4DDD-A0DA-D55AF529CE71}" dt="2023-11-29T17:12:39.408" v="841" actId="478"/>
          <ac:picMkLst>
            <pc:docMk/>
            <pc:sldMk cId="1299345664" sldId="410"/>
            <ac:picMk id="1028" creationId="{F6B9EA84-6629-0CA0-EFA5-AE04ADBC4080}"/>
          </ac:picMkLst>
        </pc:picChg>
        <pc:picChg chg="add mod">
          <ac:chgData name="Marco Finetti" userId="fe4fd2758819c97b" providerId="LiveId" clId="{50425C51-6499-4DDD-A0DA-D55AF529CE71}" dt="2023-11-29T17:12:48.668" v="845" actId="1076"/>
          <ac:picMkLst>
            <pc:docMk/>
            <pc:sldMk cId="1299345664" sldId="410"/>
            <ac:picMk id="1030" creationId="{FF8B71A6-DC36-2DF1-775D-F2537D069E18}"/>
          </ac:picMkLst>
        </pc:picChg>
        <pc:picChg chg="del mod">
          <ac:chgData name="Marco Finetti" userId="fe4fd2758819c97b" providerId="LiveId" clId="{50425C51-6499-4DDD-A0DA-D55AF529CE71}" dt="2023-11-29T16:37:58.406" v="582" actId="478"/>
          <ac:picMkLst>
            <pc:docMk/>
            <pc:sldMk cId="1299345664" sldId="410"/>
            <ac:picMk id="1040" creationId="{C90F8A4F-801D-6362-C874-63E7B5DE35EA}"/>
          </ac:picMkLst>
        </pc:picChg>
        <pc:cxnChg chg="add del mod">
          <ac:chgData name="Marco Finetti" userId="fe4fd2758819c97b" providerId="LiveId" clId="{50425C51-6499-4DDD-A0DA-D55AF529CE71}" dt="2023-11-29T17:13:40.077" v="871" actId="478"/>
          <ac:cxnSpMkLst>
            <pc:docMk/>
            <pc:sldMk cId="1299345664" sldId="410"/>
            <ac:cxnSpMk id="5" creationId="{40F37DA7-7EEF-A9D5-9061-A9F3AE60803F}"/>
          </ac:cxnSpMkLst>
        </pc:cxnChg>
        <pc:cxnChg chg="add del">
          <ac:chgData name="Marco Finetti" userId="fe4fd2758819c97b" providerId="LiveId" clId="{50425C51-6499-4DDD-A0DA-D55AF529CE71}" dt="2023-11-29T17:13:54.817" v="873" actId="11529"/>
          <ac:cxnSpMkLst>
            <pc:docMk/>
            <pc:sldMk cId="1299345664" sldId="410"/>
            <ac:cxnSpMk id="9" creationId="{0C7B5997-0315-C10E-D75A-89197CEC39EE}"/>
          </ac:cxnSpMkLst>
        </pc:cxnChg>
        <pc:cxnChg chg="add del mod">
          <ac:chgData name="Marco Finetti" userId="fe4fd2758819c97b" providerId="LiveId" clId="{50425C51-6499-4DDD-A0DA-D55AF529CE71}" dt="2023-11-29T17:14:09.011" v="876" actId="478"/>
          <ac:cxnSpMkLst>
            <pc:docMk/>
            <pc:sldMk cId="1299345664" sldId="410"/>
            <ac:cxnSpMk id="11" creationId="{63CA5173-891E-5866-C2A6-1BC4DED63951}"/>
          </ac:cxnSpMkLst>
        </pc:cxnChg>
      </pc:sldChg>
      <pc:sldChg chg="addSp delSp modSp mod">
        <pc:chgData name="Marco Finetti" userId="fe4fd2758819c97b" providerId="LiveId" clId="{50425C51-6499-4DDD-A0DA-D55AF529CE71}" dt="2023-11-29T18:06:03.010" v="932" actId="21"/>
        <pc:sldMkLst>
          <pc:docMk/>
          <pc:sldMk cId="1519419221" sldId="411"/>
        </pc:sldMkLst>
        <pc:picChg chg="add del mod">
          <ac:chgData name="Marco Finetti" userId="fe4fd2758819c97b" providerId="LiveId" clId="{50425C51-6499-4DDD-A0DA-D55AF529CE71}" dt="2023-11-29T18:06:03.010" v="932" actId="21"/>
          <ac:picMkLst>
            <pc:docMk/>
            <pc:sldMk cId="1519419221" sldId="411"/>
            <ac:picMk id="4" creationId="{5880ABFB-700F-E6BF-1F67-F901891A6CF8}"/>
          </ac:picMkLst>
        </pc:picChg>
      </pc:sldChg>
      <pc:sldChg chg="addSp delSp modSp mod addAnim delAnim modAnim">
        <pc:chgData name="Marco Finetti" userId="fe4fd2758819c97b" providerId="LiveId" clId="{50425C51-6499-4DDD-A0DA-D55AF529CE71}" dt="2023-11-30T18:42:59.805" v="2744" actId="1076"/>
        <pc:sldMkLst>
          <pc:docMk/>
          <pc:sldMk cId="1504679970" sldId="412"/>
        </pc:sldMkLst>
        <pc:spChg chg="mod">
          <ac:chgData name="Marco Finetti" userId="fe4fd2758819c97b" providerId="LiveId" clId="{50425C51-6499-4DDD-A0DA-D55AF529CE71}" dt="2023-11-30T18:25:32.674" v="2450" actId="255"/>
          <ac:spMkLst>
            <pc:docMk/>
            <pc:sldMk cId="1504679970" sldId="412"/>
            <ac:spMk id="2" creationId="{07DE1ADF-CC59-0814-E1C7-3043DDE213FB}"/>
          </ac:spMkLst>
        </pc:spChg>
        <pc:spChg chg="add mod">
          <ac:chgData name="Marco Finetti" userId="fe4fd2758819c97b" providerId="LiveId" clId="{50425C51-6499-4DDD-A0DA-D55AF529CE71}" dt="2023-11-30T17:02:34.417" v="2349" actId="20577"/>
          <ac:spMkLst>
            <pc:docMk/>
            <pc:sldMk cId="1504679970" sldId="412"/>
            <ac:spMk id="3" creationId="{C5B2AD44-A517-2832-A6FD-C5BB9653E608}"/>
          </ac:spMkLst>
        </pc:spChg>
        <pc:spChg chg="add del mod">
          <ac:chgData name="Marco Finetti" userId="fe4fd2758819c97b" providerId="LiveId" clId="{50425C51-6499-4DDD-A0DA-D55AF529CE71}" dt="2023-11-30T18:42:59.805" v="2744" actId="1076"/>
          <ac:spMkLst>
            <pc:docMk/>
            <pc:sldMk cId="1504679970" sldId="412"/>
            <ac:spMk id="7" creationId="{D890B7CF-3819-E502-17FB-C24AF540AE71}"/>
          </ac:spMkLst>
        </pc:spChg>
        <pc:spChg chg="add del mod">
          <ac:chgData name="Marco Finetti" userId="fe4fd2758819c97b" providerId="LiveId" clId="{50425C51-6499-4DDD-A0DA-D55AF529CE71}" dt="2023-11-30T18:26:09.908" v="2459" actId="478"/>
          <ac:spMkLst>
            <pc:docMk/>
            <pc:sldMk cId="1504679970" sldId="412"/>
            <ac:spMk id="10" creationId="{8869CB2A-E4BC-3756-1F4A-B2C5CCBF8D3E}"/>
          </ac:spMkLst>
        </pc:spChg>
        <pc:picChg chg="add del mod">
          <ac:chgData name="Marco Finetti" userId="fe4fd2758819c97b" providerId="LiveId" clId="{50425C51-6499-4DDD-A0DA-D55AF529CE71}" dt="2023-11-30T18:26:59.668" v="2464" actId="478"/>
          <ac:picMkLst>
            <pc:docMk/>
            <pc:sldMk cId="1504679970" sldId="412"/>
            <ac:picMk id="5" creationId="{6245991B-8BBA-64C1-B4BD-934EEAE843C8}"/>
          </ac:picMkLst>
        </pc:picChg>
        <pc:picChg chg="del">
          <ac:chgData name="Marco Finetti" userId="fe4fd2758819c97b" providerId="LiveId" clId="{50425C51-6499-4DDD-A0DA-D55AF529CE71}" dt="2023-11-29T18:34:07.371" v="1273" actId="478"/>
          <ac:picMkLst>
            <pc:docMk/>
            <pc:sldMk cId="1504679970" sldId="412"/>
            <ac:picMk id="6" creationId="{744A6943-0F69-3E75-7F37-9332D5B6D6CD}"/>
          </ac:picMkLst>
        </pc:picChg>
        <pc:picChg chg="add del mod">
          <ac:chgData name="Marco Finetti" userId="fe4fd2758819c97b" providerId="LiveId" clId="{50425C51-6499-4DDD-A0DA-D55AF529CE71}" dt="2023-11-30T18:25:42.404" v="2452" actId="478"/>
          <ac:picMkLst>
            <pc:docMk/>
            <pc:sldMk cId="1504679970" sldId="412"/>
            <ac:picMk id="8" creationId="{4B0DFFFD-66B0-4017-6E9D-61C5F8788179}"/>
          </ac:picMkLst>
        </pc:picChg>
        <pc:picChg chg="del">
          <ac:chgData name="Marco Finetti" userId="fe4fd2758819c97b" providerId="LiveId" clId="{50425C51-6499-4DDD-A0DA-D55AF529CE71}" dt="2023-11-29T18:34:05.675" v="1272" actId="478"/>
          <ac:picMkLst>
            <pc:docMk/>
            <pc:sldMk cId="1504679970" sldId="412"/>
            <ac:picMk id="9" creationId="{6D8DF5AC-0A6C-1D47-7332-FD28694EC9E6}"/>
          </ac:picMkLst>
        </pc:picChg>
        <pc:picChg chg="add mod modCrop">
          <ac:chgData name="Marco Finetti" userId="fe4fd2758819c97b" providerId="LiveId" clId="{50425C51-6499-4DDD-A0DA-D55AF529CE71}" dt="2023-11-30T18:31:21.048" v="2559" actId="1037"/>
          <ac:picMkLst>
            <pc:docMk/>
            <pc:sldMk cId="1504679970" sldId="412"/>
            <ac:picMk id="12" creationId="{9C4285DC-6495-D881-FDEE-64C464C41F31}"/>
          </ac:picMkLst>
        </pc:picChg>
        <pc:picChg chg="add mod ord modCrop">
          <ac:chgData name="Marco Finetti" userId="fe4fd2758819c97b" providerId="LiveId" clId="{50425C51-6499-4DDD-A0DA-D55AF529CE71}" dt="2023-11-30T18:31:21.048" v="2559" actId="1037"/>
          <ac:picMkLst>
            <pc:docMk/>
            <pc:sldMk cId="1504679970" sldId="412"/>
            <ac:picMk id="13" creationId="{CBB09A70-DF56-8D24-65C9-115EC48A6422}"/>
          </ac:picMkLst>
        </pc:picChg>
        <pc:picChg chg="add del">
          <ac:chgData name="Marco Finetti" userId="fe4fd2758819c97b" providerId="LiveId" clId="{50425C51-6499-4DDD-A0DA-D55AF529CE71}" dt="2023-11-30T18:26:59.668" v="2464" actId="478"/>
          <ac:picMkLst>
            <pc:docMk/>
            <pc:sldMk cId="1504679970" sldId="412"/>
            <ac:picMk id="1026" creationId="{E9C587A4-47CB-CA8D-0C25-703F4CF5D93B}"/>
          </ac:picMkLst>
        </pc:picChg>
      </pc:sldChg>
      <pc:sldChg chg="modSp new mod">
        <pc:chgData name="Marco Finetti" userId="fe4fd2758819c97b" providerId="LiveId" clId="{50425C51-6499-4DDD-A0DA-D55AF529CE71}" dt="2023-11-30T18:56:45.029" v="2850" actId="2711"/>
        <pc:sldMkLst>
          <pc:docMk/>
          <pc:sldMk cId="3342061102" sldId="423"/>
        </pc:sldMkLst>
        <pc:spChg chg="mod">
          <ac:chgData name="Marco Finetti" userId="fe4fd2758819c97b" providerId="LiveId" clId="{50425C51-6499-4DDD-A0DA-D55AF529CE71}" dt="2023-11-28T18:01:59.608" v="9" actId="20577"/>
          <ac:spMkLst>
            <pc:docMk/>
            <pc:sldMk cId="3342061102" sldId="423"/>
            <ac:spMk id="2" creationId="{91BFC08C-C819-8DDB-A8E3-6BE4B4DD0C91}"/>
          </ac:spMkLst>
        </pc:spChg>
        <pc:spChg chg="mod">
          <ac:chgData name="Marco Finetti" userId="fe4fd2758819c97b" providerId="LiveId" clId="{50425C51-6499-4DDD-A0DA-D55AF529CE71}" dt="2023-11-30T18:56:45.029" v="2850" actId="2711"/>
          <ac:spMkLst>
            <pc:docMk/>
            <pc:sldMk cId="3342061102" sldId="423"/>
            <ac:spMk id="3" creationId="{A92B1150-7815-0A57-01F1-0290D00E9402}"/>
          </ac:spMkLst>
        </pc:spChg>
      </pc:sldChg>
      <pc:sldChg chg="addSp delSp modSp add mod addAnim delAnim modAnim">
        <pc:chgData name="Marco Finetti" userId="fe4fd2758819c97b" providerId="LiveId" clId="{50425C51-6499-4DDD-A0DA-D55AF529CE71}" dt="2023-11-30T17:01:03.665" v="2292"/>
        <pc:sldMkLst>
          <pc:docMk/>
          <pc:sldMk cId="420275514" sldId="424"/>
        </pc:sldMkLst>
        <pc:spChg chg="mod">
          <ac:chgData name="Marco Finetti" userId="fe4fd2758819c97b" providerId="LiveId" clId="{50425C51-6499-4DDD-A0DA-D55AF529CE71}" dt="2023-11-29T16:38:42.817" v="607" actId="20577"/>
          <ac:spMkLst>
            <pc:docMk/>
            <pc:sldMk cId="420275514" sldId="424"/>
            <ac:spMk id="2" creationId="{07DE1ADF-CC59-0814-E1C7-3043DDE213FB}"/>
          </ac:spMkLst>
        </pc:spChg>
        <pc:spChg chg="add mod">
          <ac:chgData name="Marco Finetti" userId="fe4fd2758819c97b" providerId="LiveId" clId="{50425C51-6499-4DDD-A0DA-D55AF529CE71}" dt="2023-11-29T18:08:39.465" v="998" actId="164"/>
          <ac:spMkLst>
            <pc:docMk/>
            <pc:sldMk cId="420275514" sldId="424"/>
            <ac:spMk id="3" creationId="{B96C25B5-D038-6875-5EC8-4855F3DF4321}"/>
          </ac:spMkLst>
        </pc:spChg>
        <pc:spChg chg="add mod">
          <ac:chgData name="Marco Finetti" userId="fe4fd2758819c97b" providerId="LiveId" clId="{50425C51-6499-4DDD-A0DA-D55AF529CE71}" dt="2023-11-30T17:01:03.665" v="2292"/>
          <ac:spMkLst>
            <pc:docMk/>
            <pc:sldMk cId="420275514" sldId="424"/>
            <ac:spMk id="5" creationId="{040CF214-571C-DFBE-AE95-F4AB765986CD}"/>
          </ac:spMkLst>
        </pc:spChg>
        <pc:spChg chg="add mod">
          <ac:chgData name="Marco Finetti" userId="fe4fd2758819c97b" providerId="LiveId" clId="{50425C51-6499-4DDD-A0DA-D55AF529CE71}" dt="2023-11-29T18:12:29.416" v="1012" actId="164"/>
          <ac:spMkLst>
            <pc:docMk/>
            <pc:sldMk cId="420275514" sldId="424"/>
            <ac:spMk id="7" creationId="{FF4074F5-F8FB-5C98-08AF-884A4C346C5B}"/>
          </ac:spMkLst>
        </pc:spChg>
        <pc:spChg chg="mod">
          <ac:chgData name="Marco Finetti" userId="fe4fd2758819c97b" providerId="LiveId" clId="{50425C51-6499-4DDD-A0DA-D55AF529CE71}" dt="2023-11-29T17:39:51.376" v="906" actId="1076"/>
          <ac:spMkLst>
            <pc:docMk/>
            <pc:sldMk cId="420275514" sldId="424"/>
            <ac:spMk id="1041" creationId="{8E1D046C-1401-3291-CDCC-151624D0E90A}"/>
          </ac:spMkLst>
        </pc:spChg>
        <pc:spChg chg="mod">
          <ac:chgData name="Marco Finetti" userId="fe4fd2758819c97b" providerId="LiveId" clId="{50425C51-6499-4DDD-A0DA-D55AF529CE71}" dt="2023-11-29T18:07:57.688" v="972" actId="1076"/>
          <ac:spMkLst>
            <pc:docMk/>
            <pc:sldMk cId="420275514" sldId="424"/>
            <ac:spMk id="1050" creationId="{623010C1-A5F5-1F73-E7C2-3392A9039054}"/>
          </ac:spMkLst>
        </pc:spChg>
        <pc:spChg chg="mod">
          <ac:chgData name="Marco Finetti" userId="fe4fd2758819c97b" providerId="LiveId" clId="{50425C51-6499-4DDD-A0DA-D55AF529CE71}" dt="2023-11-29T18:07:57.688" v="972" actId="1076"/>
          <ac:spMkLst>
            <pc:docMk/>
            <pc:sldMk cId="420275514" sldId="424"/>
            <ac:spMk id="1051" creationId="{EDE22EC6-86BC-5DA5-CF72-265A85C3B90C}"/>
          </ac:spMkLst>
        </pc:spChg>
        <pc:spChg chg="mod">
          <ac:chgData name="Marco Finetti" userId="fe4fd2758819c97b" providerId="LiveId" clId="{50425C51-6499-4DDD-A0DA-D55AF529CE71}" dt="2023-11-29T18:07:58.037" v="973" actId="20577"/>
          <ac:spMkLst>
            <pc:docMk/>
            <pc:sldMk cId="420275514" sldId="424"/>
            <ac:spMk id="1060" creationId="{D922FA13-AACE-DCF0-AB12-D2B690A29E91}"/>
          </ac:spMkLst>
        </pc:spChg>
        <pc:grpChg chg="add mod">
          <ac:chgData name="Marco Finetti" userId="fe4fd2758819c97b" providerId="LiveId" clId="{50425C51-6499-4DDD-A0DA-D55AF529CE71}" dt="2023-11-29T18:08:39.465" v="998" actId="164"/>
          <ac:grpSpMkLst>
            <pc:docMk/>
            <pc:sldMk cId="420275514" sldId="424"/>
            <ac:grpSpMk id="8" creationId="{310B5A77-143A-C316-B5F6-191F506D5928}"/>
          </ac:grpSpMkLst>
        </pc:grpChg>
        <pc:grpChg chg="add mod">
          <ac:chgData name="Marco Finetti" userId="fe4fd2758819c97b" providerId="LiveId" clId="{50425C51-6499-4DDD-A0DA-D55AF529CE71}" dt="2023-11-29T18:12:29.416" v="1012" actId="164"/>
          <ac:grpSpMkLst>
            <pc:docMk/>
            <pc:sldMk cId="420275514" sldId="424"/>
            <ac:grpSpMk id="9" creationId="{F53897DE-9BAF-5CD9-9D5E-58C091CFD984}"/>
          </ac:grpSpMkLst>
        </pc:grpChg>
        <pc:grpChg chg="add del">
          <ac:chgData name="Marco Finetti" userId="fe4fd2758819c97b" providerId="LiveId" clId="{50425C51-6499-4DDD-A0DA-D55AF529CE71}" dt="2023-11-29T16:38:10.250" v="587" actId="478"/>
          <ac:grpSpMkLst>
            <pc:docMk/>
            <pc:sldMk cId="420275514" sldId="424"/>
            <ac:grpSpMk id="1031" creationId="{5012F9B1-1355-8DBC-1599-B3B08C3093F6}"/>
          </ac:grpSpMkLst>
        </pc:grpChg>
        <pc:grpChg chg="del">
          <ac:chgData name="Marco Finetti" userId="fe4fd2758819c97b" providerId="LiveId" clId="{50425C51-6499-4DDD-A0DA-D55AF529CE71}" dt="2023-11-29T16:38:07.404" v="586" actId="478"/>
          <ac:grpSpMkLst>
            <pc:docMk/>
            <pc:sldMk cId="420275514" sldId="424"/>
            <ac:grpSpMk id="1035" creationId="{885B30B1-0FBD-CC66-027A-66BCAFBB6E76}"/>
          </ac:grpSpMkLst>
        </pc:grpChg>
        <pc:grpChg chg="del">
          <ac:chgData name="Marco Finetti" userId="fe4fd2758819c97b" providerId="LiveId" clId="{50425C51-6499-4DDD-A0DA-D55AF529CE71}" dt="2023-11-29T16:38:07.404" v="586" actId="478"/>
          <ac:grpSpMkLst>
            <pc:docMk/>
            <pc:sldMk cId="420275514" sldId="424"/>
            <ac:grpSpMk id="1036" creationId="{E18B9E19-DFF0-A3FE-0648-4BC9DC22EA09}"/>
          </ac:grpSpMkLst>
        </pc:grpChg>
        <pc:grpChg chg="mod">
          <ac:chgData name="Marco Finetti" userId="fe4fd2758819c97b" providerId="LiveId" clId="{50425C51-6499-4DDD-A0DA-D55AF529CE71}" dt="2023-11-29T18:12:29.416" v="1012" actId="164"/>
          <ac:grpSpMkLst>
            <pc:docMk/>
            <pc:sldMk cId="420275514" sldId="424"/>
            <ac:grpSpMk id="1061" creationId="{63E6C169-2A32-19BE-B0BF-21F2D9FDD2D8}"/>
          </ac:grpSpMkLst>
        </pc:grpChg>
        <pc:grpChg chg="mod">
          <ac:chgData name="Marco Finetti" userId="fe4fd2758819c97b" providerId="LiveId" clId="{50425C51-6499-4DDD-A0DA-D55AF529CE71}" dt="2023-11-29T18:12:29.416" v="1012" actId="164"/>
          <ac:grpSpMkLst>
            <pc:docMk/>
            <pc:sldMk cId="420275514" sldId="424"/>
            <ac:grpSpMk id="1062" creationId="{91D153F9-2D60-1A18-7F27-68284C67C7EF}"/>
          </ac:grpSpMkLst>
        </pc:grpChg>
        <pc:picChg chg="add mod">
          <ac:chgData name="Marco Finetti" userId="fe4fd2758819c97b" providerId="LiveId" clId="{50425C51-6499-4DDD-A0DA-D55AF529CE71}" dt="2023-11-29T18:08:39.465" v="998" actId="164"/>
          <ac:picMkLst>
            <pc:docMk/>
            <pc:sldMk cId="420275514" sldId="424"/>
            <ac:picMk id="4" creationId="{5D09F281-CAAF-392D-E04B-2EC07E7B3E50}"/>
          </ac:picMkLst>
        </pc:picChg>
        <pc:picChg chg="add del mod">
          <ac:chgData name="Marco Finetti" userId="fe4fd2758819c97b" providerId="LiveId" clId="{50425C51-6499-4DDD-A0DA-D55AF529CE71}" dt="2023-11-29T18:07:02.067" v="939"/>
          <ac:picMkLst>
            <pc:docMk/>
            <pc:sldMk cId="420275514" sldId="424"/>
            <ac:picMk id="5" creationId="{1AEDA0EE-9FDA-C424-0D54-8BAB6BFAFC04}"/>
          </ac:picMkLst>
        </pc:picChg>
        <pc:picChg chg="add del mod">
          <ac:chgData name="Marco Finetti" userId="fe4fd2758819c97b" providerId="LiveId" clId="{50425C51-6499-4DDD-A0DA-D55AF529CE71}" dt="2023-11-29T18:07:04.241" v="941"/>
          <ac:picMkLst>
            <pc:docMk/>
            <pc:sldMk cId="420275514" sldId="424"/>
            <ac:picMk id="6" creationId="{F20095AB-4A77-E915-8E0F-1AA036631432}"/>
          </ac:picMkLst>
        </pc:picChg>
        <pc:picChg chg="mod">
          <ac:chgData name="Marco Finetti" userId="fe4fd2758819c97b" providerId="LiveId" clId="{50425C51-6499-4DDD-A0DA-D55AF529CE71}" dt="2023-11-29T18:10:59.769" v="1008" actId="1076"/>
          <ac:picMkLst>
            <pc:docMk/>
            <pc:sldMk cId="420275514" sldId="424"/>
            <ac:picMk id="1040" creationId="{C90F8A4F-801D-6362-C874-63E7B5DE35EA}"/>
          </ac:picMkLst>
        </pc:picChg>
        <pc:picChg chg="mod">
          <ac:chgData name="Marco Finetti" userId="fe4fd2758819c97b" providerId="LiveId" clId="{50425C51-6499-4DDD-A0DA-D55AF529CE71}" dt="2023-11-29T18:07:57.688" v="972" actId="1076"/>
          <ac:picMkLst>
            <pc:docMk/>
            <pc:sldMk cId="420275514" sldId="424"/>
            <ac:picMk id="1048" creationId="{2DB14C42-0DC0-29BA-D9D3-01BFFB7B0880}"/>
          </ac:picMkLst>
        </pc:picChg>
      </pc:sldChg>
      <pc:sldChg chg="new del">
        <pc:chgData name="Marco Finetti" userId="fe4fd2758819c97b" providerId="LiveId" clId="{50425C51-6499-4DDD-A0DA-D55AF529CE71}" dt="2023-11-29T16:56:03.620" v="768" actId="47"/>
        <pc:sldMkLst>
          <pc:docMk/>
          <pc:sldMk cId="2044819094" sldId="425"/>
        </pc:sldMkLst>
      </pc:sldChg>
      <pc:sldChg chg="addSp delSp modSp add mod modAnim">
        <pc:chgData name="Marco Finetti" userId="fe4fd2758819c97b" providerId="LiveId" clId="{50425C51-6499-4DDD-A0DA-D55AF529CE71}" dt="2023-12-08T09:56:58.720" v="3325" actId="1036"/>
        <pc:sldMkLst>
          <pc:docMk/>
          <pc:sldMk cId="2594673634" sldId="425"/>
        </pc:sldMkLst>
        <pc:spChg chg="add mod">
          <ac:chgData name="Marco Finetti" userId="fe4fd2758819c97b" providerId="LiveId" clId="{50425C51-6499-4DDD-A0DA-D55AF529CE71}" dt="2023-12-08T09:56:02.220" v="3302" actId="1076"/>
          <ac:spMkLst>
            <pc:docMk/>
            <pc:sldMk cId="2594673634" sldId="425"/>
            <ac:spMk id="2" creationId="{63394848-785E-84E3-1E1C-A4A7A6D92C3F}"/>
          </ac:spMkLst>
        </pc:spChg>
        <pc:spChg chg="mod">
          <ac:chgData name="Marco Finetti" userId="fe4fd2758819c97b" providerId="LiveId" clId="{50425C51-6499-4DDD-A0DA-D55AF529CE71}" dt="2023-12-08T09:56:44.841" v="3324" actId="1037"/>
          <ac:spMkLst>
            <pc:docMk/>
            <pc:sldMk cId="2594673634" sldId="425"/>
            <ac:spMk id="4" creationId="{F58A7439-0FF8-1537-D505-EDAAC90B8700}"/>
          </ac:spMkLst>
        </pc:spChg>
        <pc:spChg chg="add mod">
          <ac:chgData name="Marco Finetti" userId="fe4fd2758819c97b" providerId="LiveId" clId="{50425C51-6499-4DDD-A0DA-D55AF529CE71}" dt="2023-11-30T17:01:35.721" v="2313" actId="14100"/>
          <ac:spMkLst>
            <pc:docMk/>
            <pc:sldMk cId="2594673634" sldId="425"/>
            <ac:spMk id="8" creationId="{D9ABF265-2710-2A99-485E-BFF1CA2706D8}"/>
          </ac:spMkLst>
        </pc:spChg>
        <pc:spChg chg="mod ord topLvl">
          <ac:chgData name="Marco Finetti" userId="fe4fd2758819c97b" providerId="LiveId" clId="{50425C51-6499-4DDD-A0DA-D55AF529CE71}" dt="2023-12-08T09:56:58.720" v="3325" actId="1036"/>
          <ac:spMkLst>
            <pc:docMk/>
            <pc:sldMk cId="2594673634" sldId="425"/>
            <ac:spMk id="38" creationId="{65445576-A77A-9922-7A5B-B9ECA377C7A1}"/>
          </ac:spMkLst>
        </pc:spChg>
        <pc:grpChg chg="add mod ord">
          <ac:chgData name="Marco Finetti" userId="fe4fd2758819c97b" providerId="LiveId" clId="{50425C51-6499-4DDD-A0DA-D55AF529CE71}" dt="2023-12-08T09:54:09.546" v="3277" actId="20577"/>
          <ac:grpSpMkLst>
            <pc:docMk/>
            <pc:sldMk cId="2594673634" sldId="425"/>
            <ac:grpSpMk id="6" creationId="{595F7099-74D5-B606-8F1E-B053FB0459B1}"/>
          </ac:grpSpMkLst>
        </pc:grpChg>
        <pc:grpChg chg="del">
          <ac:chgData name="Marco Finetti" userId="fe4fd2758819c97b" providerId="LiveId" clId="{50425C51-6499-4DDD-A0DA-D55AF529CE71}" dt="2023-11-30T16:29:45.414" v="1640" actId="165"/>
          <ac:grpSpMkLst>
            <pc:docMk/>
            <pc:sldMk cId="2594673634" sldId="425"/>
            <ac:grpSpMk id="36" creationId="{57EC6899-4A19-4D82-4FBA-BEBC1B96B47E}"/>
          </ac:grpSpMkLst>
        </pc:grpChg>
        <pc:grpChg chg="mod">
          <ac:chgData name="Marco Finetti" userId="fe4fd2758819c97b" providerId="LiveId" clId="{50425C51-6499-4DDD-A0DA-D55AF529CE71}" dt="2023-11-29T18:48:50.533" v="1305" actId="14826"/>
          <ac:grpSpMkLst>
            <pc:docMk/>
            <pc:sldMk cId="2594673634" sldId="425"/>
            <ac:grpSpMk id="66" creationId="{4B365D87-3540-5137-1789-48A6B6EAD256}"/>
          </ac:grpSpMkLst>
        </pc:grpChg>
        <pc:picChg chg="mod">
          <ac:chgData name="Marco Finetti" userId="fe4fd2758819c97b" providerId="LiveId" clId="{50425C51-6499-4DDD-A0DA-D55AF529CE71}" dt="2023-11-29T18:48:50.533" v="1305" actId="14826"/>
          <ac:picMkLst>
            <pc:docMk/>
            <pc:sldMk cId="2594673634" sldId="425"/>
            <ac:picMk id="25" creationId="{88B1BFF3-DC21-E97E-A874-84A6638E22A7}"/>
          </ac:picMkLst>
        </pc:picChg>
        <pc:cxnChg chg="add del mod">
          <ac:chgData name="Marco Finetti" userId="fe4fd2758819c97b" providerId="LiveId" clId="{50425C51-6499-4DDD-A0DA-D55AF529CE71}" dt="2023-11-29T18:23:02.726" v="1158" actId="11529"/>
          <ac:cxnSpMkLst>
            <pc:docMk/>
            <pc:sldMk cId="2594673634" sldId="425"/>
            <ac:cxnSpMk id="5" creationId="{BD2D8B5D-F689-D3F4-BBB6-2507AC8BFD33}"/>
          </ac:cxnSpMkLst>
        </pc:cxnChg>
        <pc:cxnChg chg="add mod ord">
          <ac:chgData name="Marco Finetti" userId="fe4fd2758819c97b" providerId="LiveId" clId="{50425C51-6499-4DDD-A0DA-D55AF529CE71}" dt="2023-12-08T09:54:17.826" v="3279" actId="14100"/>
          <ac:cxnSpMkLst>
            <pc:docMk/>
            <pc:sldMk cId="2594673634" sldId="425"/>
            <ac:cxnSpMk id="7" creationId="{C3AC6448-2968-D91A-C485-93BB96740D0A}"/>
          </ac:cxnSpMkLst>
        </pc:cxnChg>
        <pc:cxnChg chg="add del mod">
          <ac:chgData name="Marco Finetti" userId="fe4fd2758819c97b" providerId="LiveId" clId="{50425C51-6499-4DDD-A0DA-D55AF529CE71}" dt="2023-11-29T19:11:59.860" v="1387" actId="478"/>
          <ac:cxnSpMkLst>
            <pc:docMk/>
            <pc:sldMk cId="2594673634" sldId="425"/>
            <ac:cxnSpMk id="14" creationId="{9607A075-8E42-CAAF-623B-34BCBA097902}"/>
          </ac:cxnSpMkLst>
        </pc:cxnChg>
        <pc:cxnChg chg="mod ord topLvl">
          <ac:chgData name="Marco Finetti" userId="fe4fd2758819c97b" providerId="LiveId" clId="{50425C51-6499-4DDD-A0DA-D55AF529CE71}" dt="2023-12-08T09:56:35.257" v="3319" actId="14100"/>
          <ac:cxnSpMkLst>
            <pc:docMk/>
            <pc:sldMk cId="2594673634" sldId="425"/>
            <ac:cxnSpMk id="37" creationId="{527E4701-BF7A-F71D-5636-D082518F9B0E}"/>
          </ac:cxnSpMkLst>
        </pc:cxnChg>
        <pc:cxnChg chg="mod">
          <ac:chgData name="Marco Finetti" userId="fe4fd2758819c97b" providerId="LiveId" clId="{50425C51-6499-4DDD-A0DA-D55AF529CE71}" dt="2023-11-29T19:11:56.437" v="1386" actId="14100"/>
          <ac:cxnSpMkLst>
            <pc:docMk/>
            <pc:sldMk cId="2594673634" sldId="425"/>
            <ac:cxnSpMk id="57" creationId="{524E19F3-2C5F-FFC5-5EB4-E973C13F8EE8}"/>
          </ac:cxnSpMkLst>
        </pc:cxnChg>
      </pc:sldChg>
      <pc:sldChg chg="add del">
        <pc:chgData name="Marco Finetti" userId="fe4fd2758819c97b" providerId="LiveId" clId="{50425C51-6499-4DDD-A0DA-D55AF529CE71}" dt="2023-11-29T16:25:04.767" v="560"/>
        <pc:sldMkLst>
          <pc:docMk/>
          <pc:sldMk cId="4076432056" sldId="425"/>
        </pc:sldMkLst>
      </pc:sldChg>
      <pc:sldChg chg="new del">
        <pc:chgData name="Marco Finetti" userId="fe4fd2758819c97b" providerId="LiveId" clId="{50425C51-6499-4DDD-A0DA-D55AF529CE71}" dt="2023-11-29T16:56:02.941" v="767" actId="47"/>
        <pc:sldMkLst>
          <pc:docMk/>
          <pc:sldMk cId="633931932" sldId="426"/>
        </pc:sldMkLst>
      </pc:sldChg>
      <pc:sldChg chg="addSp modSp add mod ord modAnim modShow">
        <pc:chgData name="Marco Finetti" userId="fe4fd2758819c97b" providerId="LiveId" clId="{50425C51-6499-4DDD-A0DA-D55AF529CE71}" dt="2023-11-30T18:39:55.012" v="2737" actId="729"/>
        <pc:sldMkLst>
          <pc:docMk/>
          <pc:sldMk cId="3235431132" sldId="426"/>
        </pc:sldMkLst>
        <pc:spChg chg="add mod">
          <ac:chgData name="Marco Finetti" userId="fe4fd2758819c97b" providerId="LiveId" clId="{50425C51-6499-4DDD-A0DA-D55AF529CE71}" dt="2023-11-30T17:02:41.579" v="2350"/>
          <ac:spMkLst>
            <pc:docMk/>
            <pc:sldMk cId="3235431132" sldId="426"/>
            <ac:spMk id="3" creationId="{A30C9732-4DBD-6728-5D2F-0E81DEB7200C}"/>
          </ac:spMkLst>
        </pc:spChg>
        <pc:spChg chg="mod">
          <ac:chgData name="Marco Finetti" userId="fe4fd2758819c97b" providerId="LiveId" clId="{50425C51-6499-4DDD-A0DA-D55AF529CE71}" dt="2023-11-29T18:33:43.784" v="1271" actId="20577"/>
          <ac:spMkLst>
            <pc:docMk/>
            <pc:sldMk cId="3235431132" sldId="426"/>
            <ac:spMk id="7" creationId="{D890B7CF-3819-E502-17FB-C24AF540AE71}"/>
          </ac:spMkLst>
        </pc:spChg>
      </pc:sldChg>
      <pc:sldChg chg="add del">
        <pc:chgData name="Marco Finetti" userId="fe4fd2758819c97b" providerId="LiveId" clId="{50425C51-6499-4DDD-A0DA-D55AF529CE71}" dt="2023-11-29T18:46:46.194" v="1291" actId="47"/>
        <pc:sldMkLst>
          <pc:docMk/>
          <pc:sldMk cId="119796031" sldId="427"/>
        </pc:sldMkLst>
      </pc:sldChg>
      <pc:sldChg chg="addSp delSp modSp add mod delAnim modAnim">
        <pc:chgData name="Marco Finetti" userId="fe4fd2758819c97b" providerId="LiveId" clId="{50425C51-6499-4DDD-A0DA-D55AF529CE71}" dt="2023-11-30T17:01:40.987" v="2314"/>
        <pc:sldMkLst>
          <pc:docMk/>
          <pc:sldMk cId="4103460503" sldId="427"/>
        </pc:sldMkLst>
        <pc:spChg chg="add mod">
          <ac:chgData name="Marco Finetti" userId="fe4fd2758819c97b" providerId="LiveId" clId="{50425C51-6499-4DDD-A0DA-D55AF529CE71}" dt="2023-11-30T17:01:40.987" v="2314"/>
          <ac:spMkLst>
            <pc:docMk/>
            <pc:sldMk cId="4103460503" sldId="427"/>
            <ac:spMk id="2" creationId="{2288E876-9DA5-1C7D-3CAD-69963E08C549}"/>
          </ac:spMkLst>
        </pc:spChg>
        <pc:spChg chg="del">
          <ac:chgData name="Marco Finetti" userId="fe4fd2758819c97b" providerId="LiveId" clId="{50425C51-6499-4DDD-A0DA-D55AF529CE71}" dt="2023-11-29T18:47:04.913" v="1294" actId="478"/>
          <ac:spMkLst>
            <pc:docMk/>
            <pc:sldMk cId="4103460503" sldId="427"/>
            <ac:spMk id="2" creationId="{63394848-785E-84E3-1E1C-A4A7A6D92C3F}"/>
          </ac:spMkLst>
        </pc:spChg>
        <pc:spChg chg="del">
          <ac:chgData name="Marco Finetti" userId="fe4fd2758819c97b" providerId="LiveId" clId="{50425C51-6499-4DDD-A0DA-D55AF529CE71}" dt="2023-11-29T18:47:23.188" v="1299" actId="478"/>
          <ac:spMkLst>
            <pc:docMk/>
            <pc:sldMk cId="4103460503" sldId="427"/>
            <ac:spMk id="67" creationId="{E10D1A4D-C88C-8A0B-ACF1-A83EA71CE0B3}"/>
          </ac:spMkLst>
        </pc:spChg>
        <pc:grpChg chg="add mod">
          <ac:chgData name="Marco Finetti" userId="fe4fd2758819c97b" providerId="LiveId" clId="{50425C51-6499-4DDD-A0DA-D55AF529CE71}" dt="2023-11-29T19:13:06.274" v="1397" actId="164"/>
          <ac:grpSpMkLst>
            <pc:docMk/>
            <pc:sldMk cId="4103460503" sldId="427"/>
            <ac:grpSpMk id="5" creationId="{81018A42-E6B5-77EE-13E5-B7AACEA13B3F}"/>
          </ac:grpSpMkLst>
        </pc:grpChg>
        <pc:grpChg chg="del mod">
          <ac:chgData name="Marco Finetti" userId="fe4fd2758819c97b" providerId="LiveId" clId="{50425C51-6499-4DDD-A0DA-D55AF529CE71}" dt="2023-11-29T19:12:20.721" v="1389" actId="478"/>
          <ac:grpSpMkLst>
            <pc:docMk/>
            <pc:sldMk cId="4103460503" sldId="427"/>
            <ac:grpSpMk id="66" creationId="{4B365D87-3540-5137-1789-48A6B6EAD256}"/>
          </ac:grpSpMkLst>
        </pc:grpChg>
        <pc:picChg chg="mod topLvl">
          <ac:chgData name="Marco Finetti" userId="fe4fd2758819c97b" providerId="LiveId" clId="{50425C51-6499-4DDD-A0DA-D55AF529CE71}" dt="2023-11-29T19:13:06.274" v="1397" actId="164"/>
          <ac:picMkLst>
            <pc:docMk/>
            <pc:sldMk cId="4103460503" sldId="427"/>
            <ac:picMk id="25" creationId="{88B1BFF3-DC21-E97E-A874-84A6638E22A7}"/>
          </ac:picMkLst>
        </pc:picChg>
        <pc:cxnChg chg="add mod">
          <ac:chgData name="Marco Finetti" userId="fe4fd2758819c97b" providerId="LiveId" clId="{50425C51-6499-4DDD-A0DA-D55AF529CE71}" dt="2023-11-29T19:13:06.274" v="1397" actId="164"/>
          <ac:cxnSpMkLst>
            <pc:docMk/>
            <pc:sldMk cId="4103460503" sldId="427"/>
            <ac:cxnSpMk id="3" creationId="{965031BC-5D0E-C622-899F-D2D41AF24866}"/>
          </ac:cxnSpMkLst>
        </pc:cxnChg>
        <pc:cxnChg chg="del">
          <ac:chgData name="Marco Finetti" userId="fe4fd2758819c97b" providerId="LiveId" clId="{50425C51-6499-4DDD-A0DA-D55AF529CE71}" dt="2023-11-29T18:47:03.134" v="1293" actId="478"/>
          <ac:cxnSpMkLst>
            <pc:docMk/>
            <pc:sldMk cId="4103460503" sldId="427"/>
            <ac:cxnSpMk id="7" creationId="{C3AC6448-2968-D91A-C485-93BB96740D0A}"/>
          </ac:cxnSpMkLst>
        </pc:cxnChg>
        <pc:cxnChg chg="del mod topLvl">
          <ac:chgData name="Marco Finetti" userId="fe4fd2758819c97b" providerId="LiveId" clId="{50425C51-6499-4DDD-A0DA-D55AF529CE71}" dt="2023-11-29T19:12:20.721" v="1389" actId="478"/>
          <ac:cxnSpMkLst>
            <pc:docMk/>
            <pc:sldMk cId="4103460503" sldId="427"/>
            <ac:cxnSpMk id="57" creationId="{524E19F3-2C5F-FFC5-5EB4-E973C13F8EE8}"/>
          </ac:cxnSpMkLst>
        </pc:cxnChg>
      </pc:sldChg>
      <pc:sldChg chg="add del">
        <pc:chgData name="Marco Finetti" userId="fe4fd2758819c97b" providerId="LiveId" clId="{50425C51-6499-4DDD-A0DA-D55AF529CE71}" dt="2023-11-29T18:46:46.194" v="1291" actId="47"/>
        <pc:sldMkLst>
          <pc:docMk/>
          <pc:sldMk cId="294505077" sldId="428"/>
        </pc:sldMkLst>
      </pc:sldChg>
      <pc:sldChg chg="add del">
        <pc:chgData name="Marco Finetti" userId="fe4fd2758819c97b" providerId="LiveId" clId="{50425C51-6499-4DDD-A0DA-D55AF529CE71}" dt="2023-11-29T18:47:19.546" v="1298"/>
        <pc:sldMkLst>
          <pc:docMk/>
          <pc:sldMk cId="724814821" sldId="428"/>
        </pc:sldMkLst>
      </pc:sldChg>
      <pc:sldChg chg="addSp delSp modSp add mod modAnim">
        <pc:chgData name="Marco Finetti" userId="fe4fd2758819c97b" providerId="LiveId" clId="{50425C51-6499-4DDD-A0DA-D55AF529CE71}" dt="2023-11-30T17:01:44.383" v="2315"/>
        <pc:sldMkLst>
          <pc:docMk/>
          <pc:sldMk cId="1442643080" sldId="428"/>
        </pc:sldMkLst>
        <pc:spChg chg="add mod">
          <ac:chgData name="Marco Finetti" userId="fe4fd2758819c97b" providerId="LiveId" clId="{50425C51-6499-4DDD-A0DA-D55AF529CE71}" dt="2023-11-30T17:01:44.383" v="2315"/>
          <ac:spMkLst>
            <pc:docMk/>
            <pc:sldMk cId="1442643080" sldId="428"/>
            <ac:spMk id="5" creationId="{1811F30B-0939-8533-D278-997CE406A0D6}"/>
          </ac:spMkLst>
        </pc:spChg>
        <pc:spChg chg="mod">
          <ac:chgData name="Marco Finetti" userId="fe4fd2758819c97b" providerId="LiveId" clId="{50425C51-6499-4DDD-A0DA-D55AF529CE71}" dt="2023-11-30T16:57:27.035" v="2239" actId="20577"/>
          <ac:spMkLst>
            <pc:docMk/>
            <pc:sldMk cId="1442643080" sldId="428"/>
            <ac:spMk id="38" creationId="{65445576-A77A-9922-7A5B-B9ECA377C7A1}"/>
          </ac:spMkLst>
        </pc:spChg>
        <pc:grpChg chg="add mod">
          <ac:chgData name="Marco Finetti" userId="fe4fd2758819c97b" providerId="LiveId" clId="{50425C51-6499-4DDD-A0DA-D55AF529CE71}" dt="2023-11-29T19:12:59.825" v="1396" actId="164"/>
          <ac:grpSpMkLst>
            <pc:docMk/>
            <pc:sldMk cId="1442643080" sldId="428"/>
            <ac:grpSpMk id="3" creationId="{1B886BE7-738D-A681-65B7-22FE23CA4E55}"/>
          </ac:grpSpMkLst>
        </pc:grpChg>
        <pc:grpChg chg="del mod">
          <ac:chgData name="Marco Finetti" userId="fe4fd2758819c97b" providerId="LiveId" clId="{50425C51-6499-4DDD-A0DA-D55AF529CE71}" dt="2023-11-29T19:12:29.196" v="1391" actId="478"/>
          <ac:grpSpMkLst>
            <pc:docMk/>
            <pc:sldMk cId="1442643080" sldId="428"/>
            <ac:grpSpMk id="66" creationId="{4B365D87-3540-5137-1789-48A6B6EAD256}"/>
          </ac:grpSpMkLst>
        </pc:grpChg>
        <pc:graphicFrameChg chg="mod">
          <ac:chgData name="Marco Finetti" userId="fe4fd2758819c97b" providerId="LiveId" clId="{50425C51-6499-4DDD-A0DA-D55AF529CE71}" dt="2023-11-30T16:57:45.384" v="2265" actId="114"/>
          <ac:graphicFrameMkLst>
            <pc:docMk/>
            <pc:sldMk cId="1442643080" sldId="428"/>
            <ac:graphicFrameMk id="19" creationId="{DC272782-4D03-9D40-38F7-11FF566A3FF7}"/>
          </ac:graphicFrameMkLst>
        </pc:graphicFrameChg>
        <pc:picChg chg="mod topLvl">
          <ac:chgData name="Marco Finetti" userId="fe4fd2758819c97b" providerId="LiveId" clId="{50425C51-6499-4DDD-A0DA-D55AF529CE71}" dt="2023-11-29T19:12:59.825" v="1396" actId="164"/>
          <ac:picMkLst>
            <pc:docMk/>
            <pc:sldMk cId="1442643080" sldId="428"/>
            <ac:picMk id="25" creationId="{88B1BFF3-DC21-E97E-A874-84A6638E22A7}"/>
          </ac:picMkLst>
        </pc:picChg>
        <pc:cxnChg chg="add mod">
          <ac:chgData name="Marco Finetti" userId="fe4fd2758819c97b" providerId="LiveId" clId="{50425C51-6499-4DDD-A0DA-D55AF529CE71}" dt="2023-11-29T19:12:59.825" v="1396" actId="164"/>
          <ac:cxnSpMkLst>
            <pc:docMk/>
            <pc:sldMk cId="1442643080" sldId="428"/>
            <ac:cxnSpMk id="2" creationId="{E0CA2F63-1A61-1564-7AB9-F130DFB6ADEC}"/>
          </ac:cxnSpMkLst>
        </pc:cxnChg>
        <pc:cxnChg chg="mod">
          <ac:chgData name="Marco Finetti" userId="fe4fd2758819c97b" providerId="LiveId" clId="{50425C51-6499-4DDD-A0DA-D55AF529CE71}" dt="2023-11-30T16:57:27.035" v="2239" actId="20577"/>
          <ac:cxnSpMkLst>
            <pc:docMk/>
            <pc:sldMk cId="1442643080" sldId="428"/>
            <ac:cxnSpMk id="37" creationId="{527E4701-BF7A-F71D-5636-D082518F9B0E}"/>
          </ac:cxnSpMkLst>
        </pc:cxnChg>
        <pc:cxnChg chg="del mod topLvl">
          <ac:chgData name="Marco Finetti" userId="fe4fd2758819c97b" providerId="LiveId" clId="{50425C51-6499-4DDD-A0DA-D55AF529CE71}" dt="2023-11-29T19:12:29.196" v="1391" actId="478"/>
          <ac:cxnSpMkLst>
            <pc:docMk/>
            <pc:sldMk cId="1442643080" sldId="428"/>
            <ac:cxnSpMk id="57" creationId="{524E19F3-2C5F-FFC5-5EB4-E973C13F8EE8}"/>
          </ac:cxnSpMkLst>
        </pc:cxnChg>
      </pc:sldChg>
      <pc:sldChg chg="add del">
        <pc:chgData name="Marco Finetti" userId="fe4fd2758819c97b" providerId="LiveId" clId="{50425C51-6499-4DDD-A0DA-D55AF529CE71}" dt="2023-11-29T18:47:19.044" v="1297"/>
        <pc:sldMkLst>
          <pc:docMk/>
          <pc:sldMk cId="304116026" sldId="429"/>
        </pc:sldMkLst>
      </pc:sldChg>
      <pc:sldChg chg="addSp delSp modSp add mod delAnim modAnim">
        <pc:chgData name="Marco Finetti" userId="fe4fd2758819c97b" providerId="LiveId" clId="{50425C51-6499-4DDD-A0DA-D55AF529CE71}" dt="2023-11-30T17:01:45.927" v="2316"/>
        <pc:sldMkLst>
          <pc:docMk/>
          <pc:sldMk cId="1002570942" sldId="429"/>
        </pc:sldMkLst>
        <pc:spChg chg="add mod">
          <ac:chgData name="Marco Finetti" userId="fe4fd2758819c97b" providerId="LiveId" clId="{50425C51-6499-4DDD-A0DA-D55AF529CE71}" dt="2023-11-30T17:01:45.927" v="2316"/>
          <ac:spMkLst>
            <pc:docMk/>
            <pc:sldMk cId="1002570942" sldId="429"/>
            <ac:spMk id="5" creationId="{B262C80B-27A8-863B-3AC9-BFF8D7CC2739}"/>
          </ac:spMkLst>
        </pc:spChg>
        <pc:grpChg chg="add mod">
          <ac:chgData name="Marco Finetti" userId="fe4fd2758819c97b" providerId="LiveId" clId="{50425C51-6499-4DDD-A0DA-D55AF529CE71}" dt="2023-11-29T19:12:48.690" v="1394" actId="164"/>
          <ac:grpSpMkLst>
            <pc:docMk/>
            <pc:sldMk cId="1002570942" sldId="429"/>
            <ac:grpSpMk id="3" creationId="{8B9B4C5E-FF1D-CA79-CAC9-40443A7FB882}"/>
          </ac:grpSpMkLst>
        </pc:grpChg>
        <pc:grpChg chg="del mod">
          <ac:chgData name="Marco Finetti" userId="fe4fd2758819c97b" providerId="LiveId" clId="{50425C51-6499-4DDD-A0DA-D55AF529CE71}" dt="2023-11-29T19:12:39.521" v="1393" actId="478"/>
          <ac:grpSpMkLst>
            <pc:docMk/>
            <pc:sldMk cId="1002570942" sldId="429"/>
            <ac:grpSpMk id="66" creationId="{4B365D87-3540-5137-1789-48A6B6EAD256}"/>
          </ac:grpSpMkLst>
        </pc:grpChg>
        <pc:picChg chg="mod topLvl modCrop">
          <ac:chgData name="Marco Finetti" userId="fe4fd2758819c97b" providerId="LiveId" clId="{50425C51-6499-4DDD-A0DA-D55AF529CE71}" dt="2023-11-29T19:14:09.348" v="1399" actId="732"/>
          <ac:picMkLst>
            <pc:docMk/>
            <pc:sldMk cId="1002570942" sldId="429"/>
            <ac:picMk id="25" creationId="{88B1BFF3-DC21-E97E-A874-84A6638E22A7}"/>
          </ac:picMkLst>
        </pc:picChg>
        <pc:cxnChg chg="add mod">
          <ac:chgData name="Marco Finetti" userId="fe4fd2758819c97b" providerId="LiveId" clId="{50425C51-6499-4DDD-A0DA-D55AF529CE71}" dt="2023-11-29T19:12:48.690" v="1394" actId="164"/>
          <ac:cxnSpMkLst>
            <pc:docMk/>
            <pc:sldMk cId="1002570942" sldId="429"/>
            <ac:cxnSpMk id="2" creationId="{D577B02D-625D-149C-F8CA-DFD249FEFE10}"/>
          </ac:cxnSpMkLst>
        </pc:cxnChg>
        <pc:cxnChg chg="del mod topLvl">
          <ac:chgData name="Marco Finetti" userId="fe4fd2758819c97b" providerId="LiveId" clId="{50425C51-6499-4DDD-A0DA-D55AF529CE71}" dt="2023-11-29T19:12:39.521" v="1393" actId="478"/>
          <ac:cxnSpMkLst>
            <pc:docMk/>
            <pc:sldMk cId="1002570942" sldId="429"/>
            <ac:cxnSpMk id="57" creationId="{524E19F3-2C5F-FFC5-5EB4-E973C13F8EE8}"/>
          </ac:cxnSpMkLst>
        </pc:cxnChg>
      </pc:sldChg>
      <pc:sldChg chg="delSp modSp add mod delAnim modAnim">
        <pc:chgData name="Marco Finetti" userId="fe4fd2758819c97b" providerId="LiveId" clId="{50425C51-6499-4DDD-A0DA-D55AF529CE71}" dt="2023-12-01T10:05:01.077" v="3098" actId="20577"/>
        <pc:sldMkLst>
          <pc:docMk/>
          <pc:sldMk cId="2607083321" sldId="430"/>
        </pc:sldMkLst>
        <pc:spChg chg="mod">
          <ac:chgData name="Marco Finetti" userId="fe4fd2758819c97b" providerId="LiveId" clId="{50425C51-6499-4DDD-A0DA-D55AF529CE71}" dt="2023-11-30T18:34:11.692" v="2606" actId="255"/>
          <ac:spMkLst>
            <pc:docMk/>
            <pc:sldMk cId="2607083321" sldId="430"/>
            <ac:spMk id="2" creationId="{07DE1ADF-CC59-0814-E1C7-3043DDE213FB}"/>
          </ac:spMkLst>
        </pc:spChg>
        <pc:spChg chg="del">
          <ac:chgData name="Marco Finetti" userId="fe4fd2758819c97b" providerId="LiveId" clId="{50425C51-6499-4DDD-A0DA-D55AF529CE71}" dt="2023-11-30T18:33:44.101" v="2586" actId="478"/>
          <ac:spMkLst>
            <pc:docMk/>
            <pc:sldMk cId="2607083321" sldId="430"/>
            <ac:spMk id="7" creationId="{D890B7CF-3819-E502-17FB-C24AF540AE71}"/>
          </ac:spMkLst>
        </pc:spChg>
        <pc:spChg chg="mod">
          <ac:chgData name="Marco Finetti" userId="fe4fd2758819c97b" providerId="LiveId" clId="{50425C51-6499-4DDD-A0DA-D55AF529CE71}" dt="2023-12-01T10:05:01.077" v="3098" actId="20577"/>
          <ac:spMkLst>
            <pc:docMk/>
            <pc:sldMk cId="2607083321" sldId="430"/>
            <ac:spMk id="10" creationId="{8869CB2A-E4BC-3756-1F4A-B2C5CCBF8D3E}"/>
          </ac:spMkLst>
        </pc:spChg>
        <pc:picChg chg="mod">
          <ac:chgData name="Marco Finetti" userId="fe4fd2758819c97b" providerId="LiveId" clId="{50425C51-6499-4DDD-A0DA-D55AF529CE71}" dt="2023-11-30T18:38:37.929" v="2729" actId="1037"/>
          <ac:picMkLst>
            <pc:docMk/>
            <pc:sldMk cId="2607083321" sldId="430"/>
            <ac:picMk id="5" creationId="{6245991B-8BBA-64C1-B4BD-934EEAE843C8}"/>
          </ac:picMkLst>
        </pc:picChg>
        <pc:picChg chg="mod">
          <ac:chgData name="Marco Finetti" userId="fe4fd2758819c97b" providerId="LiveId" clId="{50425C51-6499-4DDD-A0DA-D55AF529CE71}" dt="2023-11-30T18:41:20.314" v="2740"/>
          <ac:picMkLst>
            <pc:docMk/>
            <pc:sldMk cId="2607083321" sldId="430"/>
            <ac:picMk id="8" creationId="{4B0DFFFD-66B0-4017-6E9D-61C5F8788179}"/>
          </ac:picMkLst>
        </pc:picChg>
      </pc:sldChg>
    </pc:docChg>
  </pc:docChgLst>
  <pc:docChgLst>
    <pc:chgData name="Marco Finetti" userId="fe4fd2758819c97b" providerId="LiveId" clId="{247FAC7D-8215-4190-A163-18B04DDF3D09}"/>
    <pc:docChg chg="undo redo custSel addSld delSld modSld sldOrd addSection delSection modSection">
      <pc:chgData name="Marco Finetti" userId="fe4fd2758819c97b" providerId="LiveId" clId="{247FAC7D-8215-4190-A163-18B04DDF3D09}" dt="2024-05-15T09:38:22.074" v="19919" actId="6549"/>
      <pc:docMkLst>
        <pc:docMk/>
      </pc:docMkLst>
      <pc:sldChg chg="addSp delSp modSp mod modNotesTx">
        <pc:chgData name="Marco Finetti" userId="fe4fd2758819c97b" providerId="LiveId" clId="{247FAC7D-8215-4190-A163-18B04DDF3D09}" dt="2024-05-14T10:30:50.792" v="18690" actId="22"/>
        <pc:sldMkLst>
          <pc:docMk/>
          <pc:sldMk cId="357591632" sldId="260"/>
        </pc:sldMkLst>
        <pc:spChg chg="add mod">
          <ac:chgData name="Marco Finetti" userId="fe4fd2758819c97b" providerId="LiveId" clId="{247FAC7D-8215-4190-A163-18B04DDF3D09}" dt="2024-05-11T16:00:56.023" v="13322" actId="1036"/>
          <ac:spMkLst>
            <pc:docMk/>
            <pc:sldMk cId="357591632" sldId="260"/>
            <ac:spMk id="2" creationId="{8E5C78D4-ADC2-2FCC-3A71-426397FDA55B}"/>
          </ac:spMkLst>
        </pc:spChg>
        <pc:spChg chg="mod">
          <ac:chgData name="Marco Finetti" userId="fe4fd2758819c97b" providerId="LiveId" clId="{247FAC7D-8215-4190-A163-18B04DDF3D09}" dt="2024-05-08T13:58:29.272" v="5686" actId="27636"/>
          <ac:spMkLst>
            <pc:docMk/>
            <pc:sldMk cId="357591632" sldId="260"/>
            <ac:spMk id="3" creationId="{93853AF6-2CBE-4AFA-8F5A-8275A3E2BB96}"/>
          </ac:spMkLst>
        </pc:spChg>
        <pc:spChg chg="add del">
          <ac:chgData name="Marco Finetti" userId="fe4fd2758819c97b" providerId="LiveId" clId="{247FAC7D-8215-4190-A163-18B04DDF3D09}" dt="2024-05-10T14:35:47.758" v="10723" actId="22"/>
          <ac:spMkLst>
            <pc:docMk/>
            <pc:sldMk cId="357591632" sldId="260"/>
            <ac:spMk id="7" creationId="{04EBC913-B0D5-DE4A-E198-EF86C86A0229}"/>
          </ac:spMkLst>
        </pc:spChg>
        <pc:spChg chg="add del">
          <ac:chgData name="Marco Finetti" userId="fe4fd2758819c97b" providerId="LiveId" clId="{247FAC7D-8215-4190-A163-18B04DDF3D09}" dt="2024-05-14T10:30:50.792" v="18690" actId="22"/>
          <ac:spMkLst>
            <pc:docMk/>
            <pc:sldMk cId="357591632" sldId="260"/>
            <ac:spMk id="8" creationId="{8FD973C7-0264-67EA-E4FB-52657A7F92D3}"/>
          </ac:spMkLst>
        </pc:spChg>
        <pc:spChg chg="del mod">
          <ac:chgData name="Marco Finetti" userId="fe4fd2758819c97b" providerId="LiveId" clId="{247FAC7D-8215-4190-A163-18B04DDF3D09}" dt="2024-05-06T10:38:33.439" v="58" actId="478"/>
          <ac:spMkLst>
            <pc:docMk/>
            <pc:sldMk cId="357591632" sldId="260"/>
            <ac:spMk id="18" creationId="{4866B510-356A-A35E-44B6-695DC9E1C76A}"/>
          </ac:spMkLst>
        </pc:spChg>
        <pc:grpChg chg="mod">
          <ac:chgData name="Marco Finetti" userId="fe4fd2758819c97b" providerId="LiveId" clId="{247FAC7D-8215-4190-A163-18B04DDF3D09}" dt="2024-05-11T15:47:32.395" v="12989" actId="1076"/>
          <ac:grpSpMkLst>
            <pc:docMk/>
            <pc:sldMk cId="357591632" sldId="260"/>
            <ac:grpSpMk id="13" creationId="{89222E77-31A1-D087-1EAF-5D3057744E5A}"/>
          </ac:grpSpMkLst>
        </pc:grpChg>
        <pc:picChg chg="mod">
          <ac:chgData name="Marco Finetti" userId="fe4fd2758819c97b" providerId="LiveId" clId="{247FAC7D-8215-4190-A163-18B04DDF3D09}" dt="2024-05-11T15:47:22.088" v="12986" actId="1076"/>
          <ac:picMkLst>
            <pc:docMk/>
            <pc:sldMk cId="357591632" sldId="260"/>
            <ac:picMk id="4" creationId="{8ED4CC7F-F3F4-480B-D022-5E199283E082}"/>
          </ac:picMkLst>
        </pc:picChg>
        <pc:picChg chg="mod">
          <ac:chgData name="Marco Finetti" userId="fe4fd2758819c97b" providerId="LiveId" clId="{247FAC7D-8215-4190-A163-18B04DDF3D09}" dt="2024-05-11T15:47:32.395" v="12989" actId="1076"/>
          <ac:picMkLst>
            <pc:docMk/>
            <pc:sldMk cId="357591632" sldId="260"/>
            <ac:picMk id="6" creationId="{4846C0B0-7FD2-A08D-2AFD-26BAEECDD28A}"/>
          </ac:picMkLst>
        </pc:picChg>
        <pc:picChg chg="add del">
          <ac:chgData name="Marco Finetti" userId="fe4fd2758819c97b" providerId="LiveId" clId="{247FAC7D-8215-4190-A163-18B04DDF3D09}" dt="2024-05-06T10:36:55.857" v="47" actId="22"/>
          <ac:picMkLst>
            <pc:docMk/>
            <pc:sldMk cId="357591632" sldId="260"/>
            <ac:picMk id="7" creationId="{427D355F-1ACB-FB31-F42D-3B47B869B775}"/>
          </ac:picMkLst>
        </pc:picChg>
        <pc:picChg chg="add mod">
          <ac:chgData name="Marco Finetti" userId="fe4fd2758819c97b" providerId="LiveId" clId="{247FAC7D-8215-4190-A163-18B04DDF3D09}" dt="2024-05-11T15:50:36.417" v="13091" actId="14861"/>
          <ac:picMkLst>
            <pc:docMk/>
            <pc:sldMk cId="357591632" sldId="260"/>
            <ac:picMk id="7" creationId="{86357033-BD85-269E-CE10-3D0966B903C3}"/>
          </ac:picMkLst>
        </pc:picChg>
        <pc:picChg chg="add del mod">
          <ac:chgData name="Marco Finetti" userId="fe4fd2758819c97b" providerId="LiveId" clId="{247FAC7D-8215-4190-A163-18B04DDF3D09}" dt="2024-05-06T14:21:43.119" v="149" actId="478"/>
          <ac:picMkLst>
            <pc:docMk/>
            <pc:sldMk cId="357591632" sldId="260"/>
            <ac:picMk id="7" creationId="{BE95496B-3606-00AD-1CB5-EB9385820EA3}"/>
          </ac:picMkLst>
        </pc:picChg>
        <pc:picChg chg="add mod">
          <ac:chgData name="Marco Finetti" userId="fe4fd2758819c97b" providerId="LiveId" clId="{247FAC7D-8215-4190-A163-18B04DDF3D09}" dt="2024-05-06T10:52:42.125" v="68"/>
          <ac:picMkLst>
            <pc:docMk/>
            <pc:sldMk cId="357591632" sldId="260"/>
            <ac:picMk id="8" creationId="{ED71EB71-C67A-1020-40F0-5ECFFE893887}"/>
          </ac:picMkLst>
        </pc:picChg>
        <pc:picChg chg="add mod modCrop">
          <ac:chgData name="Marco Finetti" userId="fe4fd2758819c97b" providerId="LiveId" clId="{247FAC7D-8215-4190-A163-18B04DDF3D09}" dt="2024-05-11T15:50:15.926" v="13089" actId="1076"/>
          <ac:picMkLst>
            <pc:docMk/>
            <pc:sldMk cId="357591632" sldId="260"/>
            <ac:picMk id="9" creationId="{BC3B9017-24FF-D8A0-690E-A8E26D988708}"/>
          </ac:picMkLst>
        </pc:picChg>
        <pc:picChg chg="add del mod">
          <ac:chgData name="Marco Finetti" userId="fe4fd2758819c97b" providerId="LiveId" clId="{247FAC7D-8215-4190-A163-18B04DDF3D09}" dt="2024-05-06T14:28:16.436" v="158" actId="478"/>
          <ac:picMkLst>
            <pc:docMk/>
            <pc:sldMk cId="357591632" sldId="260"/>
            <ac:picMk id="9" creationId="{FC016066-1677-D8B3-037D-8DFEEDBE2C58}"/>
          </ac:picMkLst>
        </pc:picChg>
        <pc:picChg chg="add del mod">
          <ac:chgData name="Marco Finetti" userId="fe4fd2758819c97b" providerId="LiveId" clId="{247FAC7D-8215-4190-A163-18B04DDF3D09}" dt="2024-05-06T14:28:14.757" v="157" actId="478"/>
          <ac:picMkLst>
            <pc:docMk/>
            <pc:sldMk cId="357591632" sldId="260"/>
            <ac:picMk id="11" creationId="{CC2AEC46-BE10-959A-186F-91B2F56D0EDB}"/>
          </ac:picMkLst>
        </pc:picChg>
        <pc:picChg chg="del mod">
          <ac:chgData name="Marco Finetti" userId="fe4fd2758819c97b" providerId="LiveId" clId="{247FAC7D-8215-4190-A163-18B04DDF3D09}" dt="2024-05-11T15:49:56.842" v="13086" actId="478"/>
          <ac:picMkLst>
            <pc:docMk/>
            <pc:sldMk cId="357591632" sldId="260"/>
            <ac:picMk id="12" creationId="{E3A2F9C4-5EA4-00C5-B623-E12FA8958F65}"/>
          </ac:picMkLst>
        </pc:picChg>
        <pc:picChg chg="add del mod">
          <ac:chgData name="Marco Finetti" userId="fe4fd2758819c97b" providerId="LiveId" clId="{247FAC7D-8215-4190-A163-18B04DDF3D09}" dt="2024-05-06T14:29:44.706" v="160" actId="478"/>
          <ac:picMkLst>
            <pc:docMk/>
            <pc:sldMk cId="357591632" sldId="260"/>
            <ac:picMk id="17" creationId="{B1045906-F56A-63AC-DBAE-F1DBCC332C12}"/>
          </ac:picMkLst>
        </pc:picChg>
        <pc:picChg chg="del">
          <ac:chgData name="Marco Finetti" userId="fe4fd2758819c97b" providerId="LiveId" clId="{247FAC7D-8215-4190-A163-18B04DDF3D09}" dt="2024-05-06T10:39:32.841" v="60" actId="478"/>
          <ac:picMkLst>
            <pc:docMk/>
            <pc:sldMk cId="357591632" sldId="260"/>
            <ac:picMk id="17" creationId="{D27C211B-157D-8C1D-1B2B-DB6C7C20AE5A}"/>
          </ac:picMkLst>
        </pc:picChg>
        <pc:picChg chg="add mod">
          <ac:chgData name="Marco Finetti" userId="fe4fd2758819c97b" providerId="LiveId" clId="{247FAC7D-8215-4190-A163-18B04DDF3D09}" dt="2024-05-11T15:47:32.395" v="12989" actId="1076"/>
          <ac:picMkLst>
            <pc:docMk/>
            <pc:sldMk cId="357591632" sldId="260"/>
            <ac:picMk id="19" creationId="{190E53D8-EE82-0913-FC95-7DC747370064}"/>
          </ac:picMkLst>
        </pc:picChg>
      </pc:sldChg>
      <pc:sldChg chg="addSp delSp modSp del mod delAnim modAnim modNotesTx">
        <pc:chgData name="Marco Finetti" userId="fe4fd2758819c97b" providerId="LiveId" clId="{247FAC7D-8215-4190-A163-18B04DDF3D09}" dt="2024-05-10T16:34:48.573" v="10871" actId="47"/>
        <pc:sldMkLst>
          <pc:docMk/>
          <pc:sldMk cId="1179366400" sldId="409"/>
        </pc:sldMkLst>
        <pc:spChg chg="del">
          <ac:chgData name="Marco Finetti" userId="fe4fd2758819c97b" providerId="LiveId" clId="{247FAC7D-8215-4190-A163-18B04DDF3D09}" dt="2024-05-10T11:04:56.132" v="10278" actId="478"/>
          <ac:spMkLst>
            <pc:docMk/>
            <pc:sldMk cId="1179366400" sldId="409"/>
            <ac:spMk id="3" creationId="{A66FFC36-22D6-A6F1-84B7-8BC658031FD7}"/>
          </ac:spMkLst>
        </pc:spChg>
        <pc:spChg chg="mod">
          <ac:chgData name="Marco Finetti" userId="fe4fd2758819c97b" providerId="LiveId" clId="{247FAC7D-8215-4190-A163-18B04DDF3D09}" dt="2024-05-10T10:34:56.169" v="9878" actId="1076"/>
          <ac:spMkLst>
            <pc:docMk/>
            <pc:sldMk cId="1179366400" sldId="409"/>
            <ac:spMk id="4" creationId="{F58A7439-0FF8-1537-D505-EDAAC90B8700}"/>
          </ac:spMkLst>
        </pc:spChg>
        <pc:spChg chg="del">
          <ac:chgData name="Marco Finetti" userId="fe4fd2758819c97b" providerId="LiveId" clId="{247FAC7D-8215-4190-A163-18B04DDF3D09}" dt="2024-05-10T11:04:56.132" v="10278" actId="478"/>
          <ac:spMkLst>
            <pc:docMk/>
            <pc:sldMk cId="1179366400" sldId="409"/>
            <ac:spMk id="5" creationId="{75AB5984-1657-820F-9EDE-714C3BA74149}"/>
          </ac:spMkLst>
        </pc:spChg>
        <pc:spChg chg="del">
          <ac:chgData name="Marco Finetti" userId="fe4fd2758819c97b" providerId="LiveId" clId="{247FAC7D-8215-4190-A163-18B04DDF3D09}" dt="2024-05-10T11:04:56.132" v="10278" actId="478"/>
          <ac:spMkLst>
            <pc:docMk/>
            <pc:sldMk cId="1179366400" sldId="409"/>
            <ac:spMk id="6" creationId="{C00E3A43-505F-ABA7-7858-721462DD369B}"/>
          </ac:spMkLst>
        </pc:spChg>
        <pc:spChg chg="del">
          <ac:chgData name="Marco Finetti" userId="fe4fd2758819c97b" providerId="LiveId" clId="{247FAC7D-8215-4190-A163-18B04DDF3D09}" dt="2024-05-10T11:04:56.132" v="10278" actId="478"/>
          <ac:spMkLst>
            <pc:docMk/>
            <pc:sldMk cId="1179366400" sldId="409"/>
            <ac:spMk id="7" creationId="{9FBC163C-0DE9-8E91-93B1-410D584AD45E}"/>
          </ac:spMkLst>
        </pc:spChg>
        <pc:spChg chg="add mod topLvl">
          <ac:chgData name="Marco Finetti" userId="fe4fd2758819c97b" providerId="LiveId" clId="{247FAC7D-8215-4190-A163-18B04DDF3D09}" dt="2024-05-10T11:05:04.598" v="10279" actId="165"/>
          <ac:spMkLst>
            <pc:docMk/>
            <pc:sldMk cId="1179366400" sldId="409"/>
            <ac:spMk id="17" creationId="{C4F084CF-5B11-8F3C-4002-9A17CAB0CD95}"/>
          </ac:spMkLst>
        </pc:spChg>
        <pc:spChg chg="add mod topLvl">
          <ac:chgData name="Marco Finetti" userId="fe4fd2758819c97b" providerId="LiveId" clId="{247FAC7D-8215-4190-A163-18B04DDF3D09}" dt="2024-05-10T11:05:04.598" v="10279" actId="165"/>
          <ac:spMkLst>
            <pc:docMk/>
            <pc:sldMk cId="1179366400" sldId="409"/>
            <ac:spMk id="18" creationId="{7D8C6CC5-06A7-B282-7402-AABA20543602}"/>
          </ac:spMkLst>
        </pc:spChg>
        <pc:spChg chg="add mod ord topLvl">
          <ac:chgData name="Marco Finetti" userId="fe4fd2758819c97b" providerId="LiveId" clId="{247FAC7D-8215-4190-A163-18B04DDF3D09}" dt="2024-05-10T11:05:04.598" v="10279" actId="165"/>
          <ac:spMkLst>
            <pc:docMk/>
            <pc:sldMk cId="1179366400" sldId="409"/>
            <ac:spMk id="20" creationId="{B6CB69F8-7EFC-A56A-77F1-061E7C2DB9C8}"/>
          </ac:spMkLst>
        </pc:spChg>
        <pc:spChg chg="del mod">
          <ac:chgData name="Marco Finetti" userId="fe4fd2758819c97b" providerId="LiveId" clId="{247FAC7D-8215-4190-A163-18B04DDF3D09}" dt="2024-05-09T15:07:59.222" v="9575" actId="478"/>
          <ac:spMkLst>
            <pc:docMk/>
            <pc:sldMk cId="1179366400" sldId="409"/>
            <ac:spMk id="24" creationId="{A0728670-B495-F018-4D99-1B8FA9C7BDBA}"/>
          </ac:spMkLst>
        </pc:spChg>
        <pc:spChg chg="mod">
          <ac:chgData name="Marco Finetti" userId="fe4fd2758819c97b" providerId="LiveId" clId="{247FAC7D-8215-4190-A163-18B04DDF3D09}" dt="2024-05-10T11:05:04.598" v="10279" actId="165"/>
          <ac:spMkLst>
            <pc:docMk/>
            <pc:sldMk cId="1179366400" sldId="409"/>
            <ac:spMk id="27" creationId="{9A9CC0E5-0C0C-F920-FA09-D7E8729329E5}"/>
          </ac:spMkLst>
        </pc:spChg>
        <pc:spChg chg="mod">
          <ac:chgData name="Marco Finetti" userId="fe4fd2758819c97b" providerId="LiveId" clId="{247FAC7D-8215-4190-A163-18B04DDF3D09}" dt="2024-05-10T10:35:39.314" v="9903" actId="6549"/>
          <ac:spMkLst>
            <pc:docMk/>
            <pc:sldMk cId="1179366400" sldId="409"/>
            <ac:spMk id="34" creationId="{F7E1C328-A4C0-42DD-CF9D-4FB52E6AA8EF}"/>
          </ac:spMkLst>
        </pc:spChg>
        <pc:spChg chg="mod">
          <ac:chgData name="Marco Finetti" userId="fe4fd2758819c97b" providerId="LiveId" clId="{247FAC7D-8215-4190-A163-18B04DDF3D09}" dt="2024-05-10T11:05:04.598" v="10279" actId="165"/>
          <ac:spMkLst>
            <pc:docMk/>
            <pc:sldMk cId="1179366400" sldId="409"/>
            <ac:spMk id="36" creationId="{C843A9E1-D1D4-A298-4597-08AC7E0D26AA}"/>
          </ac:spMkLst>
        </pc:spChg>
        <pc:spChg chg="mod">
          <ac:chgData name="Marco Finetti" userId="fe4fd2758819c97b" providerId="LiveId" clId="{247FAC7D-8215-4190-A163-18B04DDF3D09}" dt="2024-05-10T11:05:04.598" v="10279" actId="165"/>
          <ac:spMkLst>
            <pc:docMk/>
            <pc:sldMk cId="1179366400" sldId="409"/>
            <ac:spMk id="40" creationId="{1CF6FA4D-F43D-79B5-C09B-6C463AD2FA37}"/>
          </ac:spMkLst>
        </pc:spChg>
        <pc:spChg chg="mod">
          <ac:chgData name="Marco Finetti" userId="fe4fd2758819c97b" providerId="LiveId" clId="{247FAC7D-8215-4190-A163-18B04DDF3D09}" dt="2024-05-10T11:05:04.598" v="10279" actId="165"/>
          <ac:spMkLst>
            <pc:docMk/>
            <pc:sldMk cId="1179366400" sldId="409"/>
            <ac:spMk id="42" creationId="{807100D1-0B36-A773-3090-6E668E391CE3}"/>
          </ac:spMkLst>
        </pc:spChg>
        <pc:spChg chg="mod">
          <ac:chgData name="Marco Finetti" userId="fe4fd2758819c97b" providerId="LiveId" clId="{247FAC7D-8215-4190-A163-18B04DDF3D09}" dt="2024-05-10T11:05:04.598" v="10279" actId="165"/>
          <ac:spMkLst>
            <pc:docMk/>
            <pc:sldMk cId="1179366400" sldId="409"/>
            <ac:spMk id="43" creationId="{23EC805B-0186-34A1-2971-F741D14964E7}"/>
          </ac:spMkLst>
        </pc:spChg>
        <pc:spChg chg="mod">
          <ac:chgData name="Marco Finetti" userId="fe4fd2758819c97b" providerId="LiveId" clId="{247FAC7D-8215-4190-A163-18B04DDF3D09}" dt="2024-05-10T11:05:04.598" v="10279" actId="165"/>
          <ac:spMkLst>
            <pc:docMk/>
            <pc:sldMk cId="1179366400" sldId="409"/>
            <ac:spMk id="45" creationId="{B834C891-B211-01CC-94A3-812F452A1331}"/>
          </ac:spMkLst>
        </pc:spChg>
        <pc:spChg chg="mod">
          <ac:chgData name="Marco Finetti" userId="fe4fd2758819c97b" providerId="LiveId" clId="{247FAC7D-8215-4190-A163-18B04DDF3D09}" dt="2024-05-10T11:05:04.598" v="10279" actId="165"/>
          <ac:spMkLst>
            <pc:docMk/>
            <pc:sldMk cId="1179366400" sldId="409"/>
            <ac:spMk id="47" creationId="{5535251F-9672-BEA4-EFCF-5262B13FB0E8}"/>
          </ac:spMkLst>
        </pc:spChg>
        <pc:spChg chg="mod">
          <ac:chgData name="Marco Finetti" userId="fe4fd2758819c97b" providerId="LiveId" clId="{247FAC7D-8215-4190-A163-18B04DDF3D09}" dt="2024-05-10T11:05:04.598" v="10279" actId="165"/>
          <ac:spMkLst>
            <pc:docMk/>
            <pc:sldMk cId="1179366400" sldId="409"/>
            <ac:spMk id="48" creationId="{2FCB6B38-345E-0DB9-2E03-F79C324F1ED3}"/>
          </ac:spMkLst>
        </pc:spChg>
        <pc:spChg chg="mod">
          <ac:chgData name="Marco Finetti" userId="fe4fd2758819c97b" providerId="LiveId" clId="{247FAC7D-8215-4190-A163-18B04DDF3D09}" dt="2024-05-09T14:40:37.612" v="9175" actId="13822"/>
          <ac:spMkLst>
            <pc:docMk/>
            <pc:sldMk cId="1179366400" sldId="409"/>
            <ac:spMk id="59" creationId="{465AA5E3-AA02-C74B-B30A-C10484F0863E}"/>
          </ac:spMkLst>
        </pc:spChg>
        <pc:spChg chg="mod">
          <ac:chgData name="Marco Finetti" userId="fe4fd2758819c97b" providerId="LiveId" clId="{247FAC7D-8215-4190-A163-18B04DDF3D09}" dt="2024-05-09T14:40:37.612" v="9175" actId="13822"/>
          <ac:spMkLst>
            <pc:docMk/>
            <pc:sldMk cId="1179366400" sldId="409"/>
            <ac:spMk id="62" creationId="{3D1EBCB8-98C7-51B7-2027-E4C06AC0FA94}"/>
          </ac:spMkLst>
        </pc:spChg>
        <pc:spChg chg="mod">
          <ac:chgData name="Marco Finetti" userId="fe4fd2758819c97b" providerId="LiveId" clId="{247FAC7D-8215-4190-A163-18B04DDF3D09}" dt="2024-05-09T14:45:25.219" v="9187" actId="20577"/>
          <ac:spMkLst>
            <pc:docMk/>
            <pc:sldMk cId="1179366400" sldId="409"/>
            <ac:spMk id="63" creationId="{08391EDB-1388-BA38-D3C5-A2DF0B98A143}"/>
          </ac:spMkLst>
        </pc:spChg>
        <pc:spChg chg="mod">
          <ac:chgData name="Marco Finetti" userId="fe4fd2758819c97b" providerId="LiveId" clId="{247FAC7D-8215-4190-A163-18B04DDF3D09}" dt="2024-05-09T14:40:37.612" v="9175" actId="13822"/>
          <ac:spMkLst>
            <pc:docMk/>
            <pc:sldMk cId="1179366400" sldId="409"/>
            <ac:spMk id="64" creationId="{9183C430-67B7-1023-F75D-54DC9B2BCDDE}"/>
          </ac:spMkLst>
        </pc:spChg>
        <pc:spChg chg="mod">
          <ac:chgData name="Marco Finetti" userId="fe4fd2758819c97b" providerId="LiveId" clId="{247FAC7D-8215-4190-A163-18B04DDF3D09}" dt="2024-05-09T14:40:37.612" v="9175" actId="13822"/>
          <ac:spMkLst>
            <pc:docMk/>
            <pc:sldMk cId="1179366400" sldId="409"/>
            <ac:spMk id="65" creationId="{FF4CF423-6B47-FDF1-2E9B-F8920E99D37B}"/>
          </ac:spMkLst>
        </pc:spChg>
        <pc:spChg chg="add del mod ord">
          <ac:chgData name="Marco Finetti" userId="fe4fd2758819c97b" providerId="LiveId" clId="{247FAC7D-8215-4190-A163-18B04DDF3D09}" dt="2024-05-10T10:50:49.465" v="10084" actId="21"/>
          <ac:spMkLst>
            <pc:docMk/>
            <pc:sldMk cId="1179366400" sldId="409"/>
            <ac:spMk id="73" creationId="{1E043234-EE22-884D-ED74-4C6A17784BC1}"/>
          </ac:spMkLst>
        </pc:spChg>
        <pc:grpChg chg="del ord">
          <ac:chgData name="Marco Finetti" userId="fe4fd2758819c97b" providerId="LiveId" clId="{247FAC7D-8215-4190-A163-18B04DDF3D09}" dt="2024-05-10T11:04:52.957" v="10277" actId="478"/>
          <ac:grpSpMkLst>
            <pc:docMk/>
            <pc:sldMk cId="1179366400" sldId="409"/>
            <ac:grpSpMk id="13" creationId="{A861E281-9FB0-1713-B831-232E82494AE3}"/>
          </ac:grpSpMkLst>
        </pc:grpChg>
        <pc:grpChg chg="add del mod">
          <ac:chgData name="Marco Finetti" userId="fe4fd2758819c97b" providerId="LiveId" clId="{247FAC7D-8215-4190-A163-18B04DDF3D09}" dt="2024-05-09T15:08:16.275" v="9576" actId="165"/>
          <ac:grpSpMkLst>
            <pc:docMk/>
            <pc:sldMk cId="1179366400" sldId="409"/>
            <ac:grpSpMk id="22" creationId="{46717473-12BF-322D-5A7C-B2A2653135EA}"/>
          </ac:grpSpMkLst>
        </pc:grpChg>
        <pc:grpChg chg="add mod">
          <ac:chgData name="Marco Finetti" userId="fe4fd2758819c97b" providerId="LiveId" clId="{247FAC7D-8215-4190-A163-18B04DDF3D09}" dt="2024-05-10T11:05:04.598" v="10279" actId="165"/>
          <ac:grpSpMkLst>
            <pc:docMk/>
            <pc:sldMk cId="1179366400" sldId="409"/>
            <ac:grpSpMk id="23" creationId="{123C079A-B331-DBBB-CAEA-F7F14CB2A750}"/>
          </ac:grpSpMkLst>
        </pc:grpChg>
        <pc:grpChg chg="del mod">
          <ac:chgData name="Marco Finetti" userId="fe4fd2758819c97b" providerId="LiveId" clId="{247FAC7D-8215-4190-A163-18B04DDF3D09}" dt="2024-05-10T11:04:52.957" v="10277" actId="478"/>
          <ac:grpSpMkLst>
            <pc:docMk/>
            <pc:sldMk cId="1179366400" sldId="409"/>
            <ac:grpSpMk id="26" creationId="{BAE469E9-3701-E450-78C1-112ADFB2684F}"/>
          </ac:grpSpMkLst>
        </pc:grpChg>
        <pc:grpChg chg="del">
          <ac:chgData name="Marco Finetti" userId="fe4fd2758819c97b" providerId="LiveId" clId="{247FAC7D-8215-4190-A163-18B04DDF3D09}" dt="2024-05-10T10:35:41.312" v="9904" actId="478"/>
          <ac:grpSpMkLst>
            <pc:docMk/>
            <pc:sldMk cId="1179366400" sldId="409"/>
            <ac:grpSpMk id="35" creationId="{04028428-8D7A-32EB-4E29-67A73BBFA856}"/>
          </ac:grpSpMkLst>
        </pc:grpChg>
        <pc:grpChg chg="add mod topLvl">
          <ac:chgData name="Marco Finetti" userId="fe4fd2758819c97b" providerId="LiveId" clId="{247FAC7D-8215-4190-A163-18B04DDF3D09}" dt="2024-05-10T11:05:04.598" v="10279" actId="165"/>
          <ac:grpSpMkLst>
            <pc:docMk/>
            <pc:sldMk cId="1179366400" sldId="409"/>
            <ac:grpSpMk id="37" creationId="{95A23E0F-14DB-4C18-DF30-D73A99707199}"/>
          </ac:grpSpMkLst>
        </pc:grpChg>
        <pc:grpChg chg="add mod ord topLvl">
          <ac:chgData name="Marco Finetti" userId="fe4fd2758819c97b" providerId="LiveId" clId="{247FAC7D-8215-4190-A163-18B04DDF3D09}" dt="2024-05-10T11:05:04.598" v="10279" actId="165"/>
          <ac:grpSpMkLst>
            <pc:docMk/>
            <pc:sldMk cId="1179366400" sldId="409"/>
            <ac:grpSpMk id="38" creationId="{EF6864AA-71B8-5C6A-1D8A-9EDC0E4D8405}"/>
          </ac:grpSpMkLst>
        </pc:grpChg>
        <pc:grpChg chg="add del mod ord topLvl">
          <ac:chgData name="Marco Finetti" userId="fe4fd2758819c97b" providerId="LiveId" clId="{247FAC7D-8215-4190-A163-18B04DDF3D09}" dt="2024-05-10T11:05:09.387" v="10281" actId="478"/>
          <ac:grpSpMkLst>
            <pc:docMk/>
            <pc:sldMk cId="1179366400" sldId="409"/>
            <ac:grpSpMk id="39" creationId="{25F50B92-4E3E-E621-868C-55BA69CF123C}"/>
          </ac:grpSpMkLst>
        </pc:grpChg>
        <pc:grpChg chg="mod">
          <ac:chgData name="Marco Finetti" userId="fe4fd2758819c97b" providerId="LiveId" clId="{247FAC7D-8215-4190-A163-18B04DDF3D09}" dt="2024-05-10T11:05:04.598" v="10279" actId="165"/>
          <ac:grpSpMkLst>
            <pc:docMk/>
            <pc:sldMk cId="1179366400" sldId="409"/>
            <ac:grpSpMk id="41" creationId="{DE914AF6-7A7E-18C7-68F0-74E7221B81A0}"/>
          </ac:grpSpMkLst>
        </pc:grpChg>
        <pc:grpChg chg="add del mod ord topLvl">
          <ac:chgData name="Marco Finetti" userId="fe4fd2758819c97b" providerId="LiveId" clId="{247FAC7D-8215-4190-A163-18B04DDF3D09}" dt="2024-05-10T11:05:08.699" v="10280" actId="478"/>
          <ac:grpSpMkLst>
            <pc:docMk/>
            <pc:sldMk cId="1179366400" sldId="409"/>
            <ac:grpSpMk id="44" creationId="{50303A59-29C7-3D0E-3D3A-5B8A20753E64}"/>
          </ac:grpSpMkLst>
        </pc:grpChg>
        <pc:grpChg chg="mod">
          <ac:chgData name="Marco Finetti" userId="fe4fd2758819c97b" providerId="LiveId" clId="{247FAC7D-8215-4190-A163-18B04DDF3D09}" dt="2024-05-10T11:05:04.598" v="10279" actId="165"/>
          <ac:grpSpMkLst>
            <pc:docMk/>
            <pc:sldMk cId="1179366400" sldId="409"/>
            <ac:grpSpMk id="46" creationId="{D5B09B75-42AE-2338-F7E3-E40AB2CAE1BD}"/>
          </ac:grpSpMkLst>
        </pc:grpChg>
        <pc:grpChg chg="add del mod">
          <ac:chgData name="Marco Finetti" userId="fe4fd2758819c97b" providerId="LiveId" clId="{247FAC7D-8215-4190-A163-18B04DDF3D09}" dt="2024-05-10T11:05:04.598" v="10279" actId="165"/>
          <ac:grpSpMkLst>
            <pc:docMk/>
            <pc:sldMk cId="1179366400" sldId="409"/>
            <ac:grpSpMk id="49" creationId="{6B8E3EE9-3E73-DA70-ED90-A3AE9B6A22F1}"/>
          </ac:grpSpMkLst>
        </pc:grpChg>
        <pc:grpChg chg="del">
          <ac:chgData name="Marco Finetti" userId="fe4fd2758819c97b" providerId="LiveId" clId="{247FAC7D-8215-4190-A163-18B04DDF3D09}" dt="2024-05-10T10:34:51.073" v="9875" actId="478"/>
          <ac:grpSpMkLst>
            <pc:docMk/>
            <pc:sldMk cId="1179366400" sldId="409"/>
            <ac:grpSpMk id="58" creationId="{E5161482-D02B-7375-A300-3ED3BD882579}"/>
          </ac:grpSpMkLst>
        </pc:grpChg>
        <pc:grpChg chg="del">
          <ac:chgData name="Marco Finetti" userId="fe4fd2758819c97b" providerId="LiveId" clId="{247FAC7D-8215-4190-A163-18B04DDF3D09}" dt="2024-05-10T10:29:13.184" v="9706" actId="478"/>
          <ac:grpSpMkLst>
            <pc:docMk/>
            <pc:sldMk cId="1179366400" sldId="409"/>
            <ac:grpSpMk id="66" creationId="{0B518476-3C12-FD36-9E40-7D456A90159C}"/>
          </ac:grpSpMkLst>
        </pc:grpChg>
        <pc:graphicFrameChg chg="add del mod modGraphic">
          <ac:chgData name="Marco Finetti" userId="fe4fd2758819c97b" providerId="LiveId" clId="{247FAC7D-8215-4190-A163-18B04DDF3D09}" dt="2024-05-09T14:43:35.864" v="9183" actId="478"/>
          <ac:graphicFrameMkLst>
            <pc:docMk/>
            <pc:sldMk cId="1179366400" sldId="409"/>
            <ac:graphicFrameMk id="16" creationId="{BE06EBB5-B580-5B7C-7199-FF8C6B3557FF}"/>
          </ac:graphicFrameMkLst>
        </pc:graphicFrameChg>
        <pc:graphicFrameChg chg="del mod">
          <ac:chgData name="Marco Finetti" userId="fe4fd2758819c97b" providerId="LiveId" clId="{247FAC7D-8215-4190-A163-18B04DDF3D09}" dt="2024-05-09T15:07:13.516" v="9559" actId="478"/>
          <ac:graphicFrameMkLst>
            <pc:docMk/>
            <pc:sldMk cId="1179366400" sldId="409"/>
            <ac:graphicFrameMk id="19" creationId="{DC272782-4D03-9D40-38F7-11FF566A3FF7}"/>
          </ac:graphicFrameMkLst>
        </pc:graphicFrameChg>
        <pc:picChg chg="mod topLvl">
          <ac:chgData name="Marco Finetti" userId="fe4fd2758819c97b" providerId="LiveId" clId="{247FAC7D-8215-4190-A163-18B04DDF3D09}" dt="2024-05-10T11:05:04.598" v="10279" actId="165"/>
          <ac:picMkLst>
            <pc:docMk/>
            <pc:sldMk cId="1179366400" sldId="409"/>
            <ac:picMk id="8" creationId="{3FDF5E35-7FB8-142D-5C82-3620DCCEE101}"/>
          </ac:picMkLst>
        </pc:picChg>
        <pc:picChg chg="mod">
          <ac:chgData name="Marco Finetti" userId="fe4fd2758819c97b" providerId="LiveId" clId="{247FAC7D-8215-4190-A163-18B04DDF3D09}" dt="2024-05-10T10:54:52.821" v="10111" actId="14826"/>
          <ac:picMkLst>
            <pc:docMk/>
            <pc:sldMk cId="1179366400" sldId="409"/>
            <ac:picMk id="25" creationId="{88B1BFF3-DC21-E97E-A874-84A6638E22A7}"/>
          </ac:picMkLst>
        </pc:picChg>
        <pc:picChg chg="add mod">
          <ac:chgData name="Marco Finetti" userId="fe4fd2758819c97b" providerId="LiveId" clId="{247FAC7D-8215-4190-A163-18B04DDF3D09}" dt="2024-05-10T10:37:18.988" v="9935"/>
          <ac:picMkLst>
            <pc:docMk/>
            <pc:sldMk cId="1179366400" sldId="409"/>
            <ac:picMk id="67" creationId="{ED61D200-27E4-1E7B-9451-3D7B5DD3500D}"/>
          </ac:picMkLst>
        </pc:picChg>
        <pc:cxnChg chg="mod">
          <ac:chgData name="Marco Finetti" userId="fe4fd2758819c97b" providerId="LiveId" clId="{247FAC7D-8215-4190-A163-18B04DDF3D09}" dt="2024-05-10T10:54:52.821" v="10111" actId="14826"/>
          <ac:cxnSpMkLst>
            <pc:docMk/>
            <pc:sldMk cId="1179366400" sldId="409"/>
            <ac:cxnSpMk id="14" creationId="{F2FF6378-0867-119C-0E8A-84F5DDF1010F}"/>
          </ac:cxnSpMkLst>
        </pc:cxnChg>
        <pc:cxnChg chg="mod">
          <ac:chgData name="Marco Finetti" userId="fe4fd2758819c97b" providerId="LiveId" clId="{247FAC7D-8215-4190-A163-18B04DDF3D09}" dt="2024-05-10T11:04:52.957" v="10277" actId="478"/>
          <ac:cxnSpMkLst>
            <pc:docMk/>
            <pc:sldMk cId="1179366400" sldId="409"/>
            <ac:cxnSpMk id="57" creationId="{524E19F3-2C5F-FFC5-5EB4-E973C13F8EE8}"/>
          </ac:cxnSpMkLst>
        </pc:cxnChg>
      </pc:sldChg>
      <pc:sldChg chg="addSp delSp modSp mod ord modAnim modShow modNotesTx">
        <pc:chgData name="Marco Finetti" userId="fe4fd2758819c97b" providerId="LiveId" clId="{247FAC7D-8215-4190-A163-18B04DDF3D09}" dt="2024-05-14T14:45:37.389" v="19702" actId="20577"/>
        <pc:sldMkLst>
          <pc:docMk/>
          <pc:sldMk cId="1299345664" sldId="410"/>
        </pc:sldMkLst>
        <pc:spChg chg="mod">
          <ac:chgData name="Marco Finetti" userId="fe4fd2758819c97b" providerId="LiveId" clId="{247FAC7D-8215-4190-A163-18B04DDF3D09}" dt="2024-05-12T11:35:07.204" v="14810" actId="20577"/>
          <ac:spMkLst>
            <pc:docMk/>
            <pc:sldMk cId="1299345664" sldId="410"/>
            <ac:spMk id="2" creationId="{07DE1ADF-CC59-0814-E1C7-3043DDE213FB}"/>
          </ac:spMkLst>
        </pc:spChg>
        <pc:spChg chg="add mod">
          <ac:chgData name="Marco Finetti" userId="fe4fd2758819c97b" providerId="LiveId" clId="{247FAC7D-8215-4190-A163-18B04DDF3D09}" dt="2024-05-12T11:27:31.567" v="14727" actId="1076"/>
          <ac:spMkLst>
            <pc:docMk/>
            <pc:sldMk cId="1299345664" sldId="410"/>
            <ac:spMk id="5" creationId="{A24379A9-5799-6216-2ABD-986C43DF217B}"/>
          </ac:spMkLst>
        </pc:spChg>
        <pc:spChg chg="add mod">
          <ac:chgData name="Marco Finetti" userId="fe4fd2758819c97b" providerId="LiveId" clId="{247FAC7D-8215-4190-A163-18B04DDF3D09}" dt="2024-05-12T11:29:36.123" v="14746" actId="207"/>
          <ac:spMkLst>
            <pc:docMk/>
            <pc:sldMk cId="1299345664" sldId="410"/>
            <ac:spMk id="6" creationId="{85FA1356-3B73-EBE7-0C2F-818696B0AF16}"/>
          </ac:spMkLst>
        </pc:spChg>
        <pc:spChg chg="mod">
          <ac:chgData name="Marco Finetti" userId="fe4fd2758819c97b" providerId="LiveId" clId="{247FAC7D-8215-4190-A163-18B04DDF3D09}" dt="2024-05-14T08:10:04.007" v="18057" actId="20577"/>
          <ac:spMkLst>
            <pc:docMk/>
            <pc:sldMk cId="1299345664" sldId="410"/>
            <ac:spMk id="7" creationId="{24BE64CF-84D2-7965-902C-1A57DB630E71}"/>
          </ac:spMkLst>
        </pc:spChg>
        <pc:spChg chg="del">
          <ac:chgData name="Marco Finetti" userId="fe4fd2758819c97b" providerId="LiveId" clId="{247FAC7D-8215-4190-A163-18B04DDF3D09}" dt="2024-05-12T12:06:28.082" v="15308" actId="478"/>
          <ac:spMkLst>
            <pc:docMk/>
            <pc:sldMk cId="1299345664" sldId="410"/>
            <ac:spMk id="12" creationId="{F301C1D8-18A5-0F6D-AE1C-C8AC9B8CD6EA}"/>
          </ac:spMkLst>
        </pc:spChg>
        <pc:spChg chg="mod">
          <ac:chgData name="Marco Finetti" userId="fe4fd2758819c97b" providerId="LiveId" clId="{247FAC7D-8215-4190-A163-18B04DDF3D09}" dt="2024-05-12T11:30:54.579" v="14750" actId="404"/>
          <ac:spMkLst>
            <pc:docMk/>
            <pc:sldMk cId="1299345664" sldId="410"/>
            <ac:spMk id="13" creationId="{85FC6DD6-638D-B68A-78DA-5609752A27FF}"/>
          </ac:spMkLst>
        </pc:spChg>
        <pc:spChg chg="mod">
          <ac:chgData name="Marco Finetti" userId="fe4fd2758819c97b" providerId="LiveId" clId="{247FAC7D-8215-4190-A163-18B04DDF3D09}" dt="2024-05-12T11:30:54.579" v="14750" actId="404"/>
          <ac:spMkLst>
            <pc:docMk/>
            <pc:sldMk cId="1299345664" sldId="410"/>
            <ac:spMk id="14" creationId="{ACDB7EC0-E4C7-EA5F-5BBA-A01F6C52698F}"/>
          </ac:spMkLst>
        </pc:spChg>
        <pc:spChg chg="mod">
          <ac:chgData name="Marco Finetti" userId="fe4fd2758819c97b" providerId="LiveId" clId="{247FAC7D-8215-4190-A163-18B04DDF3D09}" dt="2024-05-12T11:38:09.512" v="14867" actId="14100"/>
          <ac:spMkLst>
            <pc:docMk/>
            <pc:sldMk cId="1299345664" sldId="410"/>
            <ac:spMk id="15" creationId="{D3C7E46C-4EC5-AEF3-8883-6D4A58DED055}"/>
          </ac:spMkLst>
        </pc:spChg>
        <pc:spChg chg="mod">
          <ac:chgData name="Marco Finetti" userId="fe4fd2758819c97b" providerId="LiveId" clId="{247FAC7D-8215-4190-A163-18B04DDF3D09}" dt="2024-05-12T11:30:54.579" v="14750" actId="404"/>
          <ac:spMkLst>
            <pc:docMk/>
            <pc:sldMk cId="1299345664" sldId="410"/>
            <ac:spMk id="19" creationId="{B13323CD-83E0-4882-A137-7D4D4C9E034D}"/>
          </ac:spMkLst>
        </pc:spChg>
        <pc:spChg chg="mod">
          <ac:chgData name="Marco Finetti" userId="fe4fd2758819c97b" providerId="LiveId" clId="{247FAC7D-8215-4190-A163-18B04DDF3D09}" dt="2024-05-12T11:36:30.078" v="14833" actId="403"/>
          <ac:spMkLst>
            <pc:docMk/>
            <pc:sldMk cId="1299345664" sldId="410"/>
            <ac:spMk id="27" creationId="{3382F800-6F2D-2641-3809-304B4500C09F}"/>
          </ac:spMkLst>
        </pc:spChg>
        <pc:spChg chg="mod">
          <ac:chgData name="Marco Finetti" userId="fe4fd2758819c97b" providerId="LiveId" clId="{247FAC7D-8215-4190-A163-18B04DDF3D09}" dt="2024-05-12T11:36:30.078" v="14833" actId="403"/>
          <ac:spMkLst>
            <pc:docMk/>
            <pc:sldMk cId="1299345664" sldId="410"/>
            <ac:spMk id="28" creationId="{ABB6F11C-C6A1-BC37-F945-B9FC96C97EA3}"/>
          </ac:spMkLst>
        </pc:spChg>
        <pc:spChg chg="mod">
          <ac:chgData name="Marco Finetti" userId="fe4fd2758819c97b" providerId="LiveId" clId="{247FAC7D-8215-4190-A163-18B04DDF3D09}" dt="2024-05-12T11:36:30.078" v="14833" actId="403"/>
          <ac:spMkLst>
            <pc:docMk/>
            <pc:sldMk cId="1299345664" sldId="410"/>
            <ac:spMk id="32" creationId="{FC2805EB-38B5-64E9-5595-2A8D4DED4BAB}"/>
          </ac:spMkLst>
        </pc:spChg>
        <pc:spChg chg="mod">
          <ac:chgData name="Marco Finetti" userId="fe4fd2758819c97b" providerId="LiveId" clId="{247FAC7D-8215-4190-A163-18B04DDF3D09}" dt="2024-05-12T11:30:54.579" v="14750" actId="404"/>
          <ac:spMkLst>
            <pc:docMk/>
            <pc:sldMk cId="1299345664" sldId="410"/>
            <ac:spMk id="35" creationId="{1C78D9CE-8961-BD05-4297-2FB5A9B2232D}"/>
          </ac:spMkLst>
        </pc:spChg>
        <pc:spChg chg="mod">
          <ac:chgData name="Marco Finetti" userId="fe4fd2758819c97b" providerId="LiveId" clId="{247FAC7D-8215-4190-A163-18B04DDF3D09}" dt="2024-05-12T11:30:54.579" v="14750" actId="404"/>
          <ac:spMkLst>
            <pc:docMk/>
            <pc:sldMk cId="1299345664" sldId="410"/>
            <ac:spMk id="38" creationId="{96335117-5215-298E-4E12-A26BC3DF1636}"/>
          </ac:spMkLst>
        </pc:spChg>
        <pc:spChg chg="mod">
          <ac:chgData name="Marco Finetti" userId="fe4fd2758819c97b" providerId="LiveId" clId="{247FAC7D-8215-4190-A163-18B04DDF3D09}" dt="2024-05-12T11:30:54.579" v="14750" actId="404"/>
          <ac:spMkLst>
            <pc:docMk/>
            <pc:sldMk cId="1299345664" sldId="410"/>
            <ac:spMk id="41" creationId="{E6E85731-C8C0-B036-9FC5-E06C04A89712}"/>
          </ac:spMkLst>
        </pc:spChg>
        <pc:spChg chg="mod">
          <ac:chgData name="Marco Finetti" userId="fe4fd2758819c97b" providerId="LiveId" clId="{247FAC7D-8215-4190-A163-18B04DDF3D09}" dt="2024-05-12T11:36:39.011" v="14836" actId="14100"/>
          <ac:spMkLst>
            <pc:docMk/>
            <pc:sldMk cId="1299345664" sldId="410"/>
            <ac:spMk id="43" creationId="{FF5D3923-7F87-3824-6393-148B5E09B700}"/>
          </ac:spMkLst>
        </pc:spChg>
        <pc:spChg chg="mod">
          <ac:chgData name="Marco Finetti" userId="fe4fd2758819c97b" providerId="LiveId" clId="{247FAC7D-8215-4190-A163-18B04DDF3D09}" dt="2024-05-12T11:36:30.078" v="14833" actId="403"/>
          <ac:spMkLst>
            <pc:docMk/>
            <pc:sldMk cId="1299345664" sldId="410"/>
            <ac:spMk id="44" creationId="{60FE511A-DFEB-0174-CF88-ADFCC91F8578}"/>
          </ac:spMkLst>
        </pc:spChg>
        <pc:spChg chg="mod">
          <ac:chgData name="Marco Finetti" userId="fe4fd2758819c97b" providerId="LiveId" clId="{247FAC7D-8215-4190-A163-18B04DDF3D09}" dt="2024-05-12T11:36:30.078" v="14833" actId="403"/>
          <ac:spMkLst>
            <pc:docMk/>
            <pc:sldMk cId="1299345664" sldId="410"/>
            <ac:spMk id="46" creationId="{56C1D24C-E4A2-AC2E-7DB6-8A05CD92B127}"/>
          </ac:spMkLst>
        </pc:spChg>
        <pc:spChg chg="mod">
          <ac:chgData name="Marco Finetti" userId="fe4fd2758819c97b" providerId="LiveId" clId="{247FAC7D-8215-4190-A163-18B04DDF3D09}" dt="2024-05-12T11:40:34.019" v="14889" actId="1035"/>
          <ac:spMkLst>
            <pc:docMk/>
            <pc:sldMk cId="1299345664" sldId="410"/>
            <ac:spMk id="47" creationId="{92CC5F4B-92CC-1C6D-8B74-748F1F060423}"/>
          </ac:spMkLst>
        </pc:spChg>
        <pc:spChg chg="mod">
          <ac:chgData name="Marco Finetti" userId="fe4fd2758819c97b" providerId="LiveId" clId="{247FAC7D-8215-4190-A163-18B04DDF3D09}" dt="2024-05-12T11:30:54.579" v="14750" actId="404"/>
          <ac:spMkLst>
            <pc:docMk/>
            <pc:sldMk cId="1299345664" sldId="410"/>
            <ac:spMk id="50" creationId="{83475B18-192D-1B77-999C-496C9BED52ED}"/>
          </ac:spMkLst>
        </pc:spChg>
        <pc:spChg chg="mod">
          <ac:chgData name="Marco Finetti" userId="fe4fd2758819c97b" providerId="LiveId" clId="{247FAC7D-8215-4190-A163-18B04DDF3D09}" dt="2024-05-12T11:30:54.579" v="14750" actId="404"/>
          <ac:spMkLst>
            <pc:docMk/>
            <pc:sldMk cId="1299345664" sldId="410"/>
            <ac:spMk id="53" creationId="{5265356D-3A15-8BDE-6E03-BCB3EEE7F2F0}"/>
          </ac:spMkLst>
        </pc:spChg>
        <pc:spChg chg="mod">
          <ac:chgData name="Marco Finetti" userId="fe4fd2758819c97b" providerId="LiveId" clId="{247FAC7D-8215-4190-A163-18B04DDF3D09}" dt="2024-05-12T11:30:54.579" v="14750" actId="404"/>
          <ac:spMkLst>
            <pc:docMk/>
            <pc:sldMk cId="1299345664" sldId="410"/>
            <ac:spMk id="56" creationId="{483E895D-F71B-9D0B-EAF0-98AD4C9B80A9}"/>
          </ac:spMkLst>
        </pc:spChg>
        <pc:spChg chg="mod">
          <ac:chgData name="Marco Finetti" userId="fe4fd2758819c97b" providerId="LiveId" clId="{247FAC7D-8215-4190-A163-18B04DDF3D09}" dt="2024-05-12T11:30:54.579" v="14750" actId="404"/>
          <ac:spMkLst>
            <pc:docMk/>
            <pc:sldMk cId="1299345664" sldId="410"/>
            <ac:spMk id="59" creationId="{FC17DBDE-3BFB-735B-F886-5B907753B42A}"/>
          </ac:spMkLst>
        </pc:spChg>
        <pc:spChg chg="mod">
          <ac:chgData name="Marco Finetti" userId="fe4fd2758819c97b" providerId="LiveId" clId="{247FAC7D-8215-4190-A163-18B04DDF3D09}" dt="2024-05-12T11:30:54.579" v="14750" actId="404"/>
          <ac:spMkLst>
            <pc:docMk/>
            <pc:sldMk cId="1299345664" sldId="410"/>
            <ac:spMk id="63" creationId="{D2730653-9C5A-48D2-8137-C64C289B0005}"/>
          </ac:spMkLst>
        </pc:spChg>
        <pc:spChg chg="mod">
          <ac:chgData name="Marco Finetti" userId="fe4fd2758819c97b" providerId="LiveId" clId="{247FAC7D-8215-4190-A163-18B04DDF3D09}" dt="2024-05-12T11:41:15.195" v="14922" actId="1035"/>
          <ac:spMkLst>
            <pc:docMk/>
            <pc:sldMk cId="1299345664" sldId="410"/>
            <ac:spMk id="1028" creationId="{84D0C87E-FE1F-A8BB-CB2D-F208068C618B}"/>
          </ac:spMkLst>
        </pc:spChg>
        <pc:spChg chg="mod">
          <ac:chgData name="Marco Finetti" userId="fe4fd2758819c97b" providerId="LiveId" clId="{247FAC7D-8215-4190-A163-18B04DDF3D09}" dt="2024-05-12T11:40:20.488" v="14882" actId="1035"/>
          <ac:spMkLst>
            <pc:docMk/>
            <pc:sldMk cId="1299345664" sldId="410"/>
            <ac:spMk id="1030" creationId="{70DEE73F-2F55-EBCB-6E79-4862CF965F69}"/>
          </ac:spMkLst>
        </pc:spChg>
        <pc:spChg chg="mod">
          <ac:chgData name="Marco Finetti" userId="fe4fd2758819c97b" providerId="LiveId" clId="{247FAC7D-8215-4190-A163-18B04DDF3D09}" dt="2024-05-12T11:41:25.296" v="14924" actId="208"/>
          <ac:spMkLst>
            <pc:docMk/>
            <pc:sldMk cId="1299345664" sldId="410"/>
            <ac:spMk id="1033" creationId="{7D9DCBC7-FC93-1CB9-BA39-CC4D129DC56C}"/>
          </ac:spMkLst>
        </pc:spChg>
        <pc:spChg chg="mod">
          <ac:chgData name="Marco Finetti" userId="fe4fd2758819c97b" providerId="LiveId" clId="{247FAC7D-8215-4190-A163-18B04DDF3D09}" dt="2024-05-12T11:45:11.785" v="15244" actId="14861"/>
          <ac:spMkLst>
            <pc:docMk/>
            <pc:sldMk cId="1299345664" sldId="410"/>
            <ac:spMk id="1034" creationId="{25BD10A4-8E90-9339-90B8-692CF6AEA929}"/>
          </ac:spMkLst>
        </pc:spChg>
        <pc:spChg chg="mod">
          <ac:chgData name="Marco Finetti" userId="fe4fd2758819c97b" providerId="LiveId" clId="{247FAC7D-8215-4190-A163-18B04DDF3D09}" dt="2024-05-12T11:45:38.902" v="15260" actId="14861"/>
          <ac:spMkLst>
            <pc:docMk/>
            <pc:sldMk cId="1299345664" sldId="410"/>
            <ac:spMk id="1038" creationId="{3A02B5D1-8291-E998-4BB0-0A85B1A48D23}"/>
          </ac:spMkLst>
        </pc:spChg>
        <pc:spChg chg="mod">
          <ac:chgData name="Marco Finetti" userId="fe4fd2758819c97b" providerId="LiveId" clId="{247FAC7D-8215-4190-A163-18B04DDF3D09}" dt="2024-05-12T11:36:30.078" v="14833" actId="403"/>
          <ac:spMkLst>
            <pc:docMk/>
            <pc:sldMk cId="1299345664" sldId="410"/>
            <ac:spMk id="1039" creationId="{885C5A7B-F4AC-5233-6712-8BACF6B7EC54}"/>
          </ac:spMkLst>
        </pc:spChg>
        <pc:spChg chg="mod">
          <ac:chgData name="Marco Finetti" userId="fe4fd2758819c97b" providerId="LiveId" clId="{247FAC7D-8215-4190-A163-18B04DDF3D09}" dt="2024-05-12T11:36:41.939" v="14837" actId="14100"/>
          <ac:spMkLst>
            <pc:docMk/>
            <pc:sldMk cId="1299345664" sldId="410"/>
            <ac:spMk id="1040" creationId="{B1072429-573C-080E-69E8-1F33A6C1F331}"/>
          </ac:spMkLst>
        </pc:spChg>
        <pc:spChg chg="mod">
          <ac:chgData name="Marco Finetti" userId="fe4fd2758819c97b" providerId="LiveId" clId="{247FAC7D-8215-4190-A163-18B04DDF3D09}" dt="2024-05-12T11:36:46.984" v="14838" actId="14100"/>
          <ac:spMkLst>
            <pc:docMk/>
            <pc:sldMk cId="1299345664" sldId="410"/>
            <ac:spMk id="1041" creationId="{EA505A17-0DF1-EDDD-B411-5A3CE5837E33}"/>
          </ac:spMkLst>
        </pc:spChg>
        <pc:spChg chg="add mod">
          <ac:chgData name="Marco Finetti" userId="fe4fd2758819c97b" providerId="LiveId" clId="{247FAC7D-8215-4190-A163-18B04DDF3D09}" dt="2024-05-12T12:06:28.438" v="15309"/>
          <ac:spMkLst>
            <pc:docMk/>
            <pc:sldMk cId="1299345664" sldId="410"/>
            <ac:spMk id="1046" creationId="{5E0623CC-2569-D9E9-4B96-BD58F4AA4EAD}"/>
          </ac:spMkLst>
        </pc:spChg>
        <pc:spChg chg="mod">
          <ac:chgData name="Marco Finetti" userId="fe4fd2758819c97b" providerId="LiveId" clId="{247FAC7D-8215-4190-A163-18B04DDF3D09}" dt="2024-05-12T11:30:54.579" v="14750" actId="404"/>
          <ac:spMkLst>
            <pc:docMk/>
            <pc:sldMk cId="1299345664" sldId="410"/>
            <ac:spMk id="1050" creationId="{93D88547-6B4A-DCF2-D18D-AB2DD822FE81}"/>
          </ac:spMkLst>
        </pc:spChg>
        <pc:spChg chg="mod">
          <ac:chgData name="Marco Finetti" userId="fe4fd2758819c97b" providerId="LiveId" clId="{247FAC7D-8215-4190-A163-18B04DDF3D09}" dt="2024-05-12T11:31:38.073" v="14768" actId="14100"/>
          <ac:spMkLst>
            <pc:docMk/>
            <pc:sldMk cId="1299345664" sldId="410"/>
            <ac:spMk id="1071" creationId="{B05A9927-CC44-44C2-2341-5BB0AD662875}"/>
          </ac:spMkLst>
        </pc:spChg>
        <pc:spChg chg="mod">
          <ac:chgData name="Marco Finetti" userId="fe4fd2758819c97b" providerId="LiveId" clId="{247FAC7D-8215-4190-A163-18B04DDF3D09}" dt="2024-05-12T11:32:40.186" v="14779" actId="14100"/>
          <ac:spMkLst>
            <pc:docMk/>
            <pc:sldMk cId="1299345664" sldId="410"/>
            <ac:spMk id="1074" creationId="{FAF791B5-A341-A0CE-162C-CC62520C62D2}"/>
          </ac:spMkLst>
        </pc:spChg>
        <pc:spChg chg="mod">
          <ac:chgData name="Marco Finetti" userId="fe4fd2758819c97b" providerId="LiveId" clId="{247FAC7D-8215-4190-A163-18B04DDF3D09}" dt="2024-05-12T11:30:54.579" v="14750" actId="404"/>
          <ac:spMkLst>
            <pc:docMk/>
            <pc:sldMk cId="1299345664" sldId="410"/>
            <ac:spMk id="1075" creationId="{7D425087-5CC8-E1D9-CA01-4053B5FD1750}"/>
          </ac:spMkLst>
        </pc:spChg>
        <pc:spChg chg="mod">
          <ac:chgData name="Marco Finetti" userId="fe4fd2758819c97b" providerId="LiveId" clId="{247FAC7D-8215-4190-A163-18B04DDF3D09}" dt="2024-05-12T11:30:54.579" v="14750" actId="404"/>
          <ac:spMkLst>
            <pc:docMk/>
            <pc:sldMk cId="1299345664" sldId="410"/>
            <ac:spMk id="1076" creationId="{9298398C-47FC-AE23-BDC4-EAAB8A970273}"/>
          </ac:spMkLst>
        </pc:spChg>
        <pc:spChg chg="mod">
          <ac:chgData name="Marco Finetti" userId="fe4fd2758819c97b" providerId="LiveId" clId="{247FAC7D-8215-4190-A163-18B04DDF3D09}" dt="2024-05-12T11:30:54.579" v="14750" actId="404"/>
          <ac:spMkLst>
            <pc:docMk/>
            <pc:sldMk cId="1299345664" sldId="410"/>
            <ac:spMk id="1077" creationId="{147AD9C6-9FDB-9F3F-B708-EC52F773B1AA}"/>
          </ac:spMkLst>
        </pc:spChg>
        <pc:grpChg chg="add del mod">
          <ac:chgData name="Marco Finetti" userId="fe4fd2758819c97b" providerId="LiveId" clId="{247FAC7D-8215-4190-A163-18B04DDF3D09}" dt="2024-05-12T11:27:56.668" v="14729" actId="478"/>
          <ac:grpSpMkLst>
            <pc:docMk/>
            <pc:sldMk cId="1299345664" sldId="410"/>
            <ac:grpSpMk id="9" creationId="{538E3E9D-CB01-CF84-18A4-B8EB0AF2875D}"/>
          </ac:grpSpMkLst>
        </pc:grpChg>
        <pc:grpChg chg="add mod">
          <ac:chgData name="Marco Finetti" userId="fe4fd2758819c97b" providerId="LiveId" clId="{247FAC7D-8215-4190-A163-18B04DDF3D09}" dt="2024-05-12T14:20:58.365" v="15497" actId="1035"/>
          <ac:grpSpMkLst>
            <pc:docMk/>
            <pc:sldMk cId="1299345664" sldId="410"/>
            <ac:grpSpMk id="11" creationId="{65EBA0A3-C75D-8232-9744-F0F81873D26B}"/>
          </ac:grpSpMkLst>
        </pc:grpChg>
        <pc:grpChg chg="add mod">
          <ac:chgData name="Marco Finetti" userId="fe4fd2758819c97b" providerId="LiveId" clId="{247FAC7D-8215-4190-A163-18B04DDF3D09}" dt="2024-05-12T11:40:12.833" v="14876" actId="14100"/>
          <ac:grpSpMkLst>
            <pc:docMk/>
            <pc:sldMk cId="1299345664" sldId="410"/>
            <ac:grpSpMk id="23" creationId="{74EAD48E-26A3-1971-D2CA-AAEE875D9CC1}"/>
          </ac:grpSpMkLst>
        </pc:grpChg>
        <pc:grpChg chg="mod">
          <ac:chgData name="Marco Finetti" userId="fe4fd2758819c97b" providerId="LiveId" clId="{247FAC7D-8215-4190-A163-18B04DDF3D09}" dt="2024-05-12T11:36:30.078" v="14833" actId="403"/>
          <ac:grpSpMkLst>
            <pc:docMk/>
            <pc:sldMk cId="1299345664" sldId="410"/>
            <ac:grpSpMk id="24" creationId="{F9F30A73-485F-26CF-5928-DE27C2A13BA0}"/>
          </ac:grpSpMkLst>
        </pc:grpChg>
        <pc:grpChg chg="mod">
          <ac:chgData name="Marco Finetti" userId="fe4fd2758819c97b" providerId="LiveId" clId="{247FAC7D-8215-4190-A163-18B04DDF3D09}" dt="2024-05-12T11:36:30.078" v="14833" actId="403"/>
          <ac:grpSpMkLst>
            <pc:docMk/>
            <pc:sldMk cId="1299345664" sldId="410"/>
            <ac:grpSpMk id="48" creationId="{ABC44024-AD10-1BE3-04F3-16BB937DAD27}"/>
          </ac:grpSpMkLst>
        </pc:grpChg>
        <pc:grpChg chg="mod">
          <ac:chgData name="Marco Finetti" userId="fe4fd2758819c97b" providerId="LiveId" clId="{247FAC7D-8215-4190-A163-18B04DDF3D09}" dt="2024-05-12T11:35:35.381" v="14826" actId="1038"/>
          <ac:grpSpMkLst>
            <pc:docMk/>
            <pc:sldMk cId="1299345664" sldId="410"/>
            <ac:grpSpMk id="1031" creationId="{5012F9B1-1355-8DBC-1599-B3B08C3093F6}"/>
          </ac:grpSpMkLst>
        </pc:grpChg>
        <pc:grpChg chg="mod">
          <ac:chgData name="Marco Finetti" userId="fe4fd2758819c97b" providerId="LiveId" clId="{247FAC7D-8215-4190-A163-18B04DDF3D09}" dt="2024-05-12T11:35:35.381" v="14826" actId="1038"/>
          <ac:grpSpMkLst>
            <pc:docMk/>
            <pc:sldMk cId="1299345664" sldId="410"/>
            <ac:grpSpMk id="1035" creationId="{885B30B1-0FBD-CC66-027A-66BCAFBB6E76}"/>
          </ac:grpSpMkLst>
        </pc:grpChg>
        <pc:grpChg chg="mod">
          <ac:chgData name="Marco Finetti" userId="fe4fd2758819c97b" providerId="LiveId" clId="{247FAC7D-8215-4190-A163-18B04DDF3D09}" dt="2024-05-12T11:35:35.381" v="14826" actId="1038"/>
          <ac:grpSpMkLst>
            <pc:docMk/>
            <pc:sldMk cId="1299345664" sldId="410"/>
            <ac:grpSpMk id="1036" creationId="{E18B9E19-DFF0-A3FE-0648-4BC9DC22EA09}"/>
          </ac:grpSpMkLst>
        </pc:grpChg>
        <pc:grpChg chg="mod">
          <ac:chgData name="Marco Finetti" userId="fe4fd2758819c97b" providerId="LiveId" clId="{247FAC7D-8215-4190-A163-18B04DDF3D09}" dt="2024-05-12T11:37:27.701" v="14861" actId="1035"/>
          <ac:grpSpMkLst>
            <pc:docMk/>
            <pc:sldMk cId="1299345664" sldId="410"/>
            <ac:grpSpMk id="1081" creationId="{2D1F4717-D841-1580-7304-03773D3DC774}"/>
          </ac:grpSpMkLst>
        </pc:grpChg>
        <pc:graphicFrameChg chg="mod">
          <ac:chgData name="Marco Finetti" userId="fe4fd2758819c97b" providerId="LiveId" clId="{247FAC7D-8215-4190-A163-18B04DDF3D09}" dt="2024-05-12T11:35:35.381" v="14826" actId="1038"/>
          <ac:graphicFrameMkLst>
            <pc:docMk/>
            <pc:sldMk cId="1299345664" sldId="410"/>
            <ac:graphicFrameMk id="3" creationId="{ACAA0D6F-D4C8-5496-53E9-91941F7F6B75}"/>
          </ac:graphicFrameMkLst>
        </pc:graphicFrameChg>
        <pc:graphicFrameChg chg="mod">
          <ac:chgData name="Marco Finetti" userId="fe4fd2758819c97b" providerId="LiveId" clId="{247FAC7D-8215-4190-A163-18B04DDF3D09}" dt="2024-05-12T14:22:36.686" v="15499" actId="20577"/>
          <ac:graphicFrameMkLst>
            <pc:docMk/>
            <pc:sldMk cId="1299345664" sldId="410"/>
            <ac:graphicFrameMk id="8" creationId="{2D0A2BD1-3215-73F6-E5A6-A3CC9510C785}"/>
          </ac:graphicFrameMkLst>
        </pc:graphicFrameChg>
        <pc:picChg chg="add mod">
          <ac:chgData name="Marco Finetti" userId="fe4fd2758819c97b" providerId="LiveId" clId="{247FAC7D-8215-4190-A163-18B04DDF3D09}" dt="2024-05-07T08:23:45.870" v="421"/>
          <ac:picMkLst>
            <pc:docMk/>
            <pc:sldMk cId="1299345664" sldId="410"/>
            <ac:picMk id="4" creationId="{6F0791D3-F686-400C-0C6B-90BF62D24BC4}"/>
          </ac:picMkLst>
        </pc:picChg>
        <pc:picChg chg="mod">
          <ac:chgData name="Marco Finetti" userId="fe4fd2758819c97b" providerId="LiveId" clId="{247FAC7D-8215-4190-A163-18B04DDF3D09}" dt="2024-05-07T08:22:51.302" v="417" actId="1076"/>
          <ac:picMkLst>
            <pc:docMk/>
            <pc:sldMk cId="1299345664" sldId="410"/>
            <ac:picMk id="10" creationId="{3AB47475-F7ED-EC7F-A84C-B883D0A9D188}"/>
          </ac:picMkLst>
        </pc:picChg>
        <pc:picChg chg="mod">
          <ac:chgData name="Marco Finetti" userId="fe4fd2758819c97b" providerId="LiveId" clId="{247FAC7D-8215-4190-A163-18B04DDF3D09}" dt="2024-05-12T11:37:27.701" v="14861" actId="1035"/>
          <ac:picMkLst>
            <pc:docMk/>
            <pc:sldMk cId="1299345664" sldId="410"/>
            <ac:picMk id="21" creationId="{F6B05843-3244-3AC1-433B-0DFFE3C5C123}"/>
          </ac:picMkLst>
        </pc:picChg>
        <pc:picChg chg="del mod">
          <ac:chgData name="Marco Finetti" userId="fe4fd2758819c97b" providerId="LiveId" clId="{247FAC7D-8215-4190-A163-18B04DDF3D09}" dt="2024-05-07T08:23:00.888" v="420" actId="478"/>
          <ac:picMkLst>
            <pc:docMk/>
            <pc:sldMk cId="1299345664" sldId="410"/>
            <ac:picMk id="22" creationId="{E2B320AB-14C2-0AA5-EB20-31CBDCB3D748}"/>
          </ac:picMkLst>
        </pc:picChg>
        <pc:picChg chg="add del mod">
          <ac:chgData name="Marco Finetti" userId="fe4fd2758819c97b" providerId="LiveId" clId="{247FAC7D-8215-4190-A163-18B04DDF3D09}" dt="2024-05-12T11:27:56.668" v="14729" actId="478"/>
          <ac:picMkLst>
            <pc:docMk/>
            <pc:sldMk cId="1299345664" sldId="410"/>
            <ac:picMk id="1089" creationId="{AF3E4D86-92F2-AB8B-46AE-D28BFCBF0DD3}"/>
          </ac:picMkLst>
        </pc:picChg>
        <pc:cxnChg chg="mod">
          <ac:chgData name="Marco Finetti" userId="fe4fd2758819c97b" providerId="LiveId" clId="{247FAC7D-8215-4190-A163-18B04DDF3D09}" dt="2024-05-12T11:37:27.701" v="14861" actId="1035"/>
          <ac:cxnSpMkLst>
            <pc:docMk/>
            <pc:sldMk cId="1299345664" sldId="410"/>
            <ac:cxnSpMk id="20" creationId="{8570E7F4-CD47-FDE7-20E3-DEAD118ED534}"/>
          </ac:cxnSpMkLst>
        </pc:cxnChg>
        <pc:cxnChg chg="mod">
          <ac:chgData name="Marco Finetti" userId="fe4fd2758819c97b" providerId="LiveId" clId="{247FAC7D-8215-4190-A163-18B04DDF3D09}" dt="2024-05-12T11:31:38.073" v="14768" actId="14100"/>
          <ac:cxnSpMkLst>
            <pc:docMk/>
            <pc:sldMk cId="1299345664" sldId="410"/>
            <ac:cxnSpMk id="25" creationId="{E369A84C-DA1B-8C1F-5C17-EF778A97A97F}"/>
          </ac:cxnSpMkLst>
        </pc:cxnChg>
        <pc:cxnChg chg="mod">
          <ac:chgData name="Marco Finetti" userId="fe4fd2758819c97b" providerId="LiveId" clId="{247FAC7D-8215-4190-A163-18B04DDF3D09}" dt="2024-05-12T11:36:30.078" v="14833" actId="403"/>
          <ac:cxnSpMkLst>
            <pc:docMk/>
            <pc:sldMk cId="1299345664" sldId="410"/>
            <ac:cxnSpMk id="26" creationId="{F27D5D50-3260-835E-B793-92DB926498D7}"/>
          </ac:cxnSpMkLst>
        </pc:cxnChg>
        <pc:cxnChg chg="mod">
          <ac:chgData name="Marco Finetti" userId="fe4fd2758819c97b" providerId="LiveId" clId="{247FAC7D-8215-4190-A163-18B04DDF3D09}" dt="2024-05-12T11:36:30.078" v="14833" actId="403"/>
          <ac:cxnSpMkLst>
            <pc:docMk/>
            <pc:sldMk cId="1299345664" sldId="410"/>
            <ac:cxnSpMk id="29" creationId="{7D16C793-8444-D2F4-F302-C1E2E4804969}"/>
          </ac:cxnSpMkLst>
        </pc:cxnChg>
        <pc:cxnChg chg="mod">
          <ac:chgData name="Marco Finetti" userId="fe4fd2758819c97b" providerId="LiveId" clId="{247FAC7D-8215-4190-A163-18B04DDF3D09}" dt="2024-05-12T11:36:30.078" v="14833" actId="403"/>
          <ac:cxnSpMkLst>
            <pc:docMk/>
            <pc:sldMk cId="1299345664" sldId="410"/>
            <ac:cxnSpMk id="31" creationId="{0E7720E1-0C34-61AF-EB38-085DEF7C282A}"/>
          </ac:cxnSpMkLst>
        </pc:cxnChg>
        <pc:cxnChg chg="mod">
          <ac:chgData name="Marco Finetti" userId="fe4fd2758819c97b" providerId="LiveId" clId="{247FAC7D-8215-4190-A163-18B04DDF3D09}" dt="2024-05-12T11:36:39.011" v="14836" actId="14100"/>
          <ac:cxnSpMkLst>
            <pc:docMk/>
            <pc:sldMk cId="1299345664" sldId="410"/>
            <ac:cxnSpMk id="45" creationId="{ABDAC7B9-7163-87C5-C59F-F27A0AF12EAA}"/>
          </ac:cxnSpMkLst>
        </pc:cxnChg>
        <pc:cxnChg chg="mod">
          <ac:chgData name="Marco Finetti" userId="fe4fd2758819c97b" providerId="LiveId" clId="{247FAC7D-8215-4190-A163-18B04DDF3D09}" dt="2024-05-12T11:36:30.078" v="14833" actId="403"/>
          <ac:cxnSpMkLst>
            <pc:docMk/>
            <pc:sldMk cId="1299345664" sldId="410"/>
            <ac:cxnSpMk id="1042" creationId="{41719DE0-8104-6171-0706-3CB2F48477E1}"/>
          </ac:cxnSpMkLst>
        </pc:cxnChg>
        <pc:cxnChg chg="mod">
          <ac:chgData name="Marco Finetti" userId="fe4fd2758819c97b" providerId="LiveId" clId="{247FAC7D-8215-4190-A163-18B04DDF3D09}" dt="2024-05-12T11:36:30.078" v="14833" actId="403"/>
          <ac:cxnSpMkLst>
            <pc:docMk/>
            <pc:sldMk cId="1299345664" sldId="410"/>
            <ac:cxnSpMk id="1043" creationId="{9B5D951F-26EC-25FD-E375-E205A4A3F49F}"/>
          </ac:cxnSpMkLst>
        </pc:cxnChg>
      </pc:sldChg>
      <pc:sldChg chg="add del">
        <pc:chgData name="Marco Finetti" userId="fe4fd2758819c97b" providerId="LiveId" clId="{247FAC7D-8215-4190-A163-18B04DDF3D09}" dt="2024-05-12T12:01:39.490" v="15263" actId="47"/>
        <pc:sldMkLst>
          <pc:docMk/>
          <pc:sldMk cId="1504679970" sldId="412"/>
        </pc:sldMkLst>
      </pc:sldChg>
      <pc:sldChg chg="delSp add del mod ord delAnim modShow">
        <pc:chgData name="Marco Finetti" userId="fe4fd2758819c97b" providerId="LiveId" clId="{247FAC7D-8215-4190-A163-18B04DDF3D09}" dt="2024-05-12T12:01:39.490" v="15263" actId="47"/>
        <pc:sldMkLst>
          <pc:docMk/>
          <pc:sldMk cId="522632382" sldId="421"/>
        </pc:sldMkLst>
        <pc:spChg chg="del">
          <ac:chgData name="Marco Finetti" userId="fe4fd2758819c97b" providerId="LiveId" clId="{247FAC7D-8215-4190-A163-18B04DDF3D09}" dt="2024-05-07T10:03:49.341" v="1266" actId="478"/>
          <ac:spMkLst>
            <pc:docMk/>
            <pc:sldMk cId="522632382" sldId="421"/>
            <ac:spMk id="34" creationId="{6F235088-446D-FD5E-0621-FE97321643CB}"/>
          </ac:spMkLst>
        </pc:spChg>
        <pc:picChg chg="del">
          <ac:chgData name="Marco Finetti" userId="fe4fd2758819c97b" providerId="LiveId" clId="{247FAC7D-8215-4190-A163-18B04DDF3D09}" dt="2024-05-07T10:03:49.341" v="1266" actId="478"/>
          <ac:picMkLst>
            <pc:docMk/>
            <pc:sldMk cId="522632382" sldId="421"/>
            <ac:picMk id="5" creationId="{9EB3482D-9CFC-C51C-2EA2-C82F26B4F6F4}"/>
          </ac:picMkLst>
        </pc:picChg>
      </pc:sldChg>
      <pc:sldChg chg="add del">
        <pc:chgData name="Marco Finetti" userId="fe4fd2758819c97b" providerId="LiveId" clId="{247FAC7D-8215-4190-A163-18B04DDF3D09}" dt="2024-05-12T12:01:39.490" v="15263" actId="47"/>
        <pc:sldMkLst>
          <pc:docMk/>
          <pc:sldMk cId="1882395587" sldId="422"/>
        </pc:sldMkLst>
      </pc:sldChg>
      <pc:sldChg chg="add del">
        <pc:chgData name="Marco Finetti" userId="fe4fd2758819c97b" providerId="LiveId" clId="{247FAC7D-8215-4190-A163-18B04DDF3D09}" dt="2024-05-12T12:01:39.490" v="15263" actId="47"/>
        <pc:sldMkLst>
          <pc:docMk/>
          <pc:sldMk cId="3277379985" sldId="425"/>
        </pc:sldMkLst>
      </pc:sldChg>
      <pc:sldChg chg="add del">
        <pc:chgData name="Marco Finetti" userId="fe4fd2758819c97b" providerId="LiveId" clId="{247FAC7D-8215-4190-A163-18B04DDF3D09}" dt="2024-05-12T12:01:39.490" v="15263" actId="47"/>
        <pc:sldMkLst>
          <pc:docMk/>
          <pc:sldMk cId="3235431132" sldId="426"/>
        </pc:sldMkLst>
      </pc:sldChg>
      <pc:sldChg chg="add del">
        <pc:chgData name="Marco Finetti" userId="fe4fd2758819c97b" providerId="LiveId" clId="{247FAC7D-8215-4190-A163-18B04DDF3D09}" dt="2024-05-12T12:01:39.490" v="15263" actId="47"/>
        <pc:sldMkLst>
          <pc:docMk/>
          <pc:sldMk cId="2473239740" sldId="432"/>
        </pc:sldMkLst>
      </pc:sldChg>
      <pc:sldChg chg="addSp delSp modSp mod delAnim modAnim modNotesTx">
        <pc:chgData name="Marco Finetti" userId="fe4fd2758819c97b" providerId="LiveId" clId="{247FAC7D-8215-4190-A163-18B04DDF3D09}" dt="2024-05-15T07:49:12.381" v="19868"/>
        <pc:sldMkLst>
          <pc:docMk/>
          <pc:sldMk cId="27079622" sldId="434"/>
        </pc:sldMkLst>
        <pc:spChg chg="mod">
          <ac:chgData name="Marco Finetti" userId="fe4fd2758819c97b" providerId="LiveId" clId="{247FAC7D-8215-4190-A163-18B04DDF3D09}" dt="2024-05-14T13:27:10.421" v="19538" actId="12"/>
          <ac:spMkLst>
            <pc:docMk/>
            <pc:sldMk cId="27079622" sldId="434"/>
            <ac:spMk id="3" creationId="{B15A10CB-1E8C-162B-22AD-8D377E315361}"/>
          </ac:spMkLst>
        </pc:spChg>
        <pc:spChg chg="mod">
          <ac:chgData name="Marco Finetti" userId="fe4fd2758819c97b" providerId="LiveId" clId="{247FAC7D-8215-4190-A163-18B04DDF3D09}" dt="2024-05-09T14:46:01.752" v="9198" actId="20577"/>
          <ac:spMkLst>
            <pc:docMk/>
            <pc:sldMk cId="27079622" sldId="434"/>
            <ac:spMk id="4" creationId="{FB9A2002-4FF7-B5B2-4CD3-D57BCB524D87}"/>
          </ac:spMkLst>
        </pc:spChg>
        <pc:spChg chg="mod">
          <ac:chgData name="Marco Finetti" userId="fe4fd2758819c97b" providerId="LiveId" clId="{247FAC7D-8215-4190-A163-18B04DDF3D09}" dt="2024-05-15T07:46:59.249" v="19769" actId="404"/>
          <ac:spMkLst>
            <pc:docMk/>
            <pc:sldMk cId="27079622" sldId="434"/>
            <ac:spMk id="10" creationId="{2CC5F1A1-CA17-156E-D2EB-1E3D1844F2A9}"/>
          </ac:spMkLst>
        </pc:spChg>
        <pc:spChg chg="mod">
          <ac:chgData name="Marco Finetti" userId="fe4fd2758819c97b" providerId="LiveId" clId="{247FAC7D-8215-4190-A163-18B04DDF3D09}" dt="2024-05-15T07:47:09.521" v="19773" actId="1076"/>
          <ac:spMkLst>
            <pc:docMk/>
            <pc:sldMk cId="27079622" sldId="434"/>
            <ac:spMk id="11" creationId="{F43B3B8C-5F0E-5D38-8AF1-BE6DD19588A0}"/>
          </ac:spMkLst>
        </pc:spChg>
        <pc:spChg chg="mod">
          <ac:chgData name="Marco Finetti" userId="fe4fd2758819c97b" providerId="LiveId" clId="{247FAC7D-8215-4190-A163-18B04DDF3D09}" dt="2024-05-15T07:46:59.249" v="19769" actId="404"/>
          <ac:spMkLst>
            <pc:docMk/>
            <pc:sldMk cId="27079622" sldId="434"/>
            <ac:spMk id="12" creationId="{25B29090-8563-922A-AED7-8813179A72CA}"/>
          </ac:spMkLst>
        </pc:spChg>
        <pc:spChg chg="mod">
          <ac:chgData name="Marco Finetti" userId="fe4fd2758819c97b" providerId="LiveId" clId="{247FAC7D-8215-4190-A163-18B04DDF3D09}" dt="2024-05-15T07:46:59.249" v="19769" actId="404"/>
          <ac:spMkLst>
            <pc:docMk/>
            <pc:sldMk cId="27079622" sldId="434"/>
            <ac:spMk id="13" creationId="{9E829130-3A12-07CB-3D9E-D84C2189518C}"/>
          </ac:spMkLst>
        </pc:spChg>
        <pc:spChg chg="add mod">
          <ac:chgData name="Marco Finetti" userId="fe4fd2758819c97b" providerId="LiveId" clId="{247FAC7D-8215-4190-A163-18B04DDF3D09}" dt="2024-05-12T12:09:20.730" v="15338"/>
          <ac:spMkLst>
            <pc:docMk/>
            <pc:sldMk cId="27079622" sldId="434"/>
            <ac:spMk id="15" creationId="{FE7587D2-DCFB-815E-E06B-BF2C5EF9626D}"/>
          </ac:spMkLst>
        </pc:spChg>
        <pc:spChg chg="mod">
          <ac:chgData name="Marco Finetti" userId="fe4fd2758819c97b" providerId="LiveId" clId="{247FAC7D-8215-4190-A163-18B04DDF3D09}" dt="2024-05-15T07:46:59.249" v="19769" actId="404"/>
          <ac:spMkLst>
            <pc:docMk/>
            <pc:sldMk cId="27079622" sldId="434"/>
            <ac:spMk id="16" creationId="{6ACED40E-647A-6EBB-21EC-0C0FDF6406A4}"/>
          </ac:spMkLst>
        </pc:spChg>
        <pc:spChg chg="mod">
          <ac:chgData name="Marco Finetti" userId="fe4fd2758819c97b" providerId="LiveId" clId="{247FAC7D-8215-4190-A163-18B04DDF3D09}" dt="2024-05-15T07:46:59.249" v="19769" actId="404"/>
          <ac:spMkLst>
            <pc:docMk/>
            <pc:sldMk cId="27079622" sldId="434"/>
            <ac:spMk id="17" creationId="{361C8B51-8BD3-CC2A-17FD-DA93450A1A92}"/>
          </ac:spMkLst>
        </pc:spChg>
        <pc:spChg chg="del mod">
          <ac:chgData name="Marco Finetti" userId="fe4fd2758819c97b" providerId="LiveId" clId="{247FAC7D-8215-4190-A163-18B04DDF3D09}" dt="2024-05-14T14:47:30.282" v="19712" actId="478"/>
          <ac:spMkLst>
            <pc:docMk/>
            <pc:sldMk cId="27079622" sldId="434"/>
            <ac:spMk id="19" creationId="{6C036D0B-B7C0-F11C-2FE6-4C58557A8D9B}"/>
          </ac:spMkLst>
        </pc:spChg>
        <pc:spChg chg="del mod">
          <ac:chgData name="Marco Finetti" userId="fe4fd2758819c97b" providerId="LiveId" clId="{247FAC7D-8215-4190-A163-18B04DDF3D09}" dt="2024-05-14T14:47:39.370" v="19715" actId="478"/>
          <ac:spMkLst>
            <pc:docMk/>
            <pc:sldMk cId="27079622" sldId="434"/>
            <ac:spMk id="24" creationId="{7411C474-9713-AF79-5B28-02D00DCA106E}"/>
          </ac:spMkLst>
        </pc:spChg>
        <pc:spChg chg="del mod">
          <ac:chgData name="Marco Finetti" userId="fe4fd2758819c97b" providerId="LiveId" clId="{247FAC7D-8215-4190-A163-18B04DDF3D09}" dt="2024-05-14T14:47:52.393" v="19720" actId="478"/>
          <ac:spMkLst>
            <pc:docMk/>
            <pc:sldMk cId="27079622" sldId="434"/>
            <ac:spMk id="28" creationId="{CF14B015-2DF2-7D86-D267-8979860CDCA1}"/>
          </ac:spMkLst>
        </pc:spChg>
        <pc:spChg chg="del mod">
          <ac:chgData name="Marco Finetti" userId="fe4fd2758819c97b" providerId="LiveId" clId="{247FAC7D-8215-4190-A163-18B04DDF3D09}" dt="2024-05-14T14:47:45.700" v="19718" actId="478"/>
          <ac:spMkLst>
            <pc:docMk/>
            <pc:sldMk cId="27079622" sldId="434"/>
            <ac:spMk id="30" creationId="{49445CD0-96AD-E0F9-F1DB-1F237DA7DF99}"/>
          </ac:spMkLst>
        </pc:spChg>
        <pc:spChg chg="del mod">
          <ac:chgData name="Marco Finetti" userId="fe4fd2758819c97b" providerId="LiveId" clId="{247FAC7D-8215-4190-A163-18B04DDF3D09}" dt="2024-05-14T14:47:43.563" v="19717" actId="478"/>
          <ac:spMkLst>
            <pc:docMk/>
            <pc:sldMk cId="27079622" sldId="434"/>
            <ac:spMk id="31" creationId="{C78ED37C-9F1C-CAB7-C734-F883C2E58B62}"/>
          </ac:spMkLst>
        </pc:spChg>
        <pc:spChg chg="del mod">
          <ac:chgData name="Marco Finetti" userId="fe4fd2758819c97b" providerId="LiveId" clId="{247FAC7D-8215-4190-A163-18B04DDF3D09}" dt="2024-05-14T14:47:20.765" v="19708" actId="478"/>
          <ac:spMkLst>
            <pc:docMk/>
            <pc:sldMk cId="27079622" sldId="434"/>
            <ac:spMk id="32" creationId="{6EC1016C-746F-F370-02E3-F14335A97409}"/>
          </ac:spMkLst>
        </pc:spChg>
        <pc:spChg chg="del mod">
          <ac:chgData name="Marco Finetti" userId="fe4fd2758819c97b" providerId="LiveId" clId="{247FAC7D-8215-4190-A163-18B04DDF3D09}" dt="2024-05-14T14:47:17.465" v="19707" actId="478"/>
          <ac:spMkLst>
            <pc:docMk/>
            <pc:sldMk cId="27079622" sldId="434"/>
            <ac:spMk id="33" creationId="{33221474-8B18-B4A2-D880-5C08AB1F64F1}"/>
          </ac:spMkLst>
        </pc:spChg>
        <pc:spChg chg="del">
          <ac:chgData name="Marco Finetti" userId="fe4fd2758819c97b" providerId="LiveId" clId="{247FAC7D-8215-4190-A163-18B04DDF3D09}" dt="2024-05-12T12:09:20.285" v="15337" actId="478"/>
          <ac:spMkLst>
            <pc:docMk/>
            <pc:sldMk cId="27079622" sldId="434"/>
            <ac:spMk id="46" creationId="{B4E67893-BC02-0567-2560-402260554DB6}"/>
          </ac:spMkLst>
        </pc:spChg>
        <pc:spChg chg="del">
          <ac:chgData name="Marco Finetti" userId="fe4fd2758819c97b" providerId="LiveId" clId="{247FAC7D-8215-4190-A163-18B04DDF3D09}" dt="2024-05-08T18:17:55.973" v="6785" actId="478"/>
          <ac:spMkLst>
            <pc:docMk/>
            <pc:sldMk cId="27079622" sldId="434"/>
            <ac:spMk id="69" creationId="{BEC7F3A0-5A0B-AAC0-71F2-F047B5A2672B}"/>
          </ac:spMkLst>
        </pc:spChg>
        <pc:grpChg chg="add mod">
          <ac:chgData name="Marco Finetti" userId="fe4fd2758819c97b" providerId="LiveId" clId="{247FAC7D-8215-4190-A163-18B04DDF3D09}" dt="2024-05-15T07:48:00.500" v="19779" actId="1035"/>
          <ac:grpSpMkLst>
            <pc:docMk/>
            <pc:sldMk cId="27079622" sldId="434"/>
            <ac:grpSpMk id="5" creationId="{7E154F52-0C0D-2C4D-D7EB-F2E568AC0B3C}"/>
          </ac:grpSpMkLst>
        </pc:grpChg>
        <pc:grpChg chg="mod">
          <ac:chgData name="Marco Finetti" userId="fe4fd2758819c97b" providerId="LiveId" clId="{247FAC7D-8215-4190-A163-18B04DDF3D09}" dt="2024-05-15T07:46:59.249" v="19769" actId="404"/>
          <ac:grpSpMkLst>
            <pc:docMk/>
            <pc:sldMk cId="27079622" sldId="434"/>
            <ac:grpSpMk id="6" creationId="{7C1B81C0-F659-9449-EA67-97A903E42899}"/>
          </ac:grpSpMkLst>
        </pc:grpChg>
        <pc:grpChg chg="mod">
          <ac:chgData name="Marco Finetti" userId="fe4fd2758819c97b" providerId="LiveId" clId="{247FAC7D-8215-4190-A163-18B04DDF3D09}" dt="2024-05-15T07:46:59.249" v="19769" actId="404"/>
          <ac:grpSpMkLst>
            <pc:docMk/>
            <pc:sldMk cId="27079622" sldId="434"/>
            <ac:grpSpMk id="7" creationId="{761921DC-6BA5-54DB-3E8F-6917393062CB}"/>
          </ac:grpSpMkLst>
        </pc:grpChg>
        <pc:grpChg chg="del mod">
          <ac:chgData name="Marco Finetti" userId="fe4fd2758819c97b" providerId="LiveId" clId="{247FAC7D-8215-4190-A163-18B04DDF3D09}" dt="2024-05-14T14:47:17.465" v="19707" actId="478"/>
          <ac:grpSpMkLst>
            <pc:docMk/>
            <pc:sldMk cId="27079622" sldId="434"/>
            <ac:grpSpMk id="25" creationId="{FD6C7ED5-748A-2BEC-88F3-F28446D652CF}"/>
          </ac:grpSpMkLst>
        </pc:grpChg>
        <pc:grpChg chg="del mod">
          <ac:chgData name="Marco Finetti" userId="fe4fd2758819c97b" providerId="LiveId" clId="{247FAC7D-8215-4190-A163-18B04DDF3D09}" dt="2024-05-14T14:47:43.563" v="19717" actId="478"/>
          <ac:grpSpMkLst>
            <pc:docMk/>
            <pc:sldMk cId="27079622" sldId="434"/>
            <ac:grpSpMk id="26" creationId="{39DA632C-C2B7-3054-38B9-34F82344E75C}"/>
          </ac:grpSpMkLst>
        </pc:grpChg>
        <pc:picChg chg="add mod ord">
          <ac:chgData name="Marco Finetti" userId="fe4fd2758819c97b" providerId="LiveId" clId="{247FAC7D-8215-4190-A163-18B04DDF3D09}" dt="2024-05-15T07:47:43.143" v="19775" actId="1076"/>
          <ac:picMkLst>
            <pc:docMk/>
            <pc:sldMk cId="27079622" sldId="434"/>
            <ac:picMk id="2" creationId="{5582BD2F-B6E2-DCF8-DEF6-84FC5EE1BEF4}"/>
          </ac:picMkLst>
        </pc:picChg>
        <pc:picChg chg="del">
          <ac:chgData name="Marco Finetti" userId="fe4fd2758819c97b" providerId="LiveId" clId="{247FAC7D-8215-4190-A163-18B04DDF3D09}" dt="2024-05-11T18:06:06.160" v="14222" actId="478"/>
          <ac:picMkLst>
            <pc:docMk/>
            <pc:sldMk cId="27079622" sldId="434"/>
            <ac:picMk id="5" creationId="{D211C7EC-DA45-CE49-423B-075C8EAAE686}"/>
          </ac:picMkLst>
        </pc:picChg>
        <pc:picChg chg="add del mod">
          <ac:chgData name="Marco Finetti" userId="fe4fd2758819c97b" providerId="LiveId" clId="{247FAC7D-8215-4190-A163-18B04DDF3D09}" dt="2024-05-12T10:27:03.658" v="14428" actId="478"/>
          <ac:picMkLst>
            <pc:docMk/>
            <pc:sldMk cId="27079622" sldId="434"/>
            <ac:picMk id="6" creationId="{496BCFF6-F93A-07D1-422C-F3F52F1F8661}"/>
          </ac:picMkLst>
        </pc:picChg>
        <pc:picChg chg="add mod">
          <ac:chgData name="Marco Finetti" userId="fe4fd2758819c97b" providerId="LiveId" clId="{247FAC7D-8215-4190-A163-18B04DDF3D09}" dt="2024-05-12T11:15:27.723" v="14694" actId="1076"/>
          <ac:picMkLst>
            <pc:docMk/>
            <pc:sldMk cId="27079622" sldId="434"/>
            <ac:picMk id="9" creationId="{12517A25-372D-7B30-30B7-26A1BF63B4E6}"/>
          </ac:picMkLst>
        </pc:picChg>
        <pc:picChg chg="add del mod">
          <ac:chgData name="Marco Finetti" userId="fe4fd2758819c97b" providerId="LiveId" clId="{247FAC7D-8215-4190-A163-18B04DDF3D09}" dt="2024-05-12T10:55:43.646" v="14603" actId="478"/>
          <ac:picMkLst>
            <pc:docMk/>
            <pc:sldMk cId="27079622" sldId="434"/>
            <ac:picMk id="11" creationId="{848AF305-E2FB-CF71-3CFF-1D495DC3AA8C}"/>
          </ac:picMkLst>
        </pc:picChg>
        <pc:picChg chg="add del mod">
          <ac:chgData name="Marco Finetti" userId="fe4fd2758819c97b" providerId="LiveId" clId="{247FAC7D-8215-4190-A163-18B04DDF3D09}" dt="2024-05-12T10:55:43.646" v="14603" actId="478"/>
          <ac:picMkLst>
            <pc:docMk/>
            <pc:sldMk cId="27079622" sldId="434"/>
            <ac:picMk id="13" creationId="{95A58DAA-677A-7A25-7A57-C7E0525B3805}"/>
          </ac:picMkLst>
        </pc:picChg>
        <pc:picChg chg="add mod">
          <ac:chgData name="Marco Finetti" userId="fe4fd2758819c97b" providerId="LiveId" clId="{247FAC7D-8215-4190-A163-18B04DDF3D09}" dt="2024-05-15T07:47:02.002" v="19771" actId="1076"/>
          <ac:picMkLst>
            <pc:docMk/>
            <pc:sldMk cId="27079622" sldId="434"/>
            <ac:picMk id="14" creationId="{A964496A-B86F-5E7B-4F0D-63959C6F6B4A}"/>
          </ac:picMkLst>
        </pc:picChg>
        <pc:picChg chg="del">
          <ac:chgData name="Marco Finetti" userId="fe4fd2758819c97b" providerId="LiveId" clId="{247FAC7D-8215-4190-A163-18B04DDF3D09}" dt="2024-05-11T18:05:42.959" v="14221" actId="478"/>
          <ac:picMkLst>
            <pc:docMk/>
            <pc:sldMk cId="27079622" sldId="434"/>
            <ac:picMk id="16" creationId="{50A893C1-8B31-3700-509D-8059795C88AF}"/>
          </ac:picMkLst>
        </pc:picChg>
        <pc:picChg chg="del">
          <ac:chgData name="Marco Finetti" userId="fe4fd2758819c97b" providerId="LiveId" clId="{247FAC7D-8215-4190-A163-18B04DDF3D09}" dt="2024-05-08T18:17:52.624" v="6784" actId="478"/>
          <ac:picMkLst>
            <pc:docMk/>
            <pc:sldMk cId="27079622" sldId="434"/>
            <ac:picMk id="42" creationId="{D119AD20-033F-09CE-3A17-2550417D6185}"/>
          </ac:picMkLst>
        </pc:picChg>
        <pc:picChg chg="add del mod">
          <ac:chgData name="Marco Finetti" userId="fe4fd2758819c97b" providerId="LiveId" clId="{247FAC7D-8215-4190-A163-18B04DDF3D09}" dt="2024-05-12T10:37:17.061" v="14438" actId="478"/>
          <ac:picMkLst>
            <pc:docMk/>
            <pc:sldMk cId="27079622" sldId="434"/>
            <ac:picMk id="1026" creationId="{89CB1EAB-971E-47F5-0FA4-AE5D291D8B5E}"/>
          </ac:picMkLst>
        </pc:picChg>
        <pc:cxnChg chg="del mod">
          <ac:chgData name="Marco Finetti" userId="fe4fd2758819c97b" providerId="LiveId" clId="{247FAC7D-8215-4190-A163-18B04DDF3D09}" dt="2024-05-14T14:47:26.480" v="19710" actId="478"/>
          <ac:cxnSpMkLst>
            <pc:docMk/>
            <pc:sldMk cId="27079622" sldId="434"/>
            <ac:cxnSpMk id="18" creationId="{CA3CAD1C-F983-FBE9-C18A-C357C4BFB108}"/>
          </ac:cxnSpMkLst>
        </pc:cxnChg>
        <pc:cxnChg chg="del">
          <ac:chgData name="Marco Finetti" userId="fe4fd2758819c97b" providerId="LiveId" clId="{247FAC7D-8215-4190-A163-18B04DDF3D09}" dt="2024-05-08T18:18:08.355" v="6786" actId="478"/>
          <ac:cxnSpMkLst>
            <pc:docMk/>
            <pc:sldMk cId="27079622" sldId="434"/>
            <ac:cxnSpMk id="18" creationId="{F8D2BA56-98F7-B1C6-EE7F-38E414AC7112}"/>
          </ac:cxnSpMkLst>
        </pc:cxnChg>
        <pc:cxnChg chg="del mod">
          <ac:chgData name="Marco Finetti" userId="fe4fd2758819c97b" providerId="LiveId" clId="{247FAC7D-8215-4190-A163-18B04DDF3D09}" dt="2024-05-14T14:47:37.532" v="19714" actId="478"/>
          <ac:cxnSpMkLst>
            <pc:docMk/>
            <pc:sldMk cId="27079622" sldId="434"/>
            <ac:cxnSpMk id="20" creationId="{1A6258E1-0574-15AC-008F-27E3DAA741F6}"/>
          </ac:cxnSpMkLst>
        </pc:cxnChg>
        <pc:cxnChg chg="del mod">
          <ac:chgData name="Marco Finetti" userId="fe4fd2758819c97b" providerId="LiveId" clId="{247FAC7D-8215-4190-A163-18B04DDF3D09}" dt="2024-05-14T14:47:33.915" v="19713" actId="478"/>
          <ac:cxnSpMkLst>
            <pc:docMk/>
            <pc:sldMk cId="27079622" sldId="434"/>
            <ac:cxnSpMk id="21" creationId="{D3A151E2-4755-0FBF-0845-9F74FA003D59}"/>
          </ac:cxnSpMkLst>
        </pc:cxnChg>
        <pc:cxnChg chg="del mod">
          <ac:chgData name="Marco Finetti" userId="fe4fd2758819c97b" providerId="LiveId" clId="{247FAC7D-8215-4190-A163-18B04DDF3D09}" dt="2024-05-14T14:47:23.177" v="19709" actId="478"/>
          <ac:cxnSpMkLst>
            <pc:docMk/>
            <pc:sldMk cId="27079622" sldId="434"/>
            <ac:cxnSpMk id="22" creationId="{754F21F7-277F-32BA-171F-3870A4F10ECF}"/>
          </ac:cxnSpMkLst>
        </pc:cxnChg>
        <pc:cxnChg chg="del mod">
          <ac:chgData name="Marco Finetti" userId="fe4fd2758819c97b" providerId="LiveId" clId="{247FAC7D-8215-4190-A163-18B04DDF3D09}" dt="2024-05-14T14:47:28.585" v="19711" actId="478"/>
          <ac:cxnSpMkLst>
            <pc:docMk/>
            <pc:sldMk cId="27079622" sldId="434"/>
            <ac:cxnSpMk id="23" creationId="{71287413-9E86-4214-0225-2BDD7BED17AC}"/>
          </ac:cxnSpMkLst>
        </pc:cxnChg>
        <pc:cxnChg chg="del mod">
          <ac:chgData name="Marco Finetti" userId="fe4fd2758819c97b" providerId="LiveId" clId="{247FAC7D-8215-4190-A163-18B04DDF3D09}" dt="2024-05-14T14:47:41.664" v="19716" actId="478"/>
          <ac:cxnSpMkLst>
            <pc:docMk/>
            <pc:sldMk cId="27079622" sldId="434"/>
            <ac:cxnSpMk id="27" creationId="{91214ED0-C7EA-42C9-E3B0-77FCCC13C204}"/>
          </ac:cxnSpMkLst>
        </pc:cxnChg>
        <pc:cxnChg chg="del mod">
          <ac:chgData name="Marco Finetti" userId="fe4fd2758819c97b" providerId="LiveId" clId="{247FAC7D-8215-4190-A163-18B04DDF3D09}" dt="2024-05-14T14:47:50.035" v="19719" actId="478"/>
          <ac:cxnSpMkLst>
            <pc:docMk/>
            <pc:sldMk cId="27079622" sldId="434"/>
            <ac:cxnSpMk id="29" creationId="{63DA40E2-7466-D52A-6FBC-4D437A807FC6}"/>
          </ac:cxnSpMkLst>
        </pc:cxnChg>
      </pc:sldChg>
      <pc:sldChg chg="addSp delSp modSp del mod modShow">
        <pc:chgData name="Marco Finetti" userId="fe4fd2758819c97b" providerId="LiveId" clId="{247FAC7D-8215-4190-A163-18B04DDF3D09}" dt="2024-05-12T11:34:46.593" v="14791" actId="47"/>
        <pc:sldMkLst>
          <pc:docMk/>
          <pc:sldMk cId="3358858636" sldId="435"/>
        </pc:sldMkLst>
        <pc:graphicFrameChg chg="del">
          <ac:chgData name="Marco Finetti" userId="fe4fd2758819c97b" providerId="LiveId" clId="{247FAC7D-8215-4190-A163-18B04DDF3D09}" dt="2024-05-08T17:58:43.011" v="6611" actId="478"/>
          <ac:graphicFrameMkLst>
            <pc:docMk/>
            <pc:sldMk cId="3358858636" sldId="435"/>
            <ac:graphicFrameMk id="5" creationId="{694FD488-2869-FBAB-06E5-620A19101608}"/>
          </ac:graphicFrameMkLst>
        </pc:graphicFrameChg>
        <pc:picChg chg="add mod">
          <ac:chgData name="Marco Finetti" userId="fe4fd2758819c97b" providerId="LiveId" clId="{247FAC7D-8215-4190-A163-18B04DDF3D09}" dt="2024-05-07T08:23:47.939" v="422"/>
          <ac:picMkLst>
            <pc:docMk/>
            <pc:sldMk cId="3358858636" sldId="435"/>
            <ac:picMk id="3" creationId="{882B0B1A-BC7D-682F-3DB8-36B4DE652BDA}"/>
          </ac:picMkLst>
        </pc:picChg>
      </pc:sldChg>
      <pc:sldChg chg="modSp del mod">
        <pc:chgData name="Marco Finetti" userId="fe4fd2758819c97b" providerId="LiveId" clId="{247FAC7D-8215-4190-A163-18B04DDF3D09}" dt="2024-05-11T16:08:11.378" v="13489" actId="47"/>
        <pc:sldMkLst>
          <pc:docMk/>
          <pc:sldMk cId="2849626769" sldId="436"/>
        </pc:sldMkLst>
        <pc:spChg chg="mod">
          <ac:chgData name="Marco Finetti" userId="fe4fd2758819c97b" providerId="LiveId" clId="{247FAC7D-8215-4190-A163-18B04DDF3D09}" dt="2024-05-09T14:46:53.300" v="9229" actId="20577"/>
          <ac:spMkLst>
            <pc:docMk/>
            <pc:sldMk cId="2849626769" sldId="436"/>
            <ac:spMk id="4" creationId="{DEDB2087-9F66-DC15-235F-5D07E84B1726}"/>
          </ac:spMkLst>
        </pc:spChg>
      </pc:sldChg>
      <pc:sldChg chg="addSp delSp modSp add del mod ord delAnim modAnim modNotesTx">
        <pc:chgData name="Marco Finetti" userId="fe4fd2758819c97b" providerId="LiveId" clId="{247FAC7D-8215-4190-A163-18B04DDF3D09}" dt="2024-05-08T13:02:55.165" v="5359" actId="47"/>
        <pc:sldMkLst>
          <pc:docMk/>
          <pc:sldMk cId="2647696036" sldId="437"/>
        </pc:sldMkLst>
        <pc:spChg chg="mod">
          <ac:chgData name="Marco Finetti" userId="fe4fd2758819c97b" providerId="LiveId" clId="{247FAC7D-8215-4190-A163-18B04DDF3D09}" dt="2024-05-07T08:49:14.928" v="492" actId="20577"/>
          <ac:spMkLst>
            <pc:docMk/>
            <pc:sldMk cId="2647696036" sldId="437"/>
            <ac:spMk id="2" creationId="{07DE1ADF-CC59-0814-E1C7-3043DDE213FB}"/>
          </ac:spMkLst>
        </pc:spChg>
        <pc:spChg chg="add del mod">
          <ac:chgData name="Marco Finetti" userId="fe4fd2758819c97b" providerId="LiveId" clId="{247FAC7D-8215-4190-A163-18B04DDF3D09}" dt="2024-05-08T13:02:15.151" v="5353" actId="478"/>
          <ac:spMkLst>
            <pc:docMk/>
            <pc:sldMk cId="2647696036" sldId="437"/>
            <ac:spMk id="3" creationId="{FB999C24-E74E-9375-702D-5BB9C0AAB24E}"/>
          </ac:spMkLst>
        </pc:spChg>
        <pc:spChg chg="add del mod">
          <ac:chgData name="Marco Finetti" userId="fe4fd2758819c97b" providerId="LiveId" clId="{247FAC7D-8215-4190-A163-18B04DDF3D09}" dt="2024-05-08T06:11:49.779" v="1931" actId="478"/>
          <ac:spMkLst>
            <pc:docMk/>
            <pc:sldMk cId="2647696036" sldId="437"/>
            <ac:spMk id="5" creationId="{9DACDBA3-6A05-CC9B-4D4B-49F8EAE0D61A}"/>
          </ac:spMkLst>
        </pc:spChg>
        <pc:spChg chg="del">
          <ac:chgData name="Marco Finetti" userId="fe4fd2758819c97b" providerId="LiveId" clId="{247FAC7D-8215-4190-A163-18B04DDF3D09}" dt="2024-05-07T08:48:36.627" v="425" actId="478"/>
          <ac:spMkLst>
            <pc:docMk/>
            <pc:sldMk cId="2647696036" sldId="437"/>
            <ac:spMk id="15" creationId="{D3C7E46C-4EC5-AEF3-8883-6D4A58DED055}"/>
          </ac:spMkLst>
        </pc:spChg>
        <pc:spChg chg="add mod ord topLvl">
          <ac:chgData name="Marco Finetti" userId="fe4fd2758819c97b" providerId="LiveId" clId="{247FAC7D-8215-4190-A163-18B04DDF3D09}" dt="2024-05-08T08:23:52.870" v="3624" actId="206"/>
          <ac:spMkLst>
            <pc:docMk/>
            <pc:sldMk cId="2647696036" sldId="437"/>
            <ac:spMk id="21" creationId="{1DADE7F6-9541-F90E-F12D-B366A454E5CA}"/>
          </ac:spMkLst>
        </pc:spChg>
        <pc:spChg chg="add mod ord topLvl">
          <ac:chgData name="Marco Finetti" userId="fe4fd2758819c97b" providerId="LiveId" clId="{247FAC7D-8215-4190-A163-18B04DDF3D09}" dt="2024-05-08T10:10:14.752" v="5061" actId="14100"/>
          <ac:spMkLst>
            <pc:docMk/>
            <pc:sldMk cId="2647696036" sldId="437"/>
            <ac:spMk id="22" creationId="{4664AB69-17A5-C331-3C74-54516CB8B172}"/>
          </ac:spMkLst>
        </pc:spChg>
        <pc:spChg chg="add del mod">
          <ac:chgData name="Marco Finetti" userId="fe4fd2758819c97b" providerId="LiveId" clId="{247FAC7D-8215-4190-A163-18B04DDF3D09}" dt="2024-05-08T07:16:55.297" v="2386" actId="478"/>
          <ac:spMkLst>
            <pc:docMk/>
            <pc:sldMk cId="2647696036" sldId="437"/>
            <ac:spMk id="26" creationId="{CE1A8D9B-3587-C3DF-91C3-101EFD1A5E6B}"/>
          </ac:spMkLst>
        </pc:spChg>
        <pc:spChg chg="add del mod">
          <ac:chgData name="Marco Finetti" userId="fe4fd2758819c97b" providerId="LiveId" clId="{247FAC7D-8215-4190-A163-18B04DDF3D09}" dt="2024-05-08T07:17:17.878" v="2389" actId="478"/>
          <ac:spMkLst>
            <pc:docMk/>
            <pc:sldMk cId="2647696036" sldId="437"/>
            <ac:spMk id="27" creationId="{923839F1-A97F-7003-24C0-4834854E3EB2}"/>
          </ac:spMkLst>
        </pc:spChg>
        <pc:spChg chg="add del mod ord topLvl">
          <ac:chgData name="Marco Finetti" userId="fe4fd2758819c97b" providerId="LiveId" clId="{247FAC7D-8215-4190-A163-18B04DDF3D09}" dt="2024-05-08T08:23:52.870" v="3624" actId="206"/>
          <ac:spMkLst>
            <pc:docMk/>
            <pc:sldMk cId="2647696036" sldId="437"/>
            <ac:spMk id="28" creationId="{7170A700-E30C-DE1C-480E-5095099D7CDD}"/>
          </ac:spMkLst>
        </pc:spChg>
        <pc:spChg chg="add del mod">
          <ac:chgData name="Marco Finetti" userId="fe4fd2758819c97b" providerId="LiveId" clId="{247FAC7D-8215-4190-A163-18B04DDF3D09}" dt="2024-05-08T07:24:26.180" v="2499" actId="478"/>
          <ac:spMkLst>
            <pc:docMk/>
            <pc:sldMk cId="2647696036" sldId="437"/>
            <ac:spMk id="31" creationId="{296BBC61-E194-0A76-1390-0580BC471141}"/>
          </ac:spMkLst>
        </pc:spChg>
        <pc:spChg chg="add mod topLvl">
          <ac:chgData name="Marco Finetti" userId="fe4fd2758819c97b" providerId="LiveId" clId="{247FAC7D-8215-4190-A163-18B04DDF3D09}" dt="2024-05-08T10:06:15.876" v="5001" actId="207"/>
          <ac:spMkLst>
            <pc:docMk/>
            <pc:sldMk cId="2647696036" sldId="437"/>
            <ac:spMk id="32" creationId="{AECB8747-975E-83D7-B5EB-15562F6B1602}"/>
          </ac:spMkLst>
        </pc:spChg>
        <pc:spChg chg="add mod topLvl">
          <ac:chgData name="Marco Finetti" userId="fe4fd2758819c97b" providerId="LiveId" clId="{247FAC7D-8215-4190-A163-18B04DDF3D09}" dt="2024-05-08T10:06:21.205" v="5003" actId="207"/>
          <ac:spMkLst>
            <pc:docMk/>
            <pc:sldMk cId="2647696036" sldId="437"/>
            <ac:spMk id="33" creationId="{321E678C-5C07-D09A-E1D8-431C2E901EBF}"/>
          </ac:spMkLst>
        </pc:spChg>
        <pc:spChg chg="add mod">
          <ac:chgData name="Marco Finetti" userId="fe4fd2758819c97b" providerId="LiveId" clId="{247FAC7D-8215-4190-A163-18B04DDF3D09}" dt="2024-05-08T07:51:16.489" v="3070"/>
          <ac:spMkLst>
            <pc:docMk/>
            <pc:sldMk cId="2647696036" sldId="437"/>
            <ac:spMk id="37" creationId="{8CD7D047-525F-C68C-A649-80AA39DD6E19}"/>
          </ac:spMkLst>
        </pc:spChg>
        <pc:spChg chg="add mod topLvl">
          <ac:chgData name="Marco Finetti" userId="fe4fd2758819c97b" providerId="LiveId" clId="{247FAC7D-8215-4190-A163-18B04DDF3D09}" dt="2024-05-08T08:23:52.870" v="3624" actId="206"/>
          <ac:spMkLst>
            <pc:docMk/>
            <pc:sldMk cId="2647696036" sldId="437"/>
            <ac:spMk id="38" creationId="{D50B7FDF-D22C-88C0-11B8-2157088566FD}"/>
          </ac:spMkLst>
        </pc:spChg>
        <pc:spChg chg="add mod topLvl">
          <ac:chgData name="Marco Finetti" userId="fe4fd2758819c97b" providerId="LiveId" clId="{247FAC7D-8215-4190-A163-18B04DDF3D09}" dt="2024-05-08T12:33:21.798" v="5207" actId="403"/>
          <ac:spMkLst>
            <pc:docMk/>
            <pc:sldMk cId="2647696036" sldId="437"/>
            <ac:spMk id="39" creationId="{A4D364A0-DD51-7AC1-BF78-B9AB86C1BCCD}"/>
          </ac:spMkLst>
        </pc:spChg>
        <pc:spChg chg="add mod topLvl">
          <ac:chgData name="Marco Finetti" userId="fe4fd2758819c97b" providerId="LiveId" clId="{247FAC7D-8215-4190-A163-18B04DDF3D09}" dt="2024-05-08T12:33:50.804" v="5218" actId="1038"/>
          <ac:spMkLst>
            <pc:docMk/>
            <pc:sldMk cId="2647696036" sldId="437"/>
            <ac:spMk id="44" creationId="{037138EE-5F39-4E8C-2DFF-8190595FAF17}"/>
          </ac:spMkLst>
        </pc:spChg>
        <pc:spChg chg="add mod topLvl">
          <ac:chgData name="Marco Finetti" userId="fe4fd2758819c97b" providerId="LiveId" clId="{247FAC7D-8215-4190-A163-18B04DDF3D09}" dt="2024-05-08T12:33:40.026" v="5210" actId="1035"/>
          <ac:spMkLst>
            <pc:docMk/>
            <pc:sldMk cId="2647696036" sldId="437"/>
            <ac:spMk id="45" creationId="{311EE146-DA84-A325-72F7-10B953E4095A}"/>
          </ac:spMkLst>
        </pc:spChg>
        <pc:spChg chg="add mod topLvl">
          <ac:chgData name="Marco Finetti" userId="fe4fd2758819c97b" providerId="LiveId" clId="{247FAC7D-8215-4190-A163-18B04DDF3D09}" dt="2024-05-08T12:33:50.804" v="5218" actId="1038"/>
          <ac:spMkLst>
            <pc:docMk/>
            <pc:sldMk cId="2647696036" sldId="437"/>
            <ac:spMk id="46" creationId="{B2798623-0753-CE14-11E0-3EBA947F3B61}"/>
          </ac:spMkLst>
        </pc:spChg>
        <pc:spChg chg="add mod topLvl">
          <ac:chgData name="Marco Finetti" userId="fe4fd2758819c97b" providerId="LiveId" clId="{247FAC7D-8215-4190-A163-18B04DDF3D09}" dt="2024-05-08T08:23:52.870" v="3624" actId="206"/>
          <ac:spMkLst>
            <pc:docMk/>
            <pc:sldMk cId="2647696036" sldId="437"/>
            <ac:spMk id="47" creationId="{96A226A9-872A-8268-13D9-92149C8AFD74}"/>
          </ac:spMkLst>
        </pc:spChg>
        <pc:spChg chg="add mod">
          <ac:chgData name="Marco Finetti" userId="fe4fd2758819c97b" providerId="LiveId" clId="{247FAC7D-8215-4190-A163-18B04DDF3D09}" dt="2024-05-08T12:33:31.861" v="5208" actId="14100"/>
          <ac:spMkLst>
            <pc:docMk/>
            <pc:sldMk cId="2647696036" sldId="437"/>
            <ac:spMk id="49" creationId="{35E95492-425A-B654-A82D-B6D65CD65893}"/>
          </ac:spMkLst>
        </pc:spChg>
        <pc:spChg chg="add mod">
          <ac:chgData name="Marco Finetti" userId="fe4fd2758819c97b" providerId="LiveId" clId="{247FAC7D-8215-4190-A163-18B04DDF3D09}" dt="2024-05-08T12:33:21.798" v="5207" actId="403"/>
          <ac:spMkLst>
            <pc:docMk/>
            <pc:sldMk cId="2647696036" sldId="437"/>
            <ac:spMk id="50" creationId="{684DAB51-671C-3A97-A5C8-6DF2D8D2E9D7}"/>
          </ac:spMkLst>
        </pc:spChg>
        <pc:spChg chg="add del mod">
          <ac:chgData name="Marco Finetti" userId="fe4fd2758819c97b" providerId="LiveId" clId="{247FAC7D-8215-4190-A163-18B04DDF3D09}" dt="2024-05-08T09:12:00.249" v="3757" actId="21"/>
          <ac:spMkLst>
            <pc:docMk/>
            <pc:sldMk cId="2647696036" sldId="437"/>
            <ac:spMk id="54" creationId="{A74485B7-3B09-CED5-CC9D-880D9556B2F5}"/>
          </ac:spMkLst>
        </pc:spChg>
        <pc:spChg chg="mod">
          <ac:chgData name="Marco Finetti" userId="fe4fd2758819c97b" providerId="LiveId" clId="{247FAC7D-8215-4190-A163-18B04DDF3D09}" dt="2024-05-08T12:46:09.501" v="5315"/>
          <ac:spMkLst>
            <pc:docMk/>
            <pc:sldMk cId="2647696036" sldId="437"/>
            <ac:spMk id="56" creationId="{57240BBC-8745-605A-83C9-5C7ADF4384E1}"/>
          </ac:spMkLst>
        </pc:spChg>
        <pc:spChg chg="mod">
          <ac:chgData name="Marco Finetti" userId="fe4fd2758819c97b" providerId="LiveId" clId="{247FAC7D-8215-4190-A163-18B04DDF3D09}" dt="2024-05-08T12:46:09.501" v="5315"/>
          <ac:spMkLst>
            <pc:docMk/>
            <pc:sldMk cId="2647696036" sldId="437"/>
            <ac:spMk id="57" creationId="{78715958-ADD1-8C91-5E25-EF2E20C06E61}"/>
          </ac:spMkLst>
        </pc:spChg>
        <pc:spChg chg="mod">
          <ac:chgData name="Marco Finetti" userId="fe4fd2758819c97b" providerId="LiveId" clId="{247FAC7D-8215-4190-A163-18B04DDF3D09}" dt="2024-05-08T12:46:09.501" v="5315"/>
          <ac:spMkLst>
            <pc:docMk/>
            <pc:sldMk cId="2647696036" sldId="437"/>
            <ac:spMk id="58" creationId="{978844CA-2501-B5E5-4327-B1324BCDE633}"/>
          </ac:spMkLst>
        </pc:spChg>
        <pc:spChg chg="mod">
          <ac:chgData name="Marco Finetti" userId="fe4fd2758819c97b" providerId="LiveId" clId="{247FAC7D-8215-4190-A163-18B04DDF3D09}" dt="2024-05-08T12:46:09.501" v="5315"/>
          <ac:spMkLst>
            <pc:docMk/>
            <pc:sldMk cId="2647696036" sldId="437"/>
            <ac:spMk id="59" creationId="{79A914BB-6B5B-7F07-83FD-24D99B0B1717}"/>
          </ac:spMkLst>
        </pc:spChg>
        <pc:spChg chg="mod">
          <ac:chgData name="Marco Finetti" userId="fe4fd2758819c97b" providerId="LiveId" clId="{247FAC7D-8215-4190-A163-18B04DDF3D09}" dt="2024-05-08T12:46:09.501" v="5315"/>
          <ac:spMkLst>
            <pc:docMk/>
            <pc:sldMk cId="2647696036" sldId="437"/>
            <ac:spMk id="61" creationId="{971F1D3A-3EC2-5F80-CE4E-5C90B3F9A427}"/>
          </ac:spMkLst>
        </pc:spChg>
        <pc:spChg chg="mod">
          <ac:chgData name="Marco Finetti" userId="fe4fd2758819c97b" providerId="LiveId" clId="{247FAC7D-8215-4190-A163-18B04DDF3D09}" dt="2024-05-08T12:46:09.501" v="5315"/>
          <ac:spMkLst>
            <pc:docMk/>
            <pc:sldMk cId="2647696036" sldId="437"/>
            <ac:spMk id="66" creationId="{7962A351-FDAC-1E3F-2045-FAAFF59C776E}"/>
          </ac:spMkLst>
        </pc:spChg>
        <pc:spChg chg="mod">
          <ac:chgData name="Marco Finetti" userId="fe4fd2758819c97b" providerId="LiveId" clId="{247FAC7D-8215-4190-A163-18B04DDF3D09}" dt="2024-05-08T12:46:09.501" v="5315"/>
          <ac:spMkLst>
            <pc:docMk/>
            <pc:sldMk cId="2647696036" sldId="437"/>
            <ac:spMk id="70" creationId="{29728F26-293E-C0D6-0EF7-F6E202498FF0}"/>
          </ac:spMkLst>
        </pc:spChg>
        <pc:spChg chg="mod">
          <ac:chgData name="Marco Finetti" userId="fe4fd2758819c97b" providerId="LiveId" clId="{247FAC7D-8215-4190-A163-18B04DDF3D09}" dt="2024-05-08T12:46:09.501" v="5315"/>
          <ac:spMkLst>
            <pc:docMk/>
            <pc:sldMk cId="2647696036" sldId="437"/>
            <ac:spMk id="72" creationId="{D2A51EB2-B6A8-673E-3A21-320A238958F3}"/>
          </ac:spMkLst>
        </pc:spChg>
        <pc:spChg chg="mod">
          <ac:chgData name="Marco Finetti" userId="fe4fd2758819c97b" providerId="LiveId" clId="{247FAC7D-8215-4190-A163-18B04DDF3D09}" dt="2024-05-08T12:46:09.501" v="5315"/>
          <ac:spMkLst>
            <pc:docMk/>
            <pc:sldMk cId="2647696036" sldId="437"/>
            <ac:spMk id="73" creationId="{B66D702F-B35F-0D22-4926-84A5DD43047E}"/>
          </ac:spMkLst>
        </pc:spChg>
        <pc:spChg chg="mod">
          <ac:chgData name="Marco Finetti" userId="fe4fd2758819c97b" providerId="LiveId" clId="{247FAC7D-8215-4190-A163-18B04DDF3D09}" dt="2024-05-08T12:46:09.501" v="5315"/>
          <ac:spMkLst>
            <pc:docMk/>
            <pc:sldMk cId="2647696036" sldId="437"/>
            <ac:spMk id="74" creationId="{E3E52694-D72D-BF8F-E6EB-EFE7B0F05427}"/>
          </ac:spMkLst>
        </pc:spChg>
        <pc:spChg chg="mod">
          <ac:chgData name="Marco Finetti" userId="fe4fd2758819c97b" providerId="LiveId" clId="{247FAC7D-8215-4190-A163-18B04DDF3D09}" dt="2024-05-08T12:46:09.501" v="5315"/>
          <ac:spMkLst>
            <pc:docMk/>
            <pc:sldMk cId="2647696036" sldId="437"/>
            <ac:spMk id="75" creationId="{82E121E5-9A4B-996E-BB44-A9DF071995EA}"/>
          </ac:spMkLst>
        </pc:spChg>
        <pc:spChg chg="add del mod">
          <ac:chgData name="Marco Finetti" userId="fe4fd2758819c97b" providerId="LiveId" clId="{247FAC7D-8215-4190-A163-18B04DDF3D09}" dt="2024-05-08T13:02:15.151" v="5353" actId="478"/>
          <ac:spMkLst>
            <pc:docMk/>
            <pc:sldMk cId="2647696036" sldId="437"/>
            <ac:spMk id="77" creationId="{6BBF366E-CD4D-FA3B-D8A0-DE74B3682F46}"/>
          </ac:spMkLst>
        </pc:spChg>
        <pc:spChg chg="add del mod">
          <ac:chgData name="Marco Finetti" userId="fe4fd2758819c97b" providerId="LiveId" clId="{247FAC7D-8215-4190-A163-18B04DDF3D09}" dt="2024-05-08T12:42:23.144" v="5273" actId="478"/>
          <ac:spMkLst>
            <pc:docMk/>
            <pc:sldMk cId="2647696036" sldId="437"/>
            <ac:spMk id="79" creationId="{566EBE44-A352-B498-FBB5-B9850F79C356}"/>
          </ac:spMkLst>
        </pc:spChg>
        <pc:spChg chg="add mod">
          <ac:chgData name="Marco Finetti" userId="fe4fd2758819c97b" providerId="LiveId" clId="{247FAC7D-8215-4190-A163-18B04DDF3D09}" dt="2024-05-08T12:46:37.031" v="5317" actId="164"/>
          <ac:spMkLst>
            <pc:docMk/>
            <pc:sldMk cId="2647696036" sldId="437"/>
            <ac:spMk id="80" creationId="{C2C816E3-F527-C1F7-D490-BC03AFBA2976}"/>
          </ac:spMkLst>
        </pc:spChg>
        <pc:spChg chg="add mod">
          <ac:chgData name="Marco Finetti" userId="fe4fd2758819c97b" providerId="LiveId" clId="{247FAC7D-8215-4190-A163-18B04DDF3D09}" dt="2024-05-08T12:46:37.031" v="5317" actId="164"/>
          <ac:spMkLst>
            <pc:docMk/>
            <pc:sldMk cId="2647696036" sldId="437"/>
            <ac:spMk id="81" creationId="{A1E3AD16-B426-5F3F-D093-044C8EDC0E04}"/>
          </ac:spMkLst>
        </pc:spChg>
        <pc:grpChg chg="del">
          <ac:chgData name="Marco Finetti" userId="fe4fd2758819c97b" providerId="LiveId" clId="{247FAC7D-8215-4190-A163-18B04DDF3D09}" dt="2024-05-07T08:48:36.627" v="425" actId="478"/>
          <ac:grpSpMkLst>
            <pc:docMk/>
            <pc:sldMk cId="2647696036" sldId="437"/>
            <ac:grpSpMk id="9" creationId="{538E3E9D-CB01-CF84-18A4-B8EB0AF2875D}"/>
          </ac:grpSpMkLst>
        </pc:grpChg>
        <pc:grpChg chg="add mod topLvl">
          <ac:chgData name="Marco Finetti" userId="fe4fd2758819c97b" providerId="LiveId" clId="{247FAC7D-8215-4190-A163-18B04DDF3D09}" dt="2024-05-08T08:23:52.870" v="3624" actId="206"/>
          <ac:grpSpMkLst>
            <pc:docMk/>
            <pc:sldMk cId="2647696036" sldId="437"/>
            <ac:grpSpMk id="43" creationId="{A3FCCB61-DEF2-A7C0-9B2B-4B5C9694FD7E}"/>
          </ac:grpSpMkLst>
        </pc:grpChg>
        <pc:grpChg chg="add del mod">
          <ac:chgData name="Marco Finetti" userId="fe4fd2758819c97b" providerId="LiveId" clId="{247FAC7D-8215-4190-A163-18B04DDF3D09}" dt="2024-05-08T08:06:16.580" v="3313" actId="165"/>
          <ac:grpSpMkLst>
            <pc:docMk/>
            <pc:sldMk cId="2647696036" sldId="437"/>
            <ac:grpSpMk id="48" creationId="{DA1551B4-6538-297E-4969-838B0D341675}"/>
          </ac:grpSpMkLst>
        </pc:grpChg>
        <pc:grpChg chg="add del mod">
          <ac:chgData name="Marco Finetti" userId="fe4fd2758819c97b" providerId="LiveId" clId="{247FAC7D-8215-4190-A163-18B04DDF3D09}" dt="2024-05-08T13:02:15.151" v="5353" actId="478"/>
          <ac:grpSpMkLst>
            <pc:docMk/>
            <pc:sldMk cId="2647696036" sldId="437"/>
            <ac:grpSpMk id="51" creationId="{5DBFCB67-BD26-0BF4-F61C-8F9AB1DCEC55}"/>
          </ac:grpSpMkLst>
        </pc:grpChg>
        <pc:grpChg chg="add mod">
          <ac:chgData name="Marco Finetti" userId="fe4fd2758819c97b" providerId="LiveId" clId="{247FAC7D-8215-4190-A163-18B04DDF3D09}" dt="2024-05-08T12:46:41.986" v="5318" actId="164"/>
          <ac:grpSpMkLst>
            <pc:docMk/>
            <pc:sldMk cId="2647696036" sldId="437"/>
            <ac:grpSpMk id="55" creationId="{A57BBB02-B651-AEAC-3C96-83FD4BEFE7FB}"/>
          </ac:grpSpMkLst>
        </pc:grpChg>
        <pc:grpChg chg="mod">
          <ac:chgData name="Marco Finetti" userId="fe4fd2758819c97b" providerId="LiveId" clId="{247FAC7D-8215-4190-A163-18B04DDF3D09}" dt="2024-05-08T12:46:09.501" v="5315"/>
          <ac:grpSpMkLst>
            <pc:docMk/>
            <pc:sldMk cId="2647696036" sldId="437"/>
            <ac:grpSpMk id="67" creationId="{45488EA8-4532-01EE-B459-CE943B70BB91}"/>
          </ac:grpSpMkLst>
        </pc:grpChg>
        <pc:grpChg chg="mod">
          <ac:chgData name="Marco Finetti" userId="fe4fd2758819c97b" providerId="LiveId" clId="{247FAC7D-8215-4190-A163-18B04DDF3D09}" dt="2024-05-08T12:46:09.501" v="5315"/>
          <ac:grpSpMkLst>
            <pc:docMk/>
            <pc:sldMk cId="2647696036" sldId="437"/>
            <ac:grpSpMk id="68" creationId="{01E3F992-3C97-92B6-390A-C26E4B544282}"/>
          </ac:grpSpMkLst>
        </pc:grpChg>
        <pc:grpChg chg="add mod">
          <ac:chgData name="Marco Finetti" userId="fe4fd2758819c97b" providerId="LiveId" clId="{247FAC7D-8215-4190-A163-18B04DDF3D09}" dt="2024-05-08T12:46:41.986" v="5318" actId="164"/>
          <ac:grpSpMkLst>
            <pc:docMk/>
            <pc:sldMk cId="2647696036" sldId="437"/>
            <ac:grpSpMk id="86" creationId="{8E83759F-1CC0-7CA1-B553-2AC0BC1EC5C0}"/>
          </ac:grpSpMkLst>
        </pc:grpChg>
        <pc:grpChg chg="add del mod">
          <ac:chgData name="Marco Finetti" userId="fe4fd2758819c97b" providerId="LiveId" clId="{247FAC7D-8215-4190-A163-18B04DDF3D09}" dt="2024-05-08T13:02:20.506" v="5354" actId="478"/>
          <ac:grpSpMkLst>
            <pc:docMk/>
            <pc:sldMk cId="2647696036" sldId="437"/>
            <ac:grpSpMk id="87" creationId="{203A770A-4773-8A40-C0E0-7527DAD070DA}"/>
          </ac:grpSpMkLst>
        </pc:grpChg>
        <pc:grpChg chg="del">
          <ac:chgData name="Marco Finetti" userId="fe4fd2758819c97b" providerId="LiveId" clId="{247FAC7D-8215-4190-A163-18B04DDF3D09}" dt="2024-05-07T08:48:30.151" v="424" actId="478"/>
          <ac:grpSpMkLst>
            <pc:docMk/>
            <pc:sldMk cId="2647696036" sldId="437"/>
            <ac:grpSpMk id="1031" creationId="{5012F9B1-1355-8DBC-1599-B3B08C3093F6}"/>
          </ac:grpSpMkLst>
        </pc:grpChg>
        <pc:grpChg chg="del">
          <ac:chgData name="Marco Finetti" userId="fe4fd2758819c97b" providerId="LiveId" clId="{247FAC7D-8215-4190-A163-18B04DDF3D09}" dt="2024-05-07T08:48:36.627" v="425" actId="478"/>
          <ac:grpSpMkLst>
            <pc:docMk/>
            <pc:sldMk cId="2647696036" sldId="437"/>
            <ac:grpSpMk id="1035" creationId="{885B30B1-0FBD-CC66-027A-66BCAFBB6E76}"/>
          </ac:grpSpMkLst>
        </pc:grpChg>
        <pc:grpChg chg="del">
          <ac:chgData name="Marco Finetti" userId="fe4fd2758819c97b" providerId="LiveId" clId="{247FAC7D-8215-4190-A163-18B04DDF3D09}" dt="2024-05-07T08:48:36.627" v="425" actId="478"/>
          <ac:grpSpMkLst>
            <pc:docMk/>
            <pc:sldMk cId="2647696036" sldId="437"/>
            <ac:grpSpMk id="1036" creationId="{E18B9E19-DFF0-A3FE-0648-4BC9DC22EA09}"/>
          </ac:grpSpMkLst>
        </pc:grpChg>
        <pc:grpChg chg="del">
          <ac:chgData name="Marco Finetti" userId="fe4fd2758819c97b" providerId="LiveId" clId="{247FAC7D-8215-4190-A163-18B04DDF3D09}" dt="2024-05-07T08:48:36.627" v="425" actId="478"/>
          <ac:grpSpMkLst>
            <pc:docMk/>
            <pc:sldMk cId="2647696036" sldId="437"/>
            <ac:grpSpMk id="1081" creationId="{2D1F4717-D841-1580-7304-03773D3DC774}"/>
          </ac:grpSpMkLst>
        </pc:grpChg>
        <pc:graphicFrameChg chg="del">
          <ac:chgData name="Marco Finetti" userId="fe4fd2758819c97b" providerId="LiveId" clId="{247FAC7D-8215-4190-A163-18B04DDF3D09}" dt="2024-05-07T08:48:36.627" v="425" actId="478"/>
          <ac:graphicFrameMkLst>
            <pc:docMk/>
            <pc:sldMk cId="2647696036" sldId="437"/>
            <ac:graphicFrameMk id="3" creationId="{ACAA0D6F-D4C8-5496-53E9-91941F7F6B75}"/>
          </ac:graphicFrameMkLst>
        </pc:graphicFrameChg>
        <pc:graphicFrameChg chg="add del mod modGraphic">
          <ac:chgData name="Marco Finetti" userId="fe4fd2758819c97b" providerId="LiveId" clId="{247FAC7D-8215-4190-A163-18B04DDF3D09}" dt="2024-05-08T13:02:15.151" v="5353" actId="478"/>
          <ac:graphicFrameMkLst>
            <pc:docMk/>
            <pc:sldMk cId="2647696036" sldId="437"/>
            <ac:graphicFrameMk id="6" creationId="{D2AC0BA9-5551-A944-928A-FE8C6BC43A5E}"/>
          </ac:graphicFrameMkLst>
        </pc:graphicFrameChg>
        <pc:graphicFrameChg chg="del">
          <ac:chgData name="Marco Finetti" userId="fe4fd2758819c97b" providerId="LiveId" clId="{247FAC7D-8215-4190-A163-18B04DDF3D09}" dt="2024-05-07T08:48:36.627" v="425" actId="478"/>
          <ac:graphicFrameMkLst>
            <pc:docMk/>
            <pc:sldMk cId="2647696036" sldId="437"/>
            <ac:graphicFrameMk id="8" creationId="{2D0A2BD1-3215-73F6-E5A6-A3CC9510C785}"/>
          </ac:graphicFrameMkLst>
        </pc:graphicFrameChg>
        <pc:picChg chg="add del mod">
          <ac:chgData name="Marco Finetti" userId="fe4fd2758819c97b" providerId="LiveId" clId="{247FAC7D-8215-4190-A163-18B04DDF3D09}" dt="2024-05-08T08:01:35.887" v="3261" actId="478"/>
          <ac:picMkLst>
            <pc:docMk/>
            <pc:sldMk cId="2647696036" sldId="437"/>
            <ac:picMk id="8" creationId="{638B825C-AD24-ECD8-6924-DF4F85B05426}"/>
          </ac:picMkLst>
        </pc:picChg>
        <pc:picChg chg="del">
          <ac:chgData name="Marco Finetti" userId="fe4fd2758819c97b" providerId="LiveId" clId="{247FAC7D-8215-4190-A163-18B04DDF3D09}" dt="2024-05-07T08:48:36.627" v="425" actId="478"/>
          <ac:picMkLst>
            <pc:docMk/>
            <pc:sldMk cId="2647696036" sldId="437"/>
            <ac:picMk id="21" creationId="{F6B05843-3244-3AC1-433B-0DFFE3C5C123}"/>
          </ac:picMkLst>
        </pc:picChg>
        <pc:picChg chg="add del mod">
          <ac:chgData name="Marco Finetti" userId="fe4fd2758819c97b" providerId="LiveId" clId="{247FAC7D-8215-4190-A163-18B04DDF3D09}" dt="2024-05-08T09:06:02.009" v="3733" actId="21"/>
          <ac:picMkLst>
            <pc:docMk/>
            <pc:sldMk cId="2647696036" sldId="437"/>
            <ac:picMk id="53" creationId="{3A57FF0F-E06C-7F1D-1B59-1244547818E3}"/>
          </ac:picMkLst>
        </pc:picChg>
        <pc:cxnChg chg="add mod ord topLvl">
          <ac:chgData name="Marco Finetti" userId="fe4fd2758819c97b" providerId="LiveId" clId="{247FAC7D-8215-4190-A163-18B04DDF3D09}" dt="2024-05-08T08:23:52.870" v="3624" actId="206"/>
          <ac:cxnSpMkLst>
            <pc:docMk/>
            <pc:sldMk cId="2647696036" sldId="437"/>
            <ac:cxnSpMk id="11" creationId="{14D353A2-A481-73E0-9FC9-1B23B96A030A}"/>
          </ac:cxnSpMkLst>
        </pc:cxnChg>
        <pc:cxnChg chg="add mod ord topLvl">
          <ac:chgData name="Marco Finetti" userId="fe4fd2758819c97b" providerId="LiveId" clId="{247FAC7D-8215-4190-A163-18B04DDF3D09}" dt="2024-05-08T08:23:52.870" v="3624" actId="206"/>
          <ac:cxnSpMkLst>
            <pc:docMk/>
            <pc:sldMk cId="2647696036" sldId="437"/>
            <ac:cxnSpMk id="13" creationId="{2E632A78-B385-01AA-EDAA-D581F172BC38}"/>
          </ac:cxnSpMkLst>
        </pc:cxnChg>
        <pc:cxnChg chg="del">
          <ac:chgData name="Marco Finetti" userId="fe4fd2758819c97b" providerId="LiveId" clId="{247FAC7D-8215-4190-A163-18B04DDF3D09}" dt="2024-05-07T08:48:36.627" v="425" actId="478"/>
          <ac:cxnSpMkLst>
            <pc:docMk/>
            <pc:sldMk cId="2647696036" sldId="437"/>
            <ac:cxnSpMk id="20" creationId="{8570E7F4-CD47-FDE7-20E3-DEAD118ED534}"/>
          </ac:cxnSpMkLst>
        </pc:cxnChg>
        <pc:cxnChg chg="add mod ord topLvl">
          <ac:chgData name="Marco Finetti" userId="fe4fd2758819c97b" providerId="LiveId" clId="{247FAC7D-8215-4190-A163-18B04DDF3D09}" dt="2024-05-08T13:02:15.151" v="5353" actId="478"/>
          <ac:cxnSpMkLst>
            <pc:docMk/>
            <pc:sldMk cId="2647696036" sldId="437"/>
            <ac:cxnSpMk id="24" creationId="{9805765F-63B4-EE32-D8F2-2D8285046020}"/>
          </ac:cxnSpMkLst>
        </pc:cxnChg>
        <pc:cxnChg chg="add del mod">
          <ac:chgData name="Marco Finetti" userId="fe4fd2758819c97b" providerId="LiveId" clId="{247FAC7D-8215-4190-A163-18B04DDF3D09}" dt="2024-05-08T07:21:25.541" v="2417" actId="478"/>
          <ac:cxnSpMkLst>
            <pc:docMk/>
            <pc:sldMk cId="2647696036" sldId="437"/>
            <ac:cxnSpMk id="29" creationId="{75821D03-3557-D79A-CC93-D55433C24AF8}"/>
          </ac:cxnSpMkLst>
        </pc:cxnChg>
        <pc:cxnChg chg="add del mod">
          <ac:chgData name="Marco Finetti" userId="fe4fd2758819c97b" providerId="LiveId" clId="{247FAC7D-8215-4190-A163-18B04DDF3D09}" dt="2024-05-08T07:50:59.121" v="3069" actId="478"/>
          <ac:cxnSpMkLst>
            <pc:docMk/>
            <pc:sldMk cId="2647696036" sldId="437"/>
            <ac:cxnSpMk id="34" creationId="{AE8C20A7-A7D0-C074-4CA7-1ADAB53AC15C}"/>
          </ac:cxnSpMkLst>
        </pc:cxnChg>
        <pc:cxnChg chg="add mod">
          <ac:chgData name="Marco Finetti" userId="fe4fd2758819c97b" providerId="LiveId" clId="{247FAC7D-8215-4190-A163-18B04DDF3D09}" dt="2024-05-08T08:23:52.870" v="3624" actId="206"/>
          <ac:cxnSpMkLst>
            <pc:docMk/>
            <pc:sldMk cId="2647696036" sldId="437"/>
            <ac:cxnSpMk id="41" creationId="{AC94FCC4-84DA-958B-779D-67889F0F0DB9}"/>
          </ac:cxnSpMkLst>
        </pc:cxnChg>
        <pc:cxnChg chg="add mod">
          <ac:chgData name="Marco Finetti" userId="fe4fd2758819c97b" providerId="LiveId" clId="{247FAC7D-8215-4190-A163-18B04DDF3D09}" dt="2024-05-08T08:23:52.870" v="3624" actId="206"/>
          <ac:cxnSpMkLst>
            <pc:docMk/>
            <pc:sldMk cId="2647696036" sldId="437"/>
            <ac:cxnSpMk id="42" creationId="{AB1573C9-8265-7EF3-1BAF-A47D4CE784FF}"/>
          </ac:cxnSpMkLst>
        </pc:cxnChg>
        <pc:cxnChg chg="mod">
          <ac:chgData name="Marco Finetti" userId="fe4fd2758819c97b" providerId="LiveId" clId="{247FAC7D-8215-4190-A163-18B04DDF3D09}" dt="2024-05-08T12:46:09.501" v="5315"/>
          <ac:cxnSpMkLst>
            <pc:docMk/>
            <pc:sldMk cId="2647696036" sldId="437"/>
            <ac:cxnSpMk id="60" creationId="{77693B48-D176-59B3-6A87-0EA059A0E3F1}"/>
          </ac:cxnSpMkLst>
        </pc:cxnChg>
        <pc:cxnChg chg="mod">
          <ac:chgData name="Marco Finetti" userId="fe4fd2758819c97b" providerId="LiveId" clId="{247FAC7D-8215-4190-A163-18B04DDF3D09}" dt="2024-05-08T12:46:09.501" v="5315"/>
          <ac:cxnSpMkLst>
            <pc:docMk/>
            <pc:sldMk cId="2647696036" sldId="437"/>
            <ac:cxnSpMk id="62" creationId="{51EF7903-CAD6-A73D-2159-2CF193855693}"/>
          </ac:cxnSpMkLst>
        </pc:cxnChg>
        <pc:cxnChg chg="mod">
          <ac:chgData name="Marco Finetti" userId="fe4fd2758819c97b" providerId="LiveId" clId="{247FAC7D-8215-4190-A163-18B04DDF3D09}" dt="2024-05-08T12:46:09.501" v="5315"/>
          <ac:cxnSpMkLst>
            <pc:docMk/>
            <pc:sldMk cId="2647696036" sldId="437"/>
            <ac:cxnSpMk id="63" creationId="{250B49DD-EAE9-4E8E-D8B3-EC459199058C}"/>
          </ac:cxnSpMkLst>
        </pc:cxnChg>
        <pc:cxnChg chg="mod">
          <ac:chgData name="Marco Finetti" userId="fe4fd2758819c97b" providerId="LiveId" clId="{247FAC7D-8215-4190-A163-18B04DDF3D09}" dt="2024-05-08T12:46:09.501" v="5315"/>
          <ac:cxnSpMkLst>
            <pc:docMk/>
            <pc:sldMk cId="2647696036" sldId="437"/>
            <ac:cxnSpMk id="64" creationId="{41592E60-0346-2414-20E3-750C68644D01}"/>
          </ac:cxnSpMkLst>
        </pc:cxnChg>
        <pc:cxnChg chg="mod">
          <ac:chgData name="Marco Finetti" userId="fe4fd2758819c97b" providerId="LiveId" clId="{247FAC7D-8215-4190-A163-18B04DDF3D09}" dt="2024-05-08T12:46:09.501" v="5315"/>
          <ac:cxnSpMkLst>
            <pc:docMk/>
            <pc:sldMk cId="2647696036" sldId="437"/>
            <ac:cxnSpMk id="65" creationId="{4D16141F-AA28-1C4A-286B-D22BFF2C4FC1}"/>
          </ac:cxnSpMkLst>
        </pc:cxnChg>
        <pc:cxnChg chg="mod">
          <ac:chgData name="Marco Finetti" userId="fe4fd2758819c97b" providerId="LiveId" clId="{247FAC7D-8215-4190-A163-18B04DDF3D09}" dt="2024-05-08T13:02:20.506" v="5354" actId="478"/>
          <ac:cxnSpMkLst>
            <pc:docMk/>
            <pc:sldMk cId="2647696036" sldId="437"/>
            <ac:cxnSpMk id="69" creationId="{FB5EB5C9-3194-F0F7-0756-BD197C2F94ED}"/>
          </ac:cxnSpMkLst>
        </pc:cxnChg>
        <pc:cxnChg chg="mod">
          <ac:chgData name="Marco Finetti" userId="fe4fd2758819c97b" providerId="LiveId" clId="{247FAC7D-8215-4190-A163-18B04DDF3D09}" dt="2024-05-08T12:46:09.501" v="5315"/>
          <ac:cxnSpMkLst>
            <pc:docMk/>
            <pc:sldMk cId="2647696036" sldId="437"/>
            <ac:cxnSpMk id="71" creationId="{6E71C12B-5F6C-0CAC-63C1-8A69BFEB7390}"/>
          </ac:cxnSpMkLst>
        </pc:cxnChg>
      </pc:sldChg>
      <pc:sldChg chg="addSp delSp modSp add mod ord delAnim modAnim modNotesTx">
        <pc:chgData name="Marco Finetti" userId="fe4fd2758819c97b" providerId="LiveId" clId="{247FAC7D-8215-4190-A163-18B04DDF3D09}" dt="2024-05-15T09:31:59.714" v="19908" actId="20577"/>
        <pc:sldMkLst>
          <pc:docMk/>
          <pc:sldMk cId="877797414" sldId="438"/>
        </pc:sldMkLst>
        <pc:spChg chg="mod">
          <ac:chgData name="Marco Finetti" userId="fe4fd2758819c97b" providerId="LiveId" clId="{247FAC7D-8215-4190-A163-18B04DDF3D09}" dt="2024-05-08T19:06:48.209" v="6928" actId="20577"/>
          <ac:spMkLst>
            <pc:docMk/>
            <pc:sldMk cId="877797414" sldId="438"/>
            <ac:spMk id="2" creationId="{07DE1ADF-CC59-0814-E1C7-3043DDE213FB}"/>
          </ac:spMkLst>
        </pc:spChg>
        <pc:spChg chg="add mod">
          <ac:chgData name="Marco Finetti" userId="fe4fd2758819c97b" providerId="LiveId" clId="{247FAC7D-8215-4190-A163-18B04DDF3D09}" dt="2024-05-12T12:07:36.763" v="15318"/>
          <ac:spMkLst>
            <pc:docMk/>
            <pc:sldMk cId="877797414" sldId="438"/>
            <ac:spMk id="3" creationId="{5A89EFB1-3122-465E-9F35-7CAC1B129D42}"/>
          </ac:spMkLst>
        </pc:spChg>
        <pc:spChg chg="add del mod">
          <ac:chgData name="Marco Finetti" userId="fe4fd2758819c97b" providerId="LiveId" clId="{247FAC7D-8215-4190-A163-18B04DDF3D09}" dt="2024-05-07T11:19:44.896" v="1608" actId="21"/>
          <ac:spMkLst>
            <pc:docMk/>
            <pc:sldMk cId="877797414" sldId="438"/>
            <ac:spMk id="3" creationId="{FB999C24-E74E-9375-702D-5BB9C0AAB24E}"/>
          </ac:spMkLst>
        </pc:spChg>
        <pc:spChg chg="add del">
          <ac:chgData name="Marco Finetti" userId="fe4fd2758819c97b" providerId="LiveId" clId="{247FAC7D-8215-4190-A163-18B04DDF3D09}" dt="2024-05-13T09:44:47.477" v="17837" actId="22"/>
          <ac:spMkLst>
            <pc:docMk/>
            <pc:sldMk cId="877797414" sldId="438"/>
            <ac:spMk id="7" creationId="{9279FD1C-708C-3995-94E7-30BBC322B494}"/>
          </ac:spMkLst>
        </pc:spChg>
        <pc:spChg chg="del mod topLvl">
          <ac:chgData name="Marco Finetti" userId="fe4fd2758819c97b" providerId="LiveId" clId="{247FAC7D-8215-4190-A163-18B04DDF3D09}" dt="2024-05-08T19:45:17.311" v="8007" actId="478"/>
          <ac:spMkLst>
            <pc:docMk/>
            <pc:sldMk cId="877797414" sldId="438"/>
            <ac:spMk id="7" creationId="{C456A953-17A9-E350-06CE-C898FBD64C9C}"/>
          </ac:spMkLst>
        </pc:spChg>
        <pc:spChg chg="mod">
          <ac:chgData name="Marco Finetti" userId="fe4fd2758819c97b" providerId="LiveId" clId="{247FAC7D-8215-4190-A163-18B04DDF3D09}" dt="2024-05-15T09:25:25.347" v="19875"/>
          <ac:spMkLst>
            <pc:docMk/>
            <pc:sldMk cId="877797414" sldId="438"/>
            <ac:spMk id="7" creationId="{ED7C64D4-D192-BB68-2B32-345D301FE9D6}"/>
          </ac:spMkLst>
        </pc:spChg>
        <pc:spChg chg="del mod">
          <ac:chgData name="Marco Finetti" userId="fe4fd2758819c97b" providerId="LiveId" clId="{247FAC7D-8215-4190-A163-18B04DDF3D09}" dt="2024-05-08T19:45:17.311" v="8007" actId="478"/>
          <ac:spMkLst>
            <pc:docMk/>
            <pc:sldMk cId="877797414" sldId="438"/>
            <ac:spMk id="8" creationId="{22705362-786F-619D-1BA1-0BBABF04FEFE}"/>
          </ac:spMkLst>
        </pc:spChg>
        <pc:spChg chg="mod">
          <ac:chgData name="Marco Finetti" userId="fe4fd2758819c97b" providerId="LiveId" clId="{247FAC7D-8215-4190-A163-18B04DDF3D09}" dt="2024-05-15T09:25:25.347" v="19875"/>
          <ac:spMkLst>
            <pc:docMk/>
            <pc:sldMk cId="877797414" sldId="438"/>
            <ac:spMk id="8" creationId="{2A5DFD92-A463-F7AD-213A-CEEFE71AB660}"/>
          </ac:spMkLst>
        </pc:spChg>
        <pc:spChg chg="add del mod">
          <ac:chgData name="Marco Finetti" userId="fe4fd2758819c97b" providerId="LiveId" clId="{247FAC7D-8215-4190-A163-18B04DDF3D09}" dt="2024-05-13T10:00:32.082" v="17969" actId="478"/>
          <ac:spMkLst>
            <pc:docMk/>
            <pc:sldMk cId="877797414" sldId="438"/>
            <ac:spMk id="9" creationId="{0C792224-F8B5-C3E0-E5B4-1FB825CD6CB3}"/>
          </ac:spMkLst>
        </pc:spChg>
        <pc:spChg chg="mod">
          <ac:chgData name="Marco Finetti" userId="fe4fd2758819c97b" providerId="LiveId" clId="{247FAC7D-8215-4190-A163-18B04DDF3D09}" dt="2024-05-15T09:25:25.347" v="19875"/>
          <ac:spMkLst>
            <pc:docMk/>
            <pc:sldMk cId="877797414" sldId="438"/>
            <ac:spMk id="9" creationId="{DB95A19B-6EF0-B727-138F-C1798525AF0D}"/>
          </ac:spMkLst>
        </pc:spChg>
        <pc:spChg chg="add del">
          <ac:chgData name="Marco Finetti" userId="fe4fd2758819c97b" providerId="LiveId" clId="{247FAC7D-8215-4190-A163-18B04DDF3D09}" dt="2024-05-08T18:21:09.694" v="6789" actId="22"/>
          <ac:spMkLst>
            <pc:docMk/>
            <pc:sldMk cId="877797414" sldId="438"/>
            <ac:spMk id="11" creationId="{31F80B97-B6D9-9FC2-F2CB-DF7473BD84BA}"/>
          </ac:spMkLst>
        </pc:spChg>
        <pc:spChg chg="add mod">
          <ac:chgData name="Marco Finetti" userId="fe4fd2758819c97b" providerId="LiveId" clId="{247FAC7D-8215-4190-A163-18B04DDF3D09}" dt="2024-05-13T09:47:19.370" v="17913" actId="1038"/>
          <ac:spMkLst>
            <pc:docMk/>
            <pc:sldMk cId="877797414" sldId="438"/>
            <ac:spMk id="11" creationId="{C0730F62-0B10-1692-B1D2-3504A93CD034}"/>
          </ac:spMkLst>
        </pc:spChg>
        <pc:spChg chg="del">
          <ac:chgData name="Marco Finetti" userId="fe4fd2758819c97b" providerId="LiveId" clId="{247FAC7D-8215-4190-A163-18B04DDF3D09}" dt="2024-05-12T12:07:36.553" v="15317" actId="478"/>
          <ac:spMkLst>
            <pc:docMk/>
            <pc:sldMk cId="877797414" sldId="438"/>
            <ac:spMk id="12" creationId="{F301C1D8-18A5-0F6D-AE1C-C8AC9B8CD6EA}"/>
          </ac:spMkLst>
        </pc:spChg>
        <pc:spChg chg="mod">
          <ac:chgData name="Marco Finetti" userId="fe4fd2758819c97b" providerId="LiveId" clId="{247FAC7D-8215-4190-A163-18B04DDF3D09}" dt="2024-05-15T09:25:25.347" v="19875"/>
          <ac:spMkLst>
            <pc:docMk/>
            <pc:sldMk cId="877797414" sldId="438"/>
            <ac:spMk id="12" creationId="{F7CB77BC-C6AF-74B5-FFAF-207411D37402}"/>
          </ac:spMkLst>
        </pc:spChg>
        <pc:spChg chg="add mod ord">
          <ac:chgData name="Marco Finetti" userId="fe4fd2758819c97b" providerId="LiveId" clId="{247FAC7D-8215-4190-A163-18B04DDF3D09}" dt="2024-05-15T09:25:45.962" v="19880" actId="1076"/>
          <ac:spMkLst>
            <pc:docMk/>
            <pc:sldMk cId="877797414" sldId="438"/>
            <ac:spMk id="14" creationId="{35A8C021-2814-8CB9-5486-291279EB1BFC}"/>
          </ac:spMkLst>
        </pc:spChg>
        <pc:spChg chg="add del mod">
          <ac:chgData name="Marco Finetti" userId="fe4fd2758819c97b" providerId="LiveId" clId="{247FAC7D-8215-4190-A163-18B04DDF3D09}" dt="2024-05-08T20:15:44.174" v="8335"/>
          <ac:spMkLst>
            <pc:docMk/>
            <pc:sldMk cId="877797414" sldId="438"/>
            <ac:spMk id="16" creationId="{2C37AB2C-F481-CDAF-B09E-C71BC2F1F924}"/>
          </ac:spMkLst>
        </pc:spChg>
        <pc:spChg chg="mod">
          <ac:chgData name="Marco Finetti" userId="fe4fd2758819c97b" providerId="LiveId" clId="{247FAC7D-8215-4190-A163-18B04DDF3D09}" dt="2024-05-15T09:26:27.546" v="19890"/>
          <ac:spMkLst>
            <pc:docMk/>
            <pc:sldMk cId="877797414" sldId="438"/>
            <ac:spMk id="16" creationId="{30854EE4-3D39-CC5E-0FA0-CF28384F6CF8}"/>
          </ac:spMkLst>
        </pc:spChg>
        <pc:spChg chg="mod">
          <ac:chgData name="Marco Finetti" userId="fe4fd2758819c97b" providerId="LiveId" clId="{247FAC7D-8215-4190-A163-18B04DDF3D09}" dt="2024-05-15T09:26:27.546" v="19890"/>
          <ac:spMkLst>
            <pc:docMk/>
            <pc:sldMk cId="877797414" sldId="438"/>
            <ac:spMk id="18" creationId="{4145CCEF-E4E1-06A5-5F6D-E6DEF07654FA}"/>
          </ac:spMkLst>
        </pc:spChg>
        <pc:spChg chg="mod">
          <ac:chgData name="Marco Finetti" userId="fe4fd2758819c97b" providerId="LiveId" clId="{247FAC7D-8215-4190-A163-18B04DDF3D09}" dt="2024-05-15T09:27:44.162" v="19898" actId="1582"/>
          <ac:spMkLst>
            <pc:docMk/>
            <pc:sldMk cId="877797414" sldId="438"/>
            <ac:spMk id="19" creationId="{0909C33C-BCFE-4EA6-E9D8-9D96E3D3994E}"/>
          </ac:spMkLst>
        </pc:spChg>
        <pc:spChg chg="add del">
          <ac:chgData name="Marco Finetti" userId="fe4fd2758819c97b" providerId="LiveId" clId="{247FAC7D-8215-4190-A163-18B04DDF3D09}" dt="2024-05-08T20:16:19.206" v="8339" actId="22"/>
          <ac:spMkLst>
            <pc:docMk/>
            <pc:sldMk cId="877797414" sldId="438"/>
            <ac:spMk id="19" creationId="{555462C6-D169-94E8-5E15-77207F3B2EE9}"/>
          </ac:spMkLst>
        </pc:spChg>
        <pc:spChg chg="mod">
          <ac:chgData name="Marco Finetti" userId="fe4fd2758819c97b" providerId="LiveId" clId="{247FAC7D-8215-4190-A163-18B04DDF3D09}" dt="2024-05-15T09:26:56.504" v="19894" actId="1076"/>
          <ac:spMkLst>
            <pc:docMk/>
            <pc:sldMk cId="877797414" sldId="438"/>
            <ac:spMk id="20" creationId="{6EEA703C-4896-331F-E0ED-674474C0F07C}"/>
          </ac:spMkLst>
        </pc:spChg>
        <pc:spChg chg="add mod">
          <ac:chgData name="Marco Finetti" userId="fe4fd2758819c97b" providerId="LiveId" clId="{247FAC7D-8215-4190-A163-18B04DDF3D09}" dt="2024-05-15T09:25:53.253" v="19883" actId="1076"/>
          <ac:spMkLst>
            <pc:docMk/>
            <pc:sldMk cId="877797414" sldId="438"/>
            <ac:spMk id="21" creationId="{392AC276-9243-EBC8-8381-4CB9CB46E282}"/>
          </ac:spMkLst>
        </pc:spChg>
        <pc:spChg chg="add mod">
          <ac:chgData name="Marco Finetti" userId="fe4fd2758819c97b" providerId="LiveId" clId="{247FAC7D-8215-4190-A163-18B04DDF3D09}" dt="2024-05-10T17:22:15.618" v="11359" actId="114"/>
          <ac:spMkLst>
            <pc:docMk/>
            <pc:sldMk cId="877797414" sldId="438"/>
            <ac:spMk id="23" creationId="{198019B8-858A-DA03-A21A-E087F2A3A44D}"/>
          </ac:spMkLst>
        </pc:spChg>
        <pc:grpChg chg="add del mod">
          <ac:chgData name="Marco Finetti" userId="fe4fd2758819c97b" providerId="LiveId" clId="{247FAC7D-8215-4190-A163-18B04DDF3D09}" dt="2024-05-08T19:45:17.311" v="8007" actId="478"/>
          <ac:grpSpMkLst>
            <pc:docMk/>
            <pc:sldMk cId="877797414" sldId="438"/>
            <ac:grpSpMk id="3" creationId="{44F1EC09-F217-FB28-8E09-F2AACC232A24}"/>
          </ac:grpSpMkLst>
        </pc:grpChg>
        <pc:grpChg chg="add mod">
          <ac:chgData name="Marco Finetti" userId="fe4fd2758819c97b" providerId="LiveId" clId="{247FAC7D-8215-4190-A163-18B04DDF3D09}" dt="2024-05-15T09:25:25.347" v="19875"/>
          <ac:grpSpMkLst>
            <pc:docMk/>
            <pc:sldMk cId="877797414" sldId="438"/>
            <ac:grpSpMk id="6" creationId="{22A6D080-C1B0-74A6-90C7-635E6E5FEB28}"/>
          </ac:grpSpMkLst>
        </pc:grpChg>
        <pc:grpChg chg="del mod">
          <ac:chgData name="Marco Finetti" userId="fe4fd2758819c97b" providerId="LiveId" clId="{247FAC7D-8215-4190-A163-18B04DDF3D09}" dt="2024-05-08T19:45:17.311" v="8007" actId="478"/>
          <ac:grpSpMkLst>
            <pc:docMk/>
            <pc:sldMk cId="877797414" sldId="438"/>
            <ac:grpSpMk id="6" creationId="{D2EA61BF-99FB-A53A-DB0E-44FDA2B40FE5}"/>
          </ac:grpSpMkLst>
        </pc:grpChg>
        <pc:grpChg chg="add mod">
          <ac:chgData name="Marco Finetti" userId="fe4fd2758819c97b" providerId="LiveId" clId="{247FAC7D-8215-4190-A163-18B04DDF3D09}" dt="2024-05-15T09:27:59.683" v="19902" actId="1035"/>
          <ac:grpSpMkLst>
            <pc:docMk/>
            <pc:sldMk cId="877797414" sldId="438"/>
            <ac:grpSpMk id="15" creationId="{915D88ED-0E98-F474-14EC-1495D72A8768}"/>
          </ac:grpSpMkLst>
        </pc:grpChg>
        <pc:graphicFrameChg chg="mod topLvl">
          <ac:chgData name="Marco Finetti" userId="fe4fd2758819c97b" providerId="LiveId" clId="{247FAC7D-8215-4190-A163-18B04DDF3D09}" dt="2024-05-14T08:31:25.378" v="18371" actId="5736"/>
          <ac:graphicFrameMkLst>
            <pc:docMk/>
            <pc:sldMk cId="877797414" sldId="438"/>
            <ac:graphicFrameMk id="5" creationId="{A8C2A833-BD87-33BA-7B65-E40D6BA7E00E}"/>
          </ac:graphicFrameMkLst>
        </pc:graphicFrameChg>
        <pc:cxnChg chg="mod">
          <ac:chgData name="Marco Finetti" userId="fe4fd2758819c97b" providerId="LiveId" clId="{247FAC7D-8215-4190-A163-18B04DDF3D09}" dt="2024-05-15T09:25:25.347" v="19875"/>
          <ac:cxnSpMkLst>
            <pc:docMk/>
            <pc:sldMk cId="877797414" sldId="438"/>
            <ac:cxnSpMk id="13" creationId="{5F8AC421-3B52-1F9F-7103-6A4C86D50F18}"/>
          </ac:cxnSpMkLst>
        </pc:cxnChg>
        <pc:cxnChg chg="mod">
          <ac:chgData name="Marco Finetti" userId="fe4fd2758819c97b" providerId="LiveId" clId="{247FAC7D-8215-4190-A163-18B04DDF3D09}" dt="2024-05-15T09:27:51.654" v="19900" actId="1036"/>
          <ac:cxnSpMkLst>
            <pc:docMk/>
            <pc:sldMk cId="877797414" sldId="438"/>
            <ac:cxnSpMk id="22" creationId="{42D41636-0DCC-C5C0-FFA4-D9B23C1215A1}"/>
          </ac:cxnSpMkLst>
        </pc:cxnChg>
      </pc:sldChg>
      <pc:sldChg chg="add del">
        <pc:chgData name="Marco Finetti" userId="fe4fd2758819c97b" providerId="LiveId" clId="{247FAC7D-8215-4190-A163-18B04DDF3D09}" dt="2024-05-07T11:37:37.236" v="1684" actId="47"/>
        <pc:sldMkLst>
          <pc:docMk/>
          <pc:sldMk cId="1003577123" sldId="439"/>
        </pc:sldMkLst>
      </pc:sldChg>
      <pc:sldChg chg="addSp delSp modSp add mod ord addAnim delAnim modAnim modNotesTx">
        <pc:chgData name="Marco Finetti" userId="fe4fd2758819c97b" providerId="LiveId" clId="{247FAC7D-8215-4190-A163-18B04DDF3D09}" dt="2024-05-14T09:36:50.062" v="18393" actId="20577"/>
        <pc:sldMkLst>
          <pc:docMk/>
          <pc:sldMk cId="1010789080" sldId="439"/>
        </pc:sldMkLst>
        <pc:spChg chg="mod">
          <ac:chgData name="Marco Finetti" userId="fe4fd2758819c97b" providerId="LiveId" clId="{247FAC7D-8215-4190-A163-18B04DDF3D09}" dt="2024-05-08T08:17:52.267" v="3599" actId="20577"/>
          <ac:spMkLst>
            <pc:docMk/>
            <pc:sldMk cId="1010789080" sldId="439"/>
            <ac:spMk id="2" creationId="{07DE1ADF-CC59-0814-E1C7-3043DDE213FB}"/>
          </ac:spMkLst>
        </pc:spChg>
        <pc:spChg chg="add mod">
          <ac:chgData name="Marco Finetti" userId="fe4fd2758819c97b" providerId="LiveId" clId="{247FAC7D-8215-4190-A163-18B04DDF3D09}" dt="2024-05-12T12:06:33.318" v="15310"/>
          <ac:spMkLst>
            <pc:docMk/>
            <pc:sldMk cId="1010789080" sldId="439"/>
            <ac:spMk id="3" creationId="{56306997-5BB6-D210-8A28-65812B16678C}"/>
          </ac:spMkLst>
        </pc:spChg>
        <pc:spChg chg="del mod">
          <ac:chgData name="Marco Finetti" userId="fe4fd2758819c97b" providerId="LiveId" clId="{247FAC7D-8215-4190-A163-18B04DDF3D09}" dt="2024-05-08T13:06:04.341" v="5362" actId="478"/>
          <ac:spMkLst>
            <pc:docMk/>
            <pc:sldMk cId="1010789080" sldId="439"/>
            <ac:spMk id="3" creationId="{FB999C24-E74E-9375-702D-5BB9C0AAB24E}"/>
          </ac:spMkLst>
        </pc:spChg>
        <pc:spChg chg="add del mod">
          <ac:chgData name="Marco Finetti" userId="fe4fd2758819c97b" providerId="LiveId" clId="{247FAC7D-8215-4190-A163-18B04DDF3D09}" dt="2024-05-08T05:28:35.362" v="1721" actId="21"/>
          <ac:spMkLst>
            <pc:docMk/>
            <pc:sldMk cId="1010789080" sldId="439"/>
            <ac:spMk id="5" creationId="{3767B891-8E94-0A70-F98D-97426B05AD35}"/>
          </ac:spMkLst>
        </pc:spChg>
        <pc:spChg chg="add del mod">
          <ac:chgData name="Marco Finetti" userId="fe4fd2758819c97b" providerId="LiveId" clId="{247FAC7D-8215-4190-A163-18B04DDF3D09}" dt="2024-05-08T06:45:47.223" v="2042" actId="478"/>
          <ac:spMkLst>
            <pc:docMk/>
            <pc:sldMk cId="1010789080" sldId="439"/>
            <ac:spMk id="6" creationId="{3767B891-8E94-0A70-F98D-97426B05AD35}"/>
          </ac:spMkLst>
        </pc:spChg>
        <pc:spChg chg="add mod">
          <ac:chgData name="Marco Finetti" userId="fe4fd2758819c97b" providerId="LiveId" clId="{247FAC7D-8215-4190-A163-18B04DDF3D09}" dt="2024-05-08T18:04:39.233" v="6697" actId="6549"/>
          <ac:spMkLst>
            <pc:docMk/>
            <pc:sldMk cId="1010789080" sldId="439"/>
            <ac:spMk id="6" creationId="{8B30BB68-1DAC-DCBA-8DED-B56C976B7AD7}"/>
          </ac:spMkLst>
        </pc:spChg>
        <pc:spChg chg="add del mod">
          <ac:chgData name="Marco Finetti" userId="fe4fd2758819c97b" providerId="LiveId" clId="{247FAC7D-8215-4190-A163-18B04DDF3D09}" dt="2024-05-14T08:06:38.840" v="18038" actId="20577"/>
          <ac:spMkLst>
            <pc:docMk/>
            <pc:sldMk cId="1010789080" sldId="439"/>
            <ac:spMk id="7" creationId="{FAEB91AF-0E6B-863A-0173-5B70B3DAF705}"/>
          </ac:spMkLst>
        </pc:spChg>
        <pc:spChg chg="add mod">
          <ac:chgData name="Marco Finetti" userId="fe4fd2758819c97b" providerId="LiveId" clId="{247FAC7D-8215-4190-A163-18B04DDF3D09}" dt="2024-05-12T12:07:20.797" v="15314" actId="207"/>
          <ac:spMkLst>
            <pc:docMk/>
            <pc:sldMk cId="1010789080" sldId="439"/>
            <ac:spMk id="8" creationId="{1B14802C-C74D-8B7A-80FD-8ABA0AE3AAC5}"/>
          </ac:spMkLst>
        </pc:spChg>
        <pc:spChg chg="del">
          <ac:chgData name="Marco Finetti" userId="fe4fd2758819c97b" providerId="LiveId" clId="{247FAC7D-8215-4190-A163-18B04DDF3D09}" dt="2024-05-12T12:06:36.783" v="15311" actId="478"/>
          <ac:spMkLst>
            <pc:docMk/>
            <pc:sldMk cId="1010789080" sldId="439"/>
            <ac:spMk id="12" creationId="{F301C1D8-18A5-0F6D-AE1C-C8AC9B8CD6EA}"/>
          </ac:spMkLst>
        </pc:spChg>
        <pc:spChg chg="mod">
          <ac:chgData name="Marco Finetti" userId="fe4fd2758819c97b" providerId="LiveId" clId="{247FAC7D-8215-4190-A163-18B04DDF3D09}" dt="2024-05-08T14:24:12.914" v="6178"/>
          <ac:spMkLst>
            <pc:docMk/>
            <pc:sldMk cId="1010789080" sldId="439"/>
            <ac:spMk id="13" creationId="{1DA3B614-A1C8-E888-2789-2269A7FE7FAB}"/>
          </ac:spMkLst>
        </pc:spChg>
        <pc:spChg chg="mod">
          <ac:chgData name="Marco Finetti" userId="fe4fd2758819c97b" providerId="LiveId" clId="{247FAC7D-8215-4190-A163-18B04DDF3D09}" dt="2024-05-14T08:25:28.242" v="18204"/>
          <ac:spMkLst>
            <pc:docMk/>
            <pc:sldMk cId="1010789080" sldId="439"/>
            <ac:spMk id="14" creationId="{1D5568B3-64EE-82EF-75DA-36EC574B40A4}"/>
          </ac:spMkLst>
        </pc:spChg>
        <pc:spChg chg="mod">
          <ac:chgData name="Marco Finetti" userId="fe4fd2758819c97b" providerId="LiveId" clId="{247FAC7D-8215-4190-A163-18B04DDF3D09}" dt="2024-05-14T08:25:28.242" v="18204"/>
          <ac:spMkLst>
            <pc:docMk/>
            <pc:sldMk cId="1010789080" sldId="439"/>
            <ac:spMk id="15" creationId="{829566B5-E5E0-BC37-2C13-8186CD76259C}"/>
          </ac:spMkLst>
        </pc:spChg>
        <pc:spChg chg="mod">
          <ac:chgData name="Marco Finetti" userId="fe4fd2758819c97b" providerId="LiveId" clId="{247FAC7D-8215-4190-A163-18B04DDF3D09}" dt="2024-05-14T08:27:59.429" v="18270" actId="1076"/>
          <ac:spMkLst>
            <pc:docMk/>
            <pc:sldMk cId="1010789080" sldId="439"/>
            <ac:spMk id="16" creationId="{4E9F369A-840A-1E12-7D8E-C3A8417EFCEE}"/>
          </ac:spMkLst>
        </pc:spChg>
        <pc:spChg chg="mod">
          <ac:chgData name="Marco Finetti" userId="fe4fd2758819c97b" providerId="LiveId" clId="{247FAC7D-8215-4190-A163-18B04DDF3D09}" dt="2024-05-08T14:24:12.914" v="6178"/>
          <ac:spMkLst>
            <pc:docMk/>
            <pc:sldMk cId="1010789080" sldId="439"/>
            <ac:spMk id="16" creationId="{710AE321-B70A-3AD6-B84C-23BCCFCC7CE6}"/>
          </ac:spMkLst>
        </pc:spChg>
        <pc:spChg chg="mod">
          <ac:chgData name="Marco Finetti" userId="fe4fd2758819c97b" providerId="LiveId" clId="{247FAC7D-8215-4190-A163-18B04DDF3D09}" dt="2024-05-08T14:24:12.914" v="6178"/>
          <ac:spMkLst>
            <pc:docMk/>
            <pc:sldMk cId="1010789080" sldId="439"/>
            <ac:spMk id="19" creationId="{4EDD79F4-1C22-6050-87E5-F64BAA7EDECB}"/>
          </ac:spMkLst>
        </pc:spChg>
        <pc:spChg chg="mod">
          <ac:chgData name="Marco Finetti" userId="fe4fd2758819c97b" providerId="LiveId" clId="{247FAC7D-8215-4190-A163-18B04DDF3D09}" dt="2024-05-08T14:24:12.914" v="6178"/>
          <ac:spMkLst>
            <pc:docMk/>
            <pc:sldMk cId="1010789080" sldId="439"/>
            <ac:spMk id="20" creationId="{A9A45E9F-763F-C69A-D07A-C9FB5ECCB222}"/>
          </ac:spMkLst>
        </pc:spChg>
        <pc:spChg chg="mod">
          <ac:chgData name="Marco Finetti" userId="fe4fd2758819c97b" providerId="LiveId" clId="{247FAC7D-8215-4190-A163-18B04DDF3D09}" dt="2024-05-08T14:24:12.914" v="6178"/>
          <ac:spMkLst>
            <pc:docMk/>
            <pc:sldMk cId="1010789080" sldId="439"/>
            <ac:spMk id="21" creationId="{8C2776BA-A34B-98FD-6402-5488BD92889F}"/>
          </ac:spMkLst>
        </pc:spChg>
        <pc:spChg chg="mod">
          <ac:chgData name="Marco Finetti" userId="fe4fd2758819c97b" providerId="LiveId" clId="{247FAC7D-8215-4190-A163-18B04DDF3D09}" dt="2024-05-08T14:24:12.914" v="6178"/>
          <ac:spMkLst>
            <pc:docMk/>
            <pc:sldMk cId="1010789080" sldId="439"/>
            <ac:spMk id="23" creationId="{D030691C-8BC5-3D10-DFB1-6890D74E2862}"/>
          </ac:spMkLst>
        </pc:spChg>
        <pc:spChg chg="mod">
          <ac:chgData name="Marco Finetti" userId="fe4fd2758819c97b" providerId="LiveId" clId="{247FAC7D-8215-4190-A163-18B04DDF3D09}" dt="2024-05-08T14:24:12.914" v="6178"/>
          <ac:spMkLst>
            <pc:docMk/>
            <pc:sldMk cId="1010789080" sldId="439"/>
            <ac:spMk id="24" creationId="{1AD40341-015E-DB24-7961-D39324D77AF7}"/>
          </ac:spMkLst>
        </pc:spChg>
        <pc:spChg chg="mod">
          <ac:chgData name="Marco Finetti" userId="fe4fd2758819c97b" providerId="LiveId" clId="{247FAC7D-8215-4190-A163-18B04DDF3D09}" dt="2024-05-08T14:24:12.914" v="6178"/>
          <ac:spMkLst>
            <pc:docMk/>
            <pc:sldMk cId="1010789080" sldId="439"/>
            <ac:spMk id="25" creationId="{5F58DDFD-1E4E-C044-821B-93BF670F51D8}"/>
          </ac:spMkLst>
        </pc:spChg>
        <pc:spChg chg="mod">
          <ac:chgData name="Marco Finetti" userId="fe4fd2758819c97b" providerId="LiveId" clId="{247FAC7D-8215-4190-A163-18B04DDF3D09}" dt="2024-05-14T08:28:10.665" v="18272"/>
          <ac:spMkLst>
            <pc:docMk/>
            <pc:sldMk cId="1010789080" sldId="439"/>
            <ac:spMk id="26" creationId="{8357BB67-79B3-302C-3719-C4D1BC156A3A}"/>
          </ac:spMkLst>
        </pc:spChg>
        <pc:spChg chg="mod">
          <ac:chgData name="Marco Finetti" userId="fe4fd2758819c97b" providerId="LiveId" clId="{247FAC7D-8215-4190-A163-18B04DDF3D09}" dt="2024-05-08T14:24:12.914" v="6178"/>
          <ac:spMkLst>
            <pc:docMk/>
            <pc:sldMk cId="1010789080" sldId="439"/>
            <ac:spMk id="26" creationId="{F16CCB00-EEDB-49FD-947C-34671BE2E07A}"/>
          </ac:spMkLst>
        </pc:spChg>
        <pc:spChg chg="mod">
          <ac:chgData name="Marco Finetti" userId="fe4fd2758819c97b" providerId="LiveId" clId="{247FAC7D-8215-4190-A163-18B04DDF3D09}" dt="2024-05-14T08:28:10.665" v="18272"/>
          <ac:spMkLst>
            <pc:docMk/>
            <pc:sldMk cId="1010789080" sldId="439"/>
            <ac:spMk id="27" creationId="{19C3625C-4A74-F85C-13E4-0AECE7BC1E34}"/>
          </ac:spMkLst>
        </pc:spChg>
        <pc:spChg chg="mod">
          <ac:chgData name="Marco Finetti" userId="fe4fd2758819c97b" providerId="LiveId" clId="{247FAC7D-8215-4190-A163-18B04DDF3D09}" dt="2024-05-14T08:28:10.665" v="18272"/>
          <ac:spMkLst>
            <pc:docMk/>
            <pc:sldMk cId="1010789080" sldId="439"/>
            <ac:spMk id="28" creationId="{9E9C7C10-2857-54BD-63AE-5269B52AAA46}"/>
          </ac:spMkLst>
        </pc:spChg>
        <pc:spChg chg="mod">
          <ac:chgData name="Marco Finetti" userId="fe4fd2758819c97b" providerId="LiveId" clId="{247FAC7D-8215-4190-A163-18B04DDF3D09}" dt="2024-05-08T14:24:12.914" v="6178"/>
          <ac:spMkLst>
            <pc:docMk/>
            <pc:sldMk cId="1010789080" sldId="439"/>
            <ac:spMk id="35" creationId="{B430EC36-2030-5995-42B1-DEF7012DA4CF}"/>
          </ac:spMkLst>
        </pc:spChg>
        <pc:spChg chg="mod">
          <ac:chgData name="Marco Finetti" userId="fe4fd2758819c97b" providerId="LiveId" clId="{247FAC7D-8215-4190-A163-18B04DDF3D09}" dt="2024-05-08T14:24:12.914" v="6178"/>
          <ac:spMkLst>
            <pc:docMk/>
            <pc:sldMk cId="1010789080" sldId="439"/>
            <ac:spMk id="36" creationId="{9738979D-DD72-8EA0-BBEA-DBF90C984F86}"/>
          </ac:spMkLst>
        </pc:spChg>
        <pc:spChg chg="mod">
          <ac:chgData name="Marco Finetti" userId="fe4fd2758819c97b" providerId="LiveId" clId="{247FAC7D-8215-4190-A163-18B04DDF3D09}" dt="2024-05-08T14:24:12.914" v="6178"/>
          <ac:spMkLst>
            <pc:docMk/>
            <pc:sldMk cId="1010789080" sldId="439"/>
            <ac:spMk id="37" creationId="{C1A2FCF3-B02D-5AE0-DC01-E3929F681654}"/>
          </ac:spMkLst>
        </pc:spChg>
        <pc:spChg chg="mod">
          <ac:chgData name="Marco Finetti" userId="fe4fd2758819c97b" providerId="LiveId" clId="{247FAC7D-8215-4190-A163-18B04DDF3D09}" dt="2024-05-08T14:24:12.914" v="6178"/>
          <ac:spMkLst>
            <pc:docMk/>
            <pc:sldMk cId="1010789080" sldId="439"/>
            <ac:spMk id="38" creationId="{5AFD3572-ACEA-BCEA-B662-F02F14A50EE9}"/>
          </ac:spMkLst>
        </pc:spChg>
        <pc:spChg chg="mod">
          <ac:chgData name="Marco Finetti" userId="fe4fd2758819c97b" providerId="LiveId" clId="{247FAC7D-8215-4190-A163-18B04DDF3D09}" dt="2024-05-08T18:02:24.104" v="6631" actId="207"/>
          <ac:spMkLst>
            <pc:docMk/>
            <pc:sldMk cId="1010789080" sldId="439"/>
            <ac:spMk id="45" creationId="{2EEED1AF-3514-4E88-BB06-0ADDA45149D4}"/>
          </ac:spMkLst>
        </pc:spChg>
        <pc:spChg chg="mod">
          <ac:chgData name="Marco Finetti" userId="fe4fd2758819c97b" providerId="LiveId" clId="{247FAC7D-8215-4190-A163-18B04DDF3D09}" dt="2024-05-08T18:02:24.104" v="6631" actId="207"/>
          <ac:spMkLst>
            <pc:docMk/>
            <pc:sldMk cId="1010789080" sldId="439"/>
            <ac:spMk id="48" creationId="{AC4BAACD-D551-0B5E-D6D6-46DE8741C2A0}"/>
          </ac:spMkLst>
        </pc:spChg>
        <pc:spChg chg="mod">
          <ac:chgData name="Marco Finetti" userId="fe4fd2758819c97b" providerId="LiveId" clId="{247FAC7D-8215-4190-A163-18B04DDF3D09}" dt="2024-05-08T18:02:24.104" v="6631" actId="207"/>
          <ac:spMkLst>
            <pc:docMk/>
            <pc:sldMk cId="1010789080" sldId="439"/>
            <ac:spMk id="50" creationId="{6C3F08C4-C551-6A93-8174-3AB3CA68303C}"/>
          </ac:spMkLst>
        </pc:spChg>
        <pc:spChg chg="mod">
          <ac:chgData name="Marco Finetti" userId="fe4fd2758819c97b" providerId="LiveId" clId="{247FAC7D-8215-4190-A163-18B04DDF3D09}" dt="2024-05-08T18:02:24.104" v="6631" actId="207"/>
          <ac:spMkLst>
            <pc:docMk/>
            <pc:sldMk cId="1010789080" sldId="439"/>
            <ac:spMk id="51" creationId="{FC78E1C5-DECF-92FB-20CB-D33EAFF9B9FF}"/>
          </ac:spMkLst>
        </pc:spChg>
        <pc:spChg chg="mod">
          <ac:chgData name="Marco Finetti" userId="fe4fd2758819c97b" providerId="LiveId" clId="{247FAC7D-8215-4190-A163-18B04DDF3D09}" dt="2024-05-08T18:02:24.104" v="6631" actId="207"/>
          <ac:spMkLst>
            <pc:docMk/>
            <pc:sldMk cId="1010789080" sldId="439"/>
            <ac:spMk id="52" creationId="{2542EAAA-0233-19E3-4E0E-8AE60B5FFE16}"/>
          </ac:spMkLst>
        </pc:spChg>
        <pc:spChg chg="mod">
          <ac:chgData name="Marco Finetti" userId="fe4fd2758819c97b" providerId="LiveId" clId="{247FAC7D-8215-4190-A163-18B04DDF3D09}" dt="2024-05-08T18:02:24.104" v="6631" actId="207"/>
          <ac:spMkLst>
            <pc:docMk/>
            <pc:sldMk cId="1010789080" sldId="439"/>
            <ac:spMk id="54" creationId="{74E4C522-DCE6-2BE0-DCF9-877E695DB5C2}"/>
          </ac:spMkLst>
        </pc:spChg>
        <pc:spChg chg="mod">
          <ac:chgData name="Marco Finetti" userId="fe4fd2758819c97b" providerId="LiveId" clId="{247FAC7D-8215-4190-A163-18B04DDF3D09}" dt="2024-05-08T18:02:24.104" v="6631" actId="207"/>
          <ac:spMkLst>
            <pc:docMk/>
            <pc:sldMk cId="1010789080" sldId="439"/>
            <ac:spMk id="55" creationId="{DBC39DC5-769B-B37E-59B6-6916010B37E3}"/>
          </ac:spMkLst>
        </pc:spChg>
        <pc:spChg chg="mod">
          <ac:chgData name="Marco Finetti" userId="fe4fd2758819c97b" providerId="LiveId" clId="{247FAC7D-8215-4190-A163-18B04DDF3D09}" dt="2024-05-08T18:02:24.104" v="6631" actId="207"/>
          <ac:spMkLst>
            <pc:docMk/>
            <pc:sldMk cId="1010789080" sldId="439"/>
            <ac:spMk id="56" creationId="{74A1BA2B-D922-A663-D126-646A70C450F8}"/>
          </ac:spMkLst>
        </pc:spChg>
        <pc:spChg chg="mod">
          <ac:chgData name="Marco Finetti" userId="fe4fd2758819c97b" providerId="LiveId" clId="{247FAC7D-8215-4190-A163-18B04DDF3D09}" dt="2024-05-08T18:02:24.104" v="6631" actId="207"/>
          <ac:spMkLst>
            <pc:docMk/>
            <pc:sldMk cId="1010789080" sldId="439"/>
            <ac:spMk id="57" creationId="{7C9D967E-8BA8-75FA-5C78-B09754AD4EA3}"/>
          </ac:spMkLst>
        </pc:spChg>
        <pc:spChg chg="mod">
          <ac:chgData name="Marco Finetti" userId="fe4fd2758819c97b" providerId="LiveId" clId="{247FAC7D-8215-4190-A163-18B04DDF3D09}" dt="2024-05-08T18:02:16.395" v="6630" actId="207"/>
          <ac:spMkLst>
            <pc:docMk/>
            <pc:sldMk cId="1010789080" sldId="439"/>
            <ac:spMk id="66" creationId="{66F420F8-14C3-5B0C-2FA7-65598EC77873}"/>
          </ac:spMkLst>
        </pc:spChg>
        <pc:spChg chg="mod">
          <ac:chgData name="Marco Finetti" userId="fe4fd2758819c97b" providerId="LiveId" clId="{247FAC7D-8215-4190-A163-18B04DDF3D09}" dt="2024-05-08T18:31:19.222" v="6843" actId="1076"/>
          <ac:spMkLst>
            <pc:docMk/>
            <pc:sldMk cId="1010789080" sldId="439"/>
            <ac:spMk id="67" creationId="{A35CC05F-CDC7-1362-1D1B-15C80F198347}"/>
          </ac:spMkLst>
        </pc:spChg>
        <pc:spChg chg="mod">
          <ac:chgData name="Marco Finetti" userId="fe4fd2758819c97b" providerId="LiveId" clId="{247FAC7D-8215-4190-A163-18B04DDF3D09}" dt="2024-05-08T18:30:58.801" v="6841" actId="1035"/>
          <ac:spMkLst>
            <pc:docMk/>
            <pc:sldMk cId="1010789080" sldId="439"/>
            <ac:spMk id="68" creationId="{B3DDB26E-CAC8-8597-3C83-6A7FC89F6A11}"/>
          </ac:spMkLst>
        </pc:spChg>
        <pc:spChg chg="mod">
          <ac:chgData name="Marco Finetti" userId="fe4fd2758819c97b" providerId="LiveId" clId="{247FAC7D-8215-4190-A163-18B04DDF3D09}" dt="2024-05-08T18:31:08.632" v="6842" actId="1076"/>
          <ac:spMkLst>
            <pc:docMk/>
            <pc:sldMk cId="1010789080" sldId="439"/>
            <ac:spMk id="69" creationId="{FFDC9C02-C49F-E42F-521B-9E951CFFB38F}"/>
          </ac:spMkLst>
        </pc:spChg>
        <pc:grpChg chg="add del mod">
          <ac:chgData name="Marco Finetti" userId="fe4fd2758819c97b" providerId="LiveId" clId="{247FAC7D-8215-4190-A163-18B04DDF3D09}" dt="2024-05-14T08:28:04.239" v="18271" actId="478"/>
          <ac:grpSpMkLst>
            <pc:docMk/>
            <pc:sldMk cId="1010789080" sldId="439"/>
            <ac:grpSpMk id="3" creationId="{8F6087D0-79FD-A9A8-D4D1-FEF47C3DA832}"/>
          </ac:grpSpMkLst>
        </pc:grpChg>
        <pc:grpChg chg="add mod">
          <ac:chgData name="Marco Finetti" userId="fe4fd2758819c97b" providerId="LiveId" clId="{247FAC7D-8215-4190-A163-18B04DDF3D09}" dt="2024-05-08T14:24:12.914" v="6178"/>
          <ac:grpSpMkLst>
            <pc:docMk/>
            <pc:sldMk cId="1010789080" sldId="439"/>
            <ac:grpSpMk id="8" creationId="{859BC899-511A-C54B-7269-4E8AB0409D92}"/>
          </ac:grpSpMkLst>
        </pc:grpChg>
        <pc:grpChg chg="mod">
          <ac:chgData name="Marco Finetti" userId="fe4fd2758819c97b" providerId="LiveId" clId="{247FAC7D-8215-4190-A163-18B04DDF3D09}" dt="2024-05-14T08:25:28.242" v="18204"/>
          <ac:grpSpMkLst>
            <pc:docMk/>
            <pc:sldMk cId="1010789080" sldId="439"/>
            <ac:grpSpMk id="9" creationId="{FED53ED2-86AB-24A3-EC02-3943C2AD17E9}"/>
          </ac:grpSpMkLst>
        </pc:grpChg>
        <pc:grpChg chg="mod">
          <ac:chgData name="Marco Finetti" userId="fe4fd2758819c97b" providerId="LiveId" clId="{247FAC7D-8215-4190-A163-18B04DDF3D09}" dt="2024-05-14T08:25:28.242" v="18204"/>
          <ac:grpSpMkLst>
            <pc:docMk/>
            <pc:sldMk cId="1010789080" sldId="439"/>
            <ac:grpSpMk id="13" creationId="{C460CC5A-5756-9AED-4C6F-3FE50B8C8280}"/>
          </ac:grpSpMkLst>
        </pc:grpChg>
        <pc:grpChg chg="mod">
          <ac:chgData name="Marco Finetti" userId="fe4fd2758819c97b" providerId="LiveId" clId="{247FAC7D-8215-4190-A163-18B04DDF3D09}" dt="2024-05-08T14:24:12.914" v="6178"/>
          <ac:grpSpMkLst>
            <pc:docMk/>
            <pc:sldMk cId="1010789080" sldId="439"/>
            <ac:grpSpMk id="18" creationId="{9E69057E-190C-C15F-7B2B-4540DEAF1E27}"/>
          </ac:grpSpMkLst>
        </pc:grpChg>
        <pc:grpChg chg="add mod">
          <ac:chgData name="Marco Finetti" userId="fe4fd2758819c97b" providerId="LiveId" clId="{247FAC7D-8215-4190-A163-18B04DDF3D09}" dt="2024-05-14T08:28:10.665" v="18272"/>
          <ac:grpSpMkLst>
            <pc:docMk/>
            <pc:sldMk cId="1010789080" sldId="439"/>
            <ac:grpSpMk id="21" creationId="{348597DE-C23D-984F-19B4-31C42B8A1B59}"/>
          </ac:grpSpMkLst>
        </pc:grpChg>
        <pc:grpChg chg="mod">
          <ac:chgData name="Marco Finetti" userId="fe4fd2758819c97b" providerId="LiveId" clId="{247FAC7D-8215-4190-A163-18B04DDF3D09}" dt="2024-05-08T14:24:12.914" v="6178"/>
          <ac:grpSpMkLst>
            <pc:docMk/>
            <pc:sldMk cId="1010789080" sldId="439"/>
            <ac:grpSpMk id="22" creationId="{223FB0DB-BDBD-1608-8D86-EF485409F8BE}"/>
          </ac:grpSpMkLst>
        </pc:grpChg>
        <pc:grpChg chg="mod">
          <ac:chgData name="Marco Finetti" userId="fe4fd2758819c97b" providerId="LiveId" clId="{247FAC7D-8215-4190-A163-18B04DDF3D09}" dt="2024-05-14T08:28:10.665" v="18272"/>
          <ac:grpSpMkLst>
            <pc:docMk/>
            <pc:sldMk cId="1010789080" sldId="439"/>
            <ac:grpSpMk id="22" creationId="{4F84629D-F056-851F-B0FE-35C1731D499A}"/>
          </ac:grpSpMkLst>
        </pc:grpChg>
        <pc:grpChg chg="mod">
          <ac:chgData name="Marco Finetti" userId="fe4fd2758819c97b" providerId="LiveId" clId="{247FAC7D-8215-4190-A163-18B04DDF3D09}" dt="2024-05-14T08:28:10.665" v="18272"/>
          <ac:grpSpMkLst>
            <pc:docMk/>
            <pc:sldMk cId="1010789080" sldId="439"/>
            <ac:grpSpMk id="25" creationId="{7DBD95A8-3881-5948-BAF4-8403CFFB58B5}"/>
          </ac:grpSpMkLst>
        </pc:grpChg>
        <pc:grpChg chg="add mod">
          <ac:chgData name="Marco Finetti" userId="fe4fd2758819c97b" providerId="LiveId" clId="{247FAC7D-8215-4190-A163-18B04DDF3D09}" dt="2024-05-08T14:24:12.914" v="6178"/>
          <ac:grpSpMkLst>
            <pc:docMk/>
            <pc:sldMk cId="1010789080" sldId="439"/>
            <ac:grpSpMk id="33" creationId="{9CD1872C-1A25-71B2-3134-C0DC8000F6D0}"/>
          </ac:grpSpMkLst>
        </pc:grpChg>
        <pc:grpChg chg="mod">
          <ac:chgData name="Marco Finetti" userId="fe4fd2758819c97b" providerId="LiveId" clId="{247FAC7D-8215-4190-A163-18B04DDF3D09}" dt="2024-05-08T14:24:12.914" v="6178"/>
          <ac:grpSpMkLst>
            <pc:docMk/>
            <pc:sldMk cId="1010789080" sldId="439"/>
            <ac:grpSpMk id="34" creationId="{7E555A32-0834-8315-D907-CCFAEB9B53FA}"/>
          </ac:grpSpMkLst>
        </pc:grpChg>
        <pc:grpChg chg="add del mod">
          <ac:chgData name="Marco Finetti" userId="fe4fd2758819c97b" providerId="LiveId" clId="{247FAC7D-8215-4190-A163-18B04DDF3D09}" dt="2024-05-10T17:32:05.792" v="11484" actId="478"/>
          <ac:grpSpMkLst>
            <pc:docMk/>
            <pc:sldMk cId="1010789080" sldId="439"/>
            <ac:grpSpMk id="42" creationId="{E4764FAF-4AC2-809F-8ACC-A00EAF5079BF}"/>
          </ac:grpSpMkLst>
        </pc:grpChg>
        <pc:grpChg chg="mod">
          <ac:chgData name="Marco Finetti" userId="fe4fd2758819c97b" providerId="LiveId" clId="{247FAC7D-8215-4190-A163-18B04DDF3D09}" dt="2024-05-08T18:02:24.104" v="6631" actId="207"/>
          <ac:grpSpMkLst>
            <pc:docMk/>
            <pc:sldMk cId="1010789080" sldId="439"/>
            <ac:grpSpMk id="49" creationId="{F3F259D5-77AF-0D64-E3B7-445224724F7B}"/>
          </ac:grpSpMkLst>
        </pc:grpChg>
        <pc:grpChg chg="mod">
          <ac:chgData name="Marco Finetti" userId="fe4fd2758819c97b" providerId="LiveId" clId="{247FAC7D-8215-4190-A163-18B04DDF3D09}" dt="2024-05-08T18:02:24.104" v="6631" actId="207"/>
          <ac:grpSpMkLst>
            <pc:docMk/>
            <pc:sldMk cId="1010789080" sldId="439"/>
            <ac:grpSpMk id="53" creationId="{B50E46CA-8A6D-B017-2AF6-84F1E98546B4}"/>
          </ac:grpSpMkLst>
        </pc:grpChg>
        <pc:grpChg chg="add del mod">
          <ac:chgData name="Marco Finetti" userId="fe4fd2758819c97b" providerId="LiveId" clId="{247FAC7D-8215-4190-A163-18B04DDF3D09}" dt="2024-05-10T17:32:05.792" v="11484" actId="478"/>
          <ac:grpSpMkLst>
            <pc:docMk/>
            <pc:sldMk cId="1010789080" sldId="439"/>
            <ac:grpSpMk id="64" creationId="{E4C8571E-4C7A-AFF1-9802-BF75CBC65BAC}"/>
          </ac:grpSpMkLst>
        </pc:grpChg>
        <pc:grpChg chg="mod">
          <ac:chgData name="Marco Finetti" userId="fe4fd2758819c97b" providerId="LiveId" clId="{247FAC7D-8215-4190-A163-18B04DDF3D09}" dt="2024-05-08T17:54:20.475" v="6476" actId="404"/>
          <ac:grpSpMkLst>
            <pc:docMk/>
            <pc:sldMk cId="1010789080" sldId="439"/>
            <ac:grpSpMk id="65" creationId="{80C2EE5C-7773-A676-7779-C5F266428EDE}"/>
          </ac:grpSpMkLst>
        </pc:grpChg>
        <pc:graphicFrameChg chg="add del mod modGraphic">
          <ac:chgData name="Marco Finetti" userId="fe4fd2758819c97b" providerId="LiveId" clId="{247FAC7D-8215-4190-A163-18B04DDF3D09}" dt="2024-05-11T14:23:08.313" v="12300" actId="478"/>
          <ac:graphicFrameMkLst>
            <pc:docMk/>
            <pc:sldMk cId="1010789080" sldId="439"/>
            <ac:graphicFrameMk id="3" creationId="{FB32AE64-4652-B66D-ABBB-D19221D9C3C1}"/>
          </ac:graphicFrameMkLst>
        </pc:graphicFrameChg>
        <pc:graphicFrameChg chg="add mod modGraphic">
          <ac:chgData name="Marco Finetti" userId="fe4fd2758819c97b" providerId="LiveId" clId="{247FAC7D-8215-4190-A163-18B04DDF3D09}" dt="2024-05-14T08:25:36.093" v="18239" actId="1037"/>
          <ac:graphicFrameMkLst>
            <pc:docMk/>
            <pc:sldMk cId="1010789080" sldId="439"/>
            <ac:graphicFrameMk id="5" creationId="{9C45BDFE-555B-D198-909B-5A90B4367FDC}"/>
          </ac:graphicFrameMkLst>
        </pc:graphicFrameChg>
        <pc:cxnChg chg="mod">
          <ac:chgData name="Marco Finetti" userId="fe4fd2758819c97b" providerId="LiveId" clId="{247FAC7D-8215-4190-A163-18B04DDF3D09}" dt="2024-05-08T14:24:12.914" v="6178"/>
          <ac:cxnSpMkLst>
            <pc:docMk/>
            <pc:sldMk cId="1010789080" sldId="439"/>
            <ac:cxnSpMk id="9" creationId="{C7C64694-B7CA-0146-3215-EB2D3A92D100}"/>
          </ac:cxnSpMkLst>
        </pc:cxnChg>
        <pc:cxnChg chg="mod">
          <ac:chgData name="Marco Finetti" userId="fe4fd2758819c97b" providerId="LiveId" clId="{247FAC7D-8215-4190-A163-18B04DDF3D09}" dt="2024-05-14T08:25:28.242" v="18204"/>
          <ac:cxnSpMkLst>
            <pc:docMk/>
            <pc:sldMk cId="1010789080" sldId="439"/>
            <ac:cxnSpMk id="11" creationId="{34D2532F-D720-E9FF-C5F9-67644197F8D8}"/>
          </ac:cxnSpMkLst>
        </pc:cxnChg>
        <pc:cxnChg chg="mod">
          <ac:chgData name="Marco Finetti" userId="fe4fd2758819c97b" providerId="LiveId" clId="{247FAC7D-8215-4190-A163-18B04DDF3D09}" dt="2024-05-08T14:24:12.914" v="6178"/>
          <ac:cxnSpMkLst>
            <pc:docMk/>
            <pc:sldMk cId="1010789080" sldId="439"/>
            <ac:cxnSpMk id="11" creationId="{664C0512-889B-901F-4DDE-349898698B4E}"/>
          </ac:cxnSpMkLst>
        </pc:cxnChg>
        <pc:cxnChg chg="mod">
          <ac:chgData name="Marco Finetti" userId="fe4fd2758819c97b" providerId="LiveId" clId="{247FAC7D-8215-4190-A163-18B04DDF3D09}" dt="2024-05-14T08:25:28.242" v="18204"/>
          <ac:cxnSpMkLst>
            <pc:docMk/>
            <pc:sldMk cId="1010789080" sldId="439"/>
            <ac:cxnSpMk id="12" creationId="{10534980-949F-447D-4BA9-A95EF89B8974}"/>
          </ac:cxnSpMkLst>
        </pc:cxnChg>
        <pc:cxnChg chg="mod">
          <ac:chgData name="Marco Finetti" userId="fe4fd2758819c97b" providerId="LiveId" clId="{247FAC7D-8215-4190-A163-18B04DDF3D09}" dt="2024-05-08T14:24:12.914" v="6178"/>
          <ac:cxnSpMkLst>
            <pc:docMk/>
            <pc:sldMk cId="1010789080" sldId="439"/>
            <ac:cxnSpMk id="14" creationId="{EB998D62-46A1-8154-5711-7171E9624A84}"/>
          </ac:cxnSpMkLst>
        </pc:cxnChg>
        <pc:cxnChg chg="mod">
          <ac:chgData name="Marco Finetti" userId="fe4fd2758819c97b" providerId="LiveId" clId="{247FAC7D-8215-4190-A163-18B04DDF3D09}" dt="2024-05-08T14:24:12.914" v="6178"/>
          <ac:cxnSpMkLst>
            <pc:docMk/>
            <pc:sldMk cId="1010789080" sldId="439"/>
            <ac:cxnSpMk id="15" creationId="{46B7624C-B5B9-236B-290B-A7E15966C825}"/>
          </ac:cxnSpMkLst>
        </pc:cxnChg>
        <pc:cxnChg chg="mod">
          <ac:chgData name="Marco Finetti" userId="fe4fd2758819c97b" providerId="LiveId" clId="{247FAC7D-8215-4190-A163-18B04DDF3D09}" dt="2024-05-14T08:25:28.242" v="18204"/>
          <ac:cxnSpMkLst>
            <pc:docMk/>
            <pc:sldMk cId="1010789080" sldId="439"/>
            <ac:cxnSpMk id="18" creationId="{0DF59B4A-2C8E-BA17-ACD7-20C44B5E1EB7}"/>
          </ac:cxnSpMkLst>
        </pc:cxnChg>
        <pc:cxnChg chg="mod">
          <ac:chgData name="Marco Finetti" userId="fe4fd2758819c97b" providerId="LiveId" clId="{247FAC7D-8215-4190-A163-18B04DDF3D09}" dt="2024-05-14T08:25:28.242" v="18204"/>
          <ac:cxnSpMkLst>
            <pc:docMk/>
            <pc:sldMk cId="1010789080" sldId="439"/>
            <ac:cxnSpMk id="19" creationId="{2DD10109-15AF-6AB3-FF53-B9286B6FD6BA}"/>
          </ac:cxnSpMkLst>
        </pc:cxnChg>
        <pc:cxnChg chg="mod">
          <ac:chgData name="Marco Finetti" userId="fe4fd2758819c97b" providerId="LiveId" clId="{247FAC7D-8215-4190-A163-18B04DDF3D09}" dt="2024-05-14T08:25:28.242" v="18204"/>
          <ac:cxnSpMkLst>
            <pc:docMk/>
            <pc:sldMk cId="1010789080" sldId="439"/>
            <ac:cxnSpMk id="20" creationId="{28DC66A7-0E0D-CCA4-1844-0933DD4D7B2F}"/>
          </ac:cxnSpMkLst>
        </pc:cxnChg>
        <pc:cxnChg chg="mod">
          <ac:chgData name="Marco Finetti" userId="fe4fd2758819c97b" providerId="LiveId" clId="{247FAC7D-8215-4190-A163-18B04DDF3D09}" dt="2024-05-14T08:28:10.665" v="18272"/>
          <ac:cxnSpMkLst>
            <pc:docMk/>
            <pc:sldMk cId="1010789080" sldId="439"/>
            <ac:cxnSpMk id="23" creationId="{5127BBCF-5A92-F5E4-E5FD-E5646DE73CDC}"/>
          </ac:cxnSpMkLst>
        </pc:cxnChg>
        <pc:cxnChg chg="mod">
          <ac:chgData name="Marco Finetti" userId="fe4fd2758819c97b" providerId="LiveId" clId="{247FAC7D-8215-4190-A163-18B04DDF3D09}" dt="2024-05-14T08:28:10.665" v="18272"/>
          <ac:cxnSpMkLst>
            <pc:docMk/>
            <pc:sldMk cId="1010789080" sldId="439"/>
            <ac:cxnSpMk id="24" creationId="{86C43E23-24D5-FCDA-4022-73F37D741A6E}"/>
          </ac:cxnSpMkLst>
        </pc:cxnChg>
        <pc:cxnChg chg="mod">
          <ac:chgData name="Marco Finetti" userId="fe4fd2758819c97b" providerId="LiveId" clId="{247FAC7D-8215-4190-A163-18B04DDF3D09}" dt="2024-05-08T14:24:12.914" v="6178"/>
          <ac:cxnSpMkLst>
            <pc:docMk/>
            <pc:sldMk cId="1010789080" sldId="439"/>
            <ac:cxnSpMk id="27" creationId="{EA3B16B2-D7F5-5442-144A-1EEE570A2385}"/>
          </ac:cxnSpMkLst>
        </pc:cxnChg>
        <pc:cxnChg chg="mod">
          <ac:chgData name="Marco Finetti" userId="fe4fd2758819c97b" providerId="LiveId" clId="{247FAC7D-8215-4190-A163-18B04DDF3D09}" dt="2024-05-08T14:24:12.914" v="6178"/>
          <ac:cxnSpMkLst>
            <pc:docMk/>
            <pc:sldMk cId="1010789080" sldId="439"/>
            <ac:cxnSpMk id="28" creationId="{321A4664-CB83-DF94-A699-8692B660B203}"/>
          </ac:cxnSpMkLst>
        </pc:cxnChg>
        <pc:cxnChg chg="mod">
          <ac:chgData name="Marco Finetti" userId="fe4fd2758819c97b" providerId="LiveId" clId="{247FAC7D-8215-4190-A163-18B04DDF3D09}" dt="2024-05-14T08:28:10.665" v="18272"/>
          <ac:cxnSpMkLst>
            <pc:docMk/>
            <pc:sldMk cId="1010789080" sldId="439"/>
            <ac:cxnSpMk id="29" creationId="{45E15729-9CDB-D30A-CDD7-45BF38A8B536}"/>
          </ac:cxnSpMkLst>
        </pc:cxnChg>
        <pc:cxnChg chg="mod">
          <ac:chgData name="Marco Finetti" userId="fe4fd2758819c97b" providerId="LiveId" clId="{247FAC7D-8215-4190-A163-18B04DDF3D09}" dt="2024-05-08T14:24:12.914" v="6178"/>
          <ac:cxnSpMkLst>
            <pc:docMk/>
            <pc:sldMk cId="1010789080" sldId="439"/>
            <ac:cxnSpMk id="29" creationId="{6E3B2DF2-345C-5717-8FE8-A37430264776}"/>
          </ac:cxnSpMkLst>
        </pc:cxnChg>
        <pc:cxnChg chg="mod">
          <ac:chgData name="Marco Finetti" userId="fe4fd2758819c97b" providerId="LiveId" clId="{247FAC7D-8215-4190-A163-18B04DDF3D09}" dt="2024-05-14T08:28:10.665" v="18272"/>
          <ac:cxnSpMkLst>
            <pc:docMk/>
            <pc:sldMk cId="1010789080" sldId="439"/>
            <ac:cxnSpMk id="30" creationId="{1C7ED1D1-9B24-8085-157F-BEFFA20E1279}"/>
          </ac:cxnSpMkLst>
        </pc:cxnChg>
        <pc:cxnChg chg="mod">
          <ac:chgData name="Marco Finetti" userId="fe4fd2758819c97b" providerId="LiveId" clId="{247FAC7D-8215-4190-A163-18B04DDF3D09}" dt="2024-05-08T14:24:12.914" v="6178"/>
          <ac:cxnSpMkLst>
            <pc:docMk/>
            <pc:sldMk cId="1010789080" sldId="439"/>
            <ac:cxnSpMk id="30" creationId="{931D25EE-87BE-2C39-3B4F-913EFF02075C}"/>
          </ac:cxnSpMkLst>
        </pc:cxnChg>
        <pc:cxnChg chg="mod">
          <ac:chgData name="Marco Finetti" userId="fe4fd2758819c97b" providerId="LiveId" clId="{247FAC7D-8215-4190-A163-18B04DDF3D09}" dt="2024-05-08T14:24:12.914" v="6178"/>
          <ac:cxnSpMkLst>
            <pc:docMk/>
            <pc:sldMk cId="1010789080" sldId="439"/>
            <ac:cxnSpMk id="31" creationId="{2514B036-07E4-F396-A0CF-B16D8324F82C}"/>
          </ac:cxnSpMkLst>
        </pc:cxnChg>
        <pc:cxnChg chg="mod">
          <ac:chgData name="Marco Finetti" userId="fe4fd2758819c97b" providerId="LiveId" clId="{247FAC7D-8215-4190-A163-18B04DDF3D09}" dt="2024-05-14T08:28:10.665" v="18272"/>
          <ac:cxnSpMkLst>
            <pc:docMk/>
            <pc:sldMk cId="1010789080" sldId="439"/>
            <ac:cxnSpMk id="31" creationId="{39385398-B966-56F0-9FFF-525C1518B384}"/>
          </ac:cxnSpMkLst>
        </pc:cxnChg>
        <pc:cxnChg chg="mod">
          <ac:chgData name="Marco Finetti" userId="fe4fd2758819c97b" providerId="LiveId" clId="{247FAC7D-8215-4190-A163-18B04DDF3D09}" dt="2024-05-08T14:24:12.914" v="6178"/>
          <ac:cxnSpMkLst>
            <pc:docMk/>
            <pc:sldMk cId="1010789080" sldId="439"/>
            <ac:cxnSpMk id="32" creationId="{1259CE3B-9480-712F-7F17-C26B1ED3221B}"/>
          </ac:cxnSpMkLst>
        </pc:cxnChg>
        <pc:cxnChg chg="mod">
          <ac:chgData name="Marco Finetti" userId="fe4fd2758819c97b" providerId="LiveId" clId="{247FAC7D-8215-4190-A163-18B04DDF3D09}" dt="2024-05-08T14:24:12.914" v="6178"/>
          <ac:cxnSpMkLst>
            <pc:docMk/>
            <pc:sldMk cId="1010789080" sldId="439"/>
            <ac:cxnSpMk id="39" creationId="{38370A57-8935-EC11-5642-AB279BC08710}"/>
          </ac:cxnSpMkLst>
        </pc:cxnChg>
        <pc:cxnChg chg="mod">
          <ac:chgData name="Marco Finetti" userId="fe4fd2758819c97b" providerId="LiveId" clId="{247FAC7D-8215-4190-A163-18B04DDF3D09}" dt="2024-05-08T14:24:12.914" v="6178"/>
          <ac:cxnSpMkLst>
            <pc:docMk/>
            <pc:sldMk cId="1010789080" sldId="439"/>
            <ac:cxnSpMk id="40" creationId="{901452EF-4954-4017-FE46-0C07A432AA70}"/>
          </ac:cxnSpMkLst>
        </pc:cxnChg>
        <pc:cxnChg chg="mod">
          <ac:chgData name="Marco Finetti" userId="fe4fd2758819c97b" providerId="LiveId" clId="{247FAC7D-8215-4190-A163-18B04DDF3D09}" dt="2024-05-08T14:24:12.914" v="6178"/>
          <ac:cxnSpMkLst>
            <pc:docMk/>
            <pc:sldMk cId="1010789080" sldId="439"/>
            <ac:cxnSpMk id="41" creationId="{2A1404CE-876A-1340-8D0C-2E4ADAF14DBF}"/>
          </ac:cxnSpMkLst>
        </pc:cxnChg>
        <pc:cxnChg chg="mod">
          <ac:chgData name="Marco Finetti" userId="fe4fd2758819c97b" providerId="LiveId" clId="{247FAC7D-8215-4190-A163-18B04DDF3D09}" dt="2024-05-08T18:02:24.104" v="6631" actId="207"/>
          <ac:cxnSpMkLst>
            <pc:docMk/>
            <pc:sldMk cId="1010789080" sldId="439"/>
            <ac:cxnSpMk id="43" creationId="{0B260386-1397-8D8B-2DDC-E3DF1FE2E9EF}"/>
          </ac:cxnSpMkLst>
        </pc:cxnChg>
        <pc:cxnChg chg="mod">
          <ac:chgData name="Marco Finetti" userId="fe4fd2758819c97b" providerId="LiveId" clId="{247FAC7D-8215-4190-A163-18B04DDF3D09}" dt="2024-05-08T18:30:36.944" v="6832" actId="1038"/>
          <ac:cxnSpMkLst>
            <pc:docMk/>
            <pc:sldMk cId="1010789080" sldId="439"/>
            <ac:cxnSpMk id="44" creationId="{3BAE6616-2F8A-0BE0-D44D-33DADF957579}"/>
          </ac:cxnSpMkLst>
        </pc:cxnChg>
        <pc:cxnChg chg="mod">
          <ac:chgData name="Marco Finetti" userId="fe4fd2758819c97b" providerId="LiveId" clId="{247FAC7D-8215-4190-A163-18B04DDF3D09}" dt="2024-05-08T18:02:24.104" v="6631" actId="207"/>
          <ac:cxnSpMkLst>
            <pc:docMk/>
            <pc:sldMk cId="1010789080" sldId="439"/>
            <ac:cxnSpMk id="46" creationId="{721D2BAD-F8EF-2B22-8A14-15FB0DB09460}"/>
          </ac:cxnSpMkLst>
        </pc:cxnChg>
        <pc:cxnChg chg="mod">
          <ac:chgData name="Marco Finetti" userId="fe4fd2758819c97b" providerId="LiveId" clId="{247FAC7D-8215-4190-A163-18B04DDF3D09}" dt="2024-05-08T18:30:26.678" v="6822" actId="1038"/>
          <ac:cxnSpMkLst>
            <pc:docMk/>
            <pc:sldMk cId="1010789080" sldId="439"/>
            <ac:cxnSpMk id="47" creationId="{8A24F4D3-7790-E32B-6D49-22C6C70DAD55}"/>
          </ac:cxnSpMkLst>
        </pc:cxnChg>
        <pc:cxnChg chg="mod">
          <ac:chgData name="Marco Finetti" userId="fe4fd2758819c97b" providerId="LiveId" clId="{247FAC7D-8215-4190-A163-18B04DDF3D09}" dt="2024-05-08T18:02:24.104" v="6631" actId="207"/>
          <ac:cxnSpMkLst>
            <pc:docMk/>
            <pc:sldMk cId="1010789080" sldId="439"/>
            <ac:cxnSpMk id="58" creationId="{95DECE30-D239-9CFC-99AC-61C280465DD6}"/>
          </ac:cxnSpMkLst>
        </pc:cxnChg>
        <pc:cxnChg chg="mod">
          <ac:chgData name="Marco Finetti" userId="fe4fd2758819c97b" providerId="LiveId" clId="{247FAC7D-8215-4190-A163-18B04DDF3D09}" dt="2024-05-08T18:30:44.126" v="6839" actId="1038"/>
          <ac:cxnSpMkLst>
            <pc:docMk/>
            <pc:sldMk cId="1010789080" sldId="439"/>
            <ac:cxnSpMk id="59" creationId="{365FEC34-CB65-9E82-6F4F-A7768AF6B2C0}"/>
          </ac:cxnSpMkLst>
        </pc:cxnChg>
        <pc:cxnChg chg="mod">
          <ac:chgData name="Marco Finetti" userId="fe4fd2758819c97b" providerId="LiveId" clId="{247FAC7D-8215-4190-A163-18B04DDF3D09}" dt="2024-05-08T18:02:24.104" v="6631" actId="207"/>
          <ac:cxnSpMkLst>
            <pc:docMk/>
            <pc:sldMk cId="1010789080" sldId="439"/>
            <ac:cxnSpMk id="60" creationId="{0BC13951-C295-488E-3649-A9C322037B81}"/>
          </ac:cxnSpMkLst>
        </pc:cxnChg>
        <pc:cxnChg chg="mod">
          <ac:chgData name="Marco Finetti" userId="fe4fd2758819c97b" providerId="LiveId" clId="{247FAC7D-8215-4190-A163-18B04DDF3D09}" dt="2024-05-08T18:02:24.104" v="6631" actId="207"/>
          <ac:cxnSpMkLst>
            <pc:docMk/>
            <pc:sldMk cId="1010789080" sldId="439"/>
            <ac:cxnSpMk id="61" creationId="{01867B77-3DBC-95C3-BB6E-9611767CBA09}"/>
          </ac:cxnSpMkLst>
        </pc:cxnChg>
        <pc:cxnChg chg="mod">
          <ac:chgData name="Marco Finetti" userId="fe4fd2758819c97b" providerId="LiveId" clId="{247FAC7D-8215-4190-A163-18B04DDF3D09}" dt="2024-05-08T18:02:24.104" v="6631" actId="207"/>
          <ac:cxnSpMkLst>
            <pc:docMk/>
            <pc:sldMk cId="1010789080" sldId="439"/>
            <ac:cxnSpMk id="62" creationId="{47518289-673C-4737-CF10-60E0402707E8}"/>
          </ac:cxnSpMkLst>
        </pc:cxnChg>
        <pc:cxnChg chg="mod">
          <ac:chgData name="Marco Finetti" userId="fe4fd2758819c97b" providerId="LiveId" clId="{247FAC7D-8215-4190-A163-18B04DDF3D09}" dt="2024-05-08T18:02:24.104" v="6631" actId="207"/>
          <ac:cxnSpMkLst>
            <pc:docMk/>
            <pc:sldMk cId="1010789080" sldId="439"/>
            <ac:cxnSpMk id="63" creationId="{6A72FFB8-FCDC-6FFA-CD04-04647786A90A}"/>
          </ac:cxnSpMkLst>
        </pc:cxnChg>
        <pc:cxnChg chg="mod">
          <ac:chgData name="Marco Finetti" userId="fe4fd2758819c97b" providerId="LiveId" clId="{247FAC7D-8215-4190-A163-18B04DDF3D09}" dt="2024-05-08T17:59:44.255" v="6612" actId="1582"/>
          <ac:cxnSpMkLst>
            <pc:docMk/>
            <pc:sldMk cId="1010789080" sldId="439"/>
            <ac:cxnSpMk id="70" creationId="{0DA228D5-85B0-B3E1-4FD9-FF8CC186ABC6}"/>
          </ac:cxnSpMkLst>
        </pc:cxnChg>
        <pc:cxnChg chg="mod">
          <ac:chgData name="Marco Finetti" userId="fe4fd2758819c97b" providerId="LiveId" clId="{247FAC7D-8215-4190-A163-18B04DDF3D09}" dt="2024-05-08T17:59:44.255" v="6612" actId="1582"/>
          <ac:cxnSpMkLst>
            <pc:docMk/>
            <pc:sldMk cId="1010789080" sldId="439"/>
            <ac:cxnSpMk id="71" creationId="{342F9DC7-3405-7CFD-6AA1-727D637A552A}"/>
          </ac:cxnSpMkLst>
        </pc:cxnChg>
        <pc:cxnChg chg="mod">
          <ac:chgData name="Marco Finetti" userId="fe4fd2758819c97b" providerId="LiveId" clId="{247FAC7D-8215-4190-A163-18B04DDF3D09}" dt="2024-05-08T17:59:44.255" v="6612" actId="1582"/>
          <ac:cxnSpMkLst>
            <pc:docMk/>
            <pc:sldMk cId="1010789080" sldId="439"/>
            <ac:cxnSpMk id="72" creationId="{1D79A8E0-B1A5-704D-8AEE-383BB57AC913}"/>
          </ac:cxnSpMkLst>
        </pc:cxnChg>
      </pc:sldChg>
      <pc:sldChg chg="new del">
        <pc:chgData name="Marco Finetti" userId="fe4fd2758819c97b" providerId="LiveId" clId="{247FAC7D-8215-4190-A163-18B04DDF3D09}" dt="2024-05-08T06:08:09.711" v="1879" actId="47"/>
        <pc:sldMkLst>
          <pc:docMk/>
          <pc:sldMk cId="396647377" sldId="440"/>
        </pc:sldMkLst>
      </pc:sldChg>
      <pc:sldChg chg="addSp delSp modSp add del mod ord modShow">
        <pc:chgData name="Marco Finetti" userId="fe4fd2758819c97b" providerId="LiveId" clId="{247FAC7D-8215-4190-A163-18B04DDF3D09}" dt="2024-05-12T12:01:39.490" v="15263" actId="47"/>
        <pc:sldMkLst>
          <pc:docMk/>
          <pc:sldMk cId="2299564958" sldId="440"/>
        </pc:sldMkLst>
        <pc:spChg chg="del">
          <ac:chgData name="Marco Finetti" userId="fe4fd2758819c97b" providerId="LiveId" clId="{247FAC7D-8215-4190-A163-18B04DDF3D09}" dt="2024-05-08T09:09:27.924" v="3739" actId="478"/>
          <ac:spMkLst>
            <pc:docMk/>
            <pc:sldMk cId="2299564958" sldId="440"/>
            <ac:spMk id="3" creationId="{FB999C24-E74E-9375-702D-5BB9C0AAB24E}"/>
          </ac:spMkLst>
        </pc:spChg>
        <pc:spChg chg="add mod">
          <ac:chgData name="Marco Finetti" userId="fe4fd2758819c97b" providerId="LiveId" clId="{247FAC7D-8215-4190-A163-18B04DDF3D09}" dt="2024-05-10T10:10:41.992" v="9617" actId="1076"/>
          <ac:spMkLst>
            <pc:docMk/>
            <pc:sldMk cId="2299564958" sldId="440"/>
            <ac:spMk id="5" creationId="{821DE9DA-A478-B4C2-2DBD-621CC5CA623F}"/>
          </ac:spMkLst>
        </pc:spChg>
        <pc:spChg chg="add del mod">
          <ac:chgData name="Marco Finetti" userId="fe4fd2758819c97b" providerId="LiveId" clId="{247FAC7D-8215-4190-A163-18B04DDF3D09}" dt="2024-05-08T09:11:43.777" v="3750" actId="21"/>
          <ac:spMkLst>
            <pc:docMk/>
            <pc:sldMk cId="2299564958" sldId="440"/>
            <ac:spMk id="5" creationId="{A74485B7-3B09-CED5-CC9D-880D9556B2F5}"/>
          </ac:spMkLst>
        </pc:spChg>
        <pc:spChg chg="add mod">
          <ac:chgData name="Marco Finetti" userId="fe4fd2758819c97b" providerId="LiveId" clId="{247FAC7D-8215-4190-A163-18B04DDF3D09}" dt="2024-05-08T10:01:22.940" v="4951" actId="164"/>
          <ac:spMkLst>
            <pc:docMk/>
            <pc:sldMk cId="2299564958" sldId="440"/>
            <ac:spMk id="6" creationId="{D5D42147-2538-1316-91CC-EAE88F252ECF}"/>
          </ac:spMkLst>
        </pc:spChg>
        <pc:spChg chg="add mod">
          <ac:chgData name="Marco Finetti" userId="fe4fd2758819c97b" providerId="LiveId" clId="{247FAC7D-8215-4190-A163-18B04DDF3D09}" dt="2024-05-10T10:10:41.992" v="9617" actId="1076"/>
          <ac:spMkLst>
            <pc:docMk/>
            <pc:sldMk cId="2299564958" sldId="440"/>
            <ac:spMk id="8" creationId="{AA77A4DD-C30D-0425-0C30-45D844BCDB83}"/>
          </ac:spMkLst>
        </pc:spChg>
        <pc:spChg chg="add del mod ord">
          <ac:chgData name="Marco Finetti" userId="fe4fd2758819c97b" providerId="LiveId" clId="{247FAC7D-8215-4190-A163-18B04DDF3D09}" dt="2024-05-08T10:01:22.940" v="4951" actId="164"/>
          <ac:spMkLst>
            <pc:docMk/>
            <pc:sldMk cId="2299564958" sldId="440"/>
            <ac:spMk id="13" creationId="{5A698AE9-7584-45E2-22FF-F3170A3F5594}"/>
          </ac:spMkLst>
        </pc:spChg>
        <pc:spChg chg="add mod">
          <ac:chgData name="Marco Finetti" userId="fe4fd2758819c97b" providerId="LiveId" clId="{247FAC7D-8215-4190-A163-18B04DDF3D09}" dt="2024-05-08T10:01:22.940" v="4951" actId="164"/>
          <ac:spMkLst>
            <pc:docMk/>
            <pc:sldMk cId="2299564958" sldId="440"/>
            <ac:spMk id="14" creationId="{D08ABD4D-1003-175D-F39E-927E6101EEC7}"/>
          </ac:spMkLst>
        </pc:spChg>
        <pc:spChg chg="add mod">
          <ac:chgData name="Marco Finetti" userId="fe4fd2758819c97b" providerId="LiveId" clId="{247FAC7D-8215-4190-A163-18B04DDF3D09}" dt="2024-05-08T10:01:22.940" v="4951" actId="164"/>
          <ac:spMkLst>
            <pc:docMk/>
            <pc:sldMk cId="2299564958" sldId="440"/>
            <ac:spMk id="15" creationId="{72120C36-7B1B-3443-A1F7-41F6115D44E2}"/>
          </ac:spMkLst>
        </pc:spChg>
        <pc:spChg chg="add del">
          <ac:chgData name="Marco Finetti" userId="fe4fd2758819c97b" providerId="LiveId" clId="{247FAC7D-8215-4190-A163-18B04DDF3D09}" dt="2024-05-08T09:47:28.865" v="4755" actId="22"/>
          <ac:spMkLst>
            <pc:docMk/>
            <pc:sldMk cId="2299564958" sldId="440"/>
            <ac:spMk id="22" creationId="{066138FC-B06E-BB00-95F3-1738EF6916AC}"/>
          </ac:spMkLst>
        </pc:spChg>
        <pc:spChg chg="add del">
          <ac:chgData name="Marco Finetti" userId="fe4fd2758819c97b" providerId="LiveId" clId="{247FAC7D-8215-4190-A163-18B04DDF3D09}" dt="2024-05-08T09:47:33.542" v="4759" actId="22"/>
          <ac:spMkLst>
            <pc:docMk/>
            <pc:sldMk cId="2299564958" sldId="440"/>
            <ac:spMk id="24" creationId="{682F83E3-972D-3644-147D-229CE4E2DC13}"/>
          </ac:spMkLst>
        </pc:spChg>
        <pc:spChg chg="add mod">
          <ac:chgData name="Marco Finetti" userId="fe4fd2758819c97b" providerId="LiveId" clId="{247FAC7D-8215-4190-A163-18B04DDF3D09}" dt="2024-05-08T10:01:22.940" v="4951" actId="164"/>
          <ac:spMkLst>
            <pc:docMk/>
            <pc:sldMk cId="2299564958" sldId="440"/>
            <ac:spMk id="26" creationId="{6E80B1B7-AB57-A949-5624-33FA04F710AE}"/>
          </ac:spMkLst>
        </pc:spChg>
        <pc:spChg chg="add del">
          <ac:chgData name="Marco Finetti" userId="fe4fd2758819c97b" providerId="LiveId" clId="{247FAC7D-8215-4190-A163-18B04DDF3D09}" dt="2024-05-08T09:52:28.088" v="4834" actId="22"/>
          <ac:spMkLst>
            <pc:docMk/>
            <pc:sldMk cId="2299564958" sldId="440"/>
            <ac:spMk id="49" creationId="{5AB74BAF-A92F-17E2-5E0F-5F29FD9D7827}"/>
          </ac:spMkLst>
        </pc:spChg>
        <pc:spChg chg="add mod">
          <ac:chgData name="Marco Finetti" userId="fe4fd2758819c97b" providerId="LiveId" clId="{247FAC7D-8215-4190-A163-18B04DDF3D09}" dt="2024-05-08T10:01:22.940" v="4951" actId="164"/>
          <ac:spMkLst>
            <pc:docMk/>
            <pc:sldMk cId="2299564958" sldId="440"/>
            <ac:spMk id="51" creationId="{71CA26F6-E84D-00E3-60FC-08A78706AAEB}"/>
          </ac:spMkLst>
        </pc:spChg>
        <pc:spChg chg="add del">
          <ac:chgData name="Marco Finetti" userId="fe4fd2758819c97b" providerId="LiveId" clId="{247FAC7D-8215-4190-A163-18B04DDF3D09}" dt="2024-05-08T09:53:14.052" v="4848" actId="22"/>
          <ac:spMkLst>
            <pc:docMk/>
            <pc:sldMk cId="2299564958" sldId="440"/>
            <ac:spMk id="53" creationId="{73551F22-B1AE-5A83-D8EF-41451A06FC7A}"/>
          </ac:spMkLst>
        </pc:spChg>
        <pc:spChg chg="add del mod">
          <ac:chgData name="Marco Finetti" userId="fe4fd2758819c97b" providerId="LiveId" clId="{247FAC7D-8215-4190-A163-18B04DDF3D09}" dt="2024-05-08T10:01:09.693" v="4950" actId="478"/>
          <ac:spMkLst>
            <pc:docMk/>
            <pc:sldMk cId="2299564958" sldId="440"/>
            <ac:spMk id="54" creationId="{A74485B7-3B09-CED5-CC9D-880D9556B2F5}"/>
          </ac:spMkLst>
        </pc:spChg>
        <pc:spChg chg="add mod">
          <ac:chgData name="Marco Finetti" userId="fe4fd2758819c97b" providerId="LiveId" clId="{247FAC7D-8215-4190-A163-18B04DDF3D09}" dt="2024-05-08T09:56:02.915" v="4887" actId="207"/>
          <ac:spMkLst>
            <pc:docMk/>
            <pc:sldMk cId="2299564958" sldId="440"/>
            <ac:spMk id="56" creationId="{8CF7EC9E-3C38-8C3C-A184-566DCD07EAAB}"/>
          </ac:spMkLst>
        </pc:spChg>
        <pc:spChg chg="add mod">
          <ac:chgData name="Marco Finetti" userId="fe4fd2758819c97b" providerId="LiveId" clId="{247FAC7D-8215-4190-A163-18B04DDF3D09}" dt="2024-05-08T09:56:17.567" v="4889" actId="207"/>
          <ac:spMkLst>
            <pc:docMk/>
            <pc:sldMk cId="2299564958" sldId="440"/>
            <ac:spMk id="57" creationId="{C0A4468F-C9B4-833C-6EEA-62654A7BF467}"/>
          </ac:spMkLst>
        </pc:spChg>
        <pc:spChg chg="mod">
          <ac:chgData name="Marco Finetti" userId="fe4fd2758819c97b" providerId="LiveId" clId="{247FAC7D-8215-4190-A163-18B04DDF3D09}" dt="2024-05-08T09:56:26.923" v="4893" actId="1076"/>
          <ac:spMkLst>
            <pc:docMk/>
            <pc:sldMk cId="2299564958" sldId="440"/>
            <ac:spMk id="60" creationId="{AC4385D9-5298-A7F4-50E8-4B81BBABDABF}"/>
          </ac:spMkLst>
        </pc:spChg>
        <pc:spChg chg="mod">
          <ac:chgData name="Marco Finetti" userId="fe4fd2758819c97b" providerId="LiveId" clId="{247FAC7D-8215-4190-A163-18B04DDF3D09}" dt="2024-05-08T09:56:22.584" v="4890"/>
          <ac:spMkLst>
            <pc:docMk/>
            <pc:sldMk cId="2299564958" sldId="440"/>
            <ac:spMk id="61" creationId="{F7E989D2-A12D-A7E6-E12C-A4915601BAD8}"/>
          </ac:spMkLst>
        </pc:spChg>
        <pc:spChg chg="mod">
          <ac:chgData name="Marco Finetti" userId="fe4fd2758819c97b" providerId="LiveId" clId="{247FAC7D-8215-4190-A163-18B04DDF3D09}" dt="2024-05-08T09:58:05.489" v="4925" actId="1037"/>
          <ac:spMkLst>
            <pc:docMk/>
            <pc:sldMk cId="2299564958" sldId="440"/>
            <ac:spMk id="63" creationId="{AEF79B80-3292-D550-228B-77707DF1AE59}"/>
          </ac:spMkLst>
        </pc:spChg>
        <pc:spChg chg="mod">
          <ac:chgData name="Marco Finetti" userId="fe4fd2758819c97b" providerId="LiveId" clId="{247FAC7D-8215-4190-A163-18B04DDF3D09}" dt="2024-05-08T09:58:10.422" v="4930" actId="1038"/>
          <ac:spMkLst>
            <pc:docMk/>
            <pc:sldMk cId="2299564958" sldId="440"/>
            <ac:spMk id="64" creationId="{8A02DDB6-A97B-DC6E-1E38-7F1E1F86A2F6}"/>
          </ac:spMkLst>
        </pc:spChg>
        <pc:spChg chg="add mod">
          <ac:chgData name="Marco Finetti" userId="fe4fd2758819c97b" providerId="LiveId" clId="{247FAC7D-8215-4190-A163-18B04DDF3D09}" dt="2024-05-08T10:01:22.940" v="4951" actId="164"/>
          <ac:spMkLst>
            <pc:docMk/>
            <pc:sldMk cId="2299564958" sldId="440"/>
            <ac:spMk id="69" creationId="{77A4BB45-CA9A-E7EA-FAF9-918216BB78ED}"/>
          </ac:spMkLst>
        </pc:spChg>
        <pc:spChg chg="add mod">
          <ac:chgData name="Marco Finetti" userId="fe4fd2758819c97b" providerId="LiveId" clId="{247FAC7D-8215-4190-A163-18B04DDF3D09}" dt="2024-05-10T10:51:43.116" v="10095" actId="1036"/>
          <ac:spMkLst>
            <pc:docMk/>
            <pc:sldMk cId="2299564958" sldId="440"/>
            <ac:spMk id="73" creationId="{1E043234-EE22-884D-ED74-4C6A17784BC1}"/>
          </ac:spMkLst>
        </pc:spChg>
        <pc:grpChg chg="add mod">
          <ac:chgData name="Marco Finetti" userId="fe4fd2758819c97b" providerId="LiveId" clId="{247FAC7D-8215-4190-A163-18B04DDF3D09}" dt="2024-05-08T10:01:22.940" v="4951" actId="164"/>
          <ac:grpSpMkLst>
            <pc:docMk/>
            <pc:sldMk cId="2299564958" sldId="440"/>
            <ac:grpSpMk id="58" creationId="{83338138-6C9C-1101-1647-B2B9968691FE}"/>
          </ac:grpSpMkLst>
        </pc:grpChg>
        <pc:grpChg chg="add del mod">
          <ac:chgData name="Marco Finetti" userId="fe4fd2758819c97b" providerId="LiveId" clId="{247FAC7D-8215-4190-A163-18B04DDF3D09}" dt="2024-05-08T09:57:02.158" v="4896" actId="478"/>
          <ac:grpSpMkLst>
            <pc:docMk/>
            <pc:sldMk cId="2299564958" sldId="440"/>
            <ac:grpSpMk id="59" creationId="{6EC16813-BEB5-C27B-5A2C-B8CEAE1AADAA}"/>
          </ac:grpSpMkLst>
        </pc:grpChg>
        <pc:grpChg chg="add mod">
          <ac:chgData name="Marco Finetti" userId="fe4fd2758819c97b" providerId="LiveId" clId="{247FAC7D-8215-4190-A163-18B04DDF3D09}" dt="2024-05-08T10:01:22.940" v="4951" actId="164"/>
          <ac:grpSpMkLst>
            <pc:docMk/>
            <pc:sldMk cId="2299564958" sldId="440"/>
            <ac:grpSpMk id="62" creationId="{468CE7C8-5949-2452-120F-3C3633DA66C8}"/>
          </ac:grpSpMkLst>
        </pc:grpChg>
        <pc:grpChg chg="add mod">
          <ac:chgData name="Marco Finetti" userId="fe4fd2758819c97b" providerId="LiveId" clId="{247FAC7D-8215-4190-A163-18B04DDF3D09}" dt="2024-05-10T10:10:41.992" v="9617" actId="1076"/>
          <ac:grpSpMkLst>
            <pc:docMk/>
            <pc:sldMk cId="2299564958" sldId="440"/>
            <ac:grpSpMk id="72" creationId="{7E9941A2-E973-6087-2065-57B3243765E4}"/>
          </ac:grpSpMkLst>
        </pc:grpChg>
        <pc:graphicFrameChg chg="add del mod modGraphic">
          <ac:chgData name="Marco Finetti" userId="fe4fd2758819c97b" providerId="LiveId" clId="{247FAC7D-8215-4190-A163-18B04DDF3D09}" dt="2024-05-10T10:28:47.391" v="9705" actId="478"/>
          <ac:graphicFrameMkLst>
            <pc:docMk/>
            <pc:sldMk cId="2299564958" sldId="440"/>
            <ac:graphicFrameMk id="9" creationId="{617533DF-426D-8186-182C-1C47CFCECB11}"/>
          </ac:graphicFrameMkLst>
        </pc:graphicFrameChg>
        <pc:cxnChg chg="add del mod">
          <ac:chgData name="Marco Finetti" userId="fe4fd2758819c97b" providerId="LiveId" clId="{247FAC7D-8215-4190-A163-18B04DDF3D09}" dt="2024-05-08T10:01:09.693" v="4950" actId="478"/>
          <ac:cxnSpMkLst>
            <pc:docMk/>
            <pc:sldMk cId="2299564958" sldId="440"/>
            <ac:cxnSpMk id="8" creationId="{0F7601E6-1963-326C-3D86-6656252CC479}"/>
          </ac:cxnSpMkLst>
        </pc:cxnChg>
        <pc:cxnChg chg="add mod">
          <ac:chgData name="Marco Finetti" userId="fe4fd2758819c97b" providerId="LiveId" clId="{247FAC7D-8215-4190-A163-18B04DDF3D09}" dt="2024-05-08T10:01:22.940" v="4951" actId="164"/>
          <ac:cxnSpMkLst>
            <pc:docMk/>
            <pc:sldMk cId="2299564958" sldId="440"/>
            <ac:cxnSpMk id="18" creationId="{B62A8DD7-A979-B82B-30BE-793BAC57F40B}"/>
          </ac:cxnSpMkLst>
        </pc:cxnChg>
        <pc:cxnChg chg="add mod">
          <ac:chgData name="Marco Finetti" userId="fe4fd2758819c97b" providerId="LiveId" clId="{247FAC7D-8215-4190-A163-18B04DDF3D09}" dt="2024-05-08T10:01:22.940" v="4951" actId="164"/>
          <ac:cxnSpMkLst>
            <pc:docMk/>
            <pc:sldMk cId="2299564958" sldId="440"/>
            <ac:cxnSpMk id="27" creationId="{502D976B-C683-88F1-7A75-BF7A2F3ECF79}"/>
          </ac:cxnSpMkLst>
        </pc:cxnChg>
        <pc:cxnChg chg="add mod">
          <ac:chgData name="Marco Finetti" userId="fe4fd2758819c97b" providerId="LiveId" clId="{247FAC7D-8215-4190-A163-18B04DDF3D09}" dt="2024-05-08T10:01:22.940" v="4951" actId="164"/>
          <ac:cxnSpMkLst>
            <pc:docMk/>
            <pc:sldMk cId="2299564958" sldId="440"/>
            <ac:cxnSpMk id="37" creationId="{3F9FAFB1-4779-3BB1-7805-F47359696980}"/>
          </ac:cxnSpMkLst>
        </pc:cxnChg>
        <pc:cxnChg chg="add mod">
          <ac:chgData name="Marco Finetti" userId="fe4fd2758819c97b" providerId="LiveId" clId="{247FAC7D-8215-4190-A163-18B04DDF3D09}" dt="2024-05-08T10:01:22.940" v="4951" actId="164"/>
          <ac:cxnSpMkLst>
            <pc:docMk/>
            <pc:sldMk cId="2299564958" sldId="440"/>
            <ac:cxnSpMk id="39" creationId="{CEFDD8B7-429A-CE23-E321-CF080D4CDA57}"/>
          </ac:cxnSpMkLst>
        </pc:cxnChg>
        <pc:cxnChg chg="add mod">
          <ac:chgData name="Marco Finetti" userId="fe4fd2758819c97b" providerId="LiveId" clId="{247FAC7D-8215-4190-A163-18B04DDF3D09}" dt="2024-05-08T10:01:22.940" v="4951" actId="164"/>
          <ac:cxnSpMkLst>
            <pc:docMk/>
            <pc:sldMk cId="2299564958" sldId="440"/>
            <ac:cxnSpMk id="43" creationId="{6CE9894D-A282-D4C7-70B3-B4F925276009}"/>
          </ac:cxnSpMkLst>
        </pc:cxnChg>
        <pc:cxnChg chg="add mod">
          <ac:chgData name="Marco Finetti" userId="fe4fd2758819c97b" providerId="LiveId" clId="{247FAC7D-8215-4190-A163-18B04DDF3D09}" dt="2024-05-08T10:01:22.940" v="4951" actId="164"/>
          <ac:cxnSpMkLst>
            <pc:docMk/>
            <pc:sldMk cId="2299564958" sldId="440"/>
            <ac:cxnSpMk id="65" creationId="{50713003-5EEE-4CE5-1ABE-7D4A3046C1BE}"/>
          </ac:cxnSpMkLst>
        </pc:cxnChg>
        <pc:cxnChg chg="add mod">
          <ac:chgData name="Marco Finetti" userId="fe4fd2758819c97b" providerId="LiveId" clId="{247FAC7D-8215-4190-A163-18B04DDF3D09}" dt="2024-05-08T10:01:22.940" v="4951" actId="164"/>
          <ac:cxnSpMkLst>
            <pc:docMk/>
            <pc:sldMk cId="2299564958" sldId="440"/>
            <ac:cxnSpMk id="70" creationId="{9AB921E4-D5F8-AFFA-F822-AF3FEBE3E2ED}"/>
          </ac:cxnSpMkLst>
        </pc:cxnChg>
      </pc:sldChg>
      <pc:sldChg chg="new del">
        <pc:chgData name="Marco Finetti" userId="fe4fd2758819c97b" providerId="LiveId" clId="{247FAC7D-8215-4190-A163-18B04DDF3D09}" dt="2024-05-08T06:08:07.856" v="1878" actId="47"/>
        <pc:sldMkLst>
          <pc:docMk/>
          <pc:sldMk cId="794884902" sldId="441"/>
        </pc:sldMkLst>
      </pc:sldChg>
      <pc:sldChg chg="add del">
        <pc:chgData name="Marco Finetti" userId="fe4fd2758819c97b" providerId="LiveId" clId="{247FAC7D-8215-4190-A163-18B04DDF3D09}" dt="2024-05-08T09:06:08.500" v="3736"/>
        <pc:sldMkLst>
          <pc:docMk/>
          <pc:sldMk cId="927898656" sldId="441"/>
        </pc:sldMkLst>
      </pc:sldChg>
      <pc:sldChg chg="add del">
        <pc:chgData name="Marco Finetti" userId="fe4fd2758819c97b" providerId="LiveId" clId="{247FAC7D-8215-4190-A163-18B04DDF3D09}" dt="2024-05-08T13:02:55.165" v="5359" actId="47"/>
        <pc:sldMkLst>
          <pc:docMk/>
          <pc:sldMk cId="3341103686" sldId="441"/>
        </pc:sldMkLst>
      </pc:sldChg>
      <pc:sldChg chg="delSp modSp add del mod modNotesTx">
        <pc:chgData name="Marco Finetti" userId="fe4fd2758819c97b" providerId="LiveId" clId="{247FAC7D-8215-4190-A163-18B04DDF3D09}" dt="2024-05-10T15:46:39.435" v="10740" actId="47"/>
        <pc:sldMkLst>
          <pc:docMk/>
          <pc:sldMk cId="3134902325" sldId="442"/>
        </pc:sldMkLst>
        <pc:spChg chg="del mod">
          <ac:chgData name="Marco Finetti" userId="fe4fd2758819c97b" providerId="LiveId" clId="{247FAC7D-8215-4190-A163-18B04DDF3D09}" dt="2024-05-10T11:08:32.249" v="10304" actId="478"/>
          <ac:spMkLst>
            <pc:docMk/>
            <pc:sldMk cId="3134902325" sldId="442"/>
            <ac:spMk id="3" creationId="{FB999C24-E74E-9375-702D-5BB9C0AAB24E}"/>
          </ac:spMkLst>
        </pc:spChg>
        <pc:spChg chg="mod">
          <ac:chgData name="Marco Finetti" userId="fe4fd2758819c97b" providerId="LiveId" clId="{247FAC7D-8215-4190-A163-18B04DDF3D09}" dt="2024-05-09T14:48:56.407" v="9262" actId="20577"/>
          <ac:spMkLst>
            <pc:docMk/>
            <pc:sldMk cId="3134902325" sldId="442"/>
            <ac:spMk id="12" creationId="{F301C1D8-18A5-0F6D-AE1C-C8AC9B8CD6EA}"/>
          </ac:spMkLst>
        </pc:spChg>
        <pc:spChg chg="mod">
          <ac:chgData name="Marco Finetti" userId="fe4fd2758819c97b" providerId="LiveId" clId="{247FAC7D-8215-4190-A163-18B04DDF3D09}" dt="2024-05-08T17:56:14.106" v="6601" actId="20577"/>
          <ac:spMkLst>
            <pc:docMk/>
            <pc:sldMk cId="3134902325" sldId="442"/>
            <ac:spMk id="21" creationId="{1DADE7F6-9541-F90E-F12D-B366A454E5CA}"/>
          </ac:spMkLst>
        </pc:spChg>
        <pc:spChg chg="mod">
          <ac:chgData name="Marco Finetti" userId="fe4fd2758819c97b" providerId="LiveId" clId="{247FAC7D-8215-4190-A163-18B04DDF3D09}" dt="2024-05-08T17:56:39.923" v="6608" actId="1036"/>
          <ac:spMkLst>
            <pc:docMk/>
            <pc:sldMk cId="3134902325" sldId="442"/>
            <ac:spMk id="22" creationId="{4664AB69-17A5-C331-3C74-54516CB8B172}"/>
          </ac:spMkLst>
        </pc:spChg>
        <pc:spChg chg="mod">
          <ac:chgData name="Marco Finetti" userId="fe4fd2758819c97b" providerId="LiveId" clId="{247FAC7D-8215-4190-A163-18B04DDF3D09}" dt="2024-05-08T17:56:14.106" v="6601" actId="20577"/>
          <ac:spMkLst>
            <pc:docMk/>
            <pc:sldMk cId="3134902325" sldId="442"/>
            <ac:spMk id="28" creationId="{7170A700-E30C-DE1C-480E-5095099D7CDD}"/>
          </ac:spMkLst>
        </pc:spChg>
        <pc:spChg chg="mod">
          <ac:chgData name="Marco Finetti" userId="fe4fd2758819c97b" providerId="LiveId" clId="{247FAC7D-8215-4190-A163-18B04DDF3D09}" dt="2024-05-08T17:56:14.106" v="6601" actId="20577"/>
          <ac:spMkLst>
            <pc:docMk/>
            <pc:sldMk cId="3134902325" sldId="442"/>
            <ac:spMk id="32" creationId="{AECB8747-975E-83D7-B5EB-15562F6B1602}"/>
          </ac:spMkLst>
        </pc:spChg>
        <pc:spChg chg="mod">
          <ac:chgData name="Marco Finetti" userId="fe4fd2758819c97b" providerId="LiveId" clId="{247FAC7D-8215-4190-A163-18B04DDF3D09}" dt="2024-05-08T17:56:14.106" v="6601" actId="20577"/>
          <ac:spMkLst>
            <pc:docMk/>
            <pc:sldMk cId="3134902325" sldId="442"/>
            <ac:spMk id="33" creationId="{321E678C-5C07-D09A-E1D8-431C2E901EBF}"/>
          </ac:spMkLst>
        </pc:spChg>
        <pc:spChg chg="mod">
          <ac:chgData name="Marco Finetti" userId="fe4fd2758819c97b" providerId="LiveId" clId="{247FAC7D-8215-4190-A163-18B04DDF3D09}" dt="2024-05-08T17:56:14.106" v="6601" actId="20577"/>
          <ac:spMkLst>
            <pc:docMk/>
            <pc:sldMk cId="3134902325" sldId="442"/>
            <ac:spMk id="38" creationId="{D50B7FDF-D22C-88C0-11B8-2157088566FD}"/>
          </ac:spMkLst>
        </pc:spChg>
        <pc:spChg chg="mod">
          <ac:chgData name="Marco Finetti" userId="fe4fd2758819c97b" providerId="LiveId" clId="{247FAC7D-8215-4190-A163-18B04DDF3D09}" dt="2024-05-08T17:56:14.106" v="6601" actId="20577"/>
          <ac:spMkLst>
            <pc:docMk/>
            <pc:sldMk cId="3134902325" sldId="442"/>
            <ac:spMk id="39" creationId="{A4D364A0-DD51-7AC1-BF78-B9AB86C1BCCD}"/>
          </ac:spMkLst>
        </pc:spChg>
        <pc:spChg chg="mod">
          <ac:chgData name="Marco Finetti" userId="fe4fd2758819c97b" providerId="LiveId" clId="{247FAC7D-8215-4190-A163-18B04DDF3D09}" dt="2024-05-08T17:56:14.106" v="6601" actId="20577"/>
          <ac:spMkLst>
            <pc:docMk/>
            <pc:sldMk cId="3134902325" sldId="442"/>
            <ac:spMk id="44" creationId="{037138EE-5F39-4E8C-2DFF-8190595FAF17}"/>
          </ac:spMkLst>
        </pc:spChg>
        <pc:spChg chg="mod">
          <ac:chgData name="Marco Finetti" userId="fe4fd2758819c97b" providerId="LiveId" clId="{247FAC7D-8215-4190-A163-18B04DDF3D09}" dt="2024-05-08T17:56:14.106" v="6601" actId="20577"/>
          <ac:spMkLst>
            <pc:docMk/>
            <pc:sldMk cId="3134902325" sldId="442"/>
            <ac:spMk id="45" creationId="{311EE146-DA84-A325-72F7-10B953E4095A}"/>
          </ac:spMkLst>
        </pc:spChg>
        <pc:spChg chg="mod">
          <ac:chgData name="Marco Finetti" userId="fe4fd2758819c97b" providerId="LiveId" clId="{247FAC7D-8215-4190-A163-18B04DDF3D09}" dt="2024-05-08T17:56:14.106" v="6601" actId="20577"/>
          <ac:spMkLst>
            <pc:docMk/>
            <pc:sldMk cId="3134902325" sldId="442"/>
            <ac:spMk id="46" creationId="{B2798623-0753-CE14-11E0-3EBA947F3B61}"/>
          </ac:spMkLst>
        </pc:spChg>
        <pc:spChg chg="mod">
          <ac:chgData name="Marco Finetti" userId="fe4fd2758819c97b" providerId="LiveId" clId="{247FAC7D-8215-4190-A163-18B04DDF3D09}" dt="2024-05-08T17:56:14.106" v="6601" actId="20577"/>
          <ac:spMkLst>
            <pc:docMk/>
            <pc:sldMk cId="3134902325" sldId="442"/>
            <ac:spMk id="47" creationId="{96A226A9-872A-8268-13D9-92149C8AFD74}"/>
          </ac:spMkLst>
        </pc:spChg>
        <pc:spChg chg="mod">
          <ac:chgData name="Marco Finetti" userId="fe4fd2758819c97b" providerId="LiveId" clId="{247FAC7D-8215-4190-A163-18B04DDF3D09}" dt="2024-05-08T17:56:14.106" v="6601" actId="20577"/>
          <ac:spMkLst>
            <pc:docMk/>
            <pc:sldMk cId="3134902325" sldId="442"/>
            <ac:spMk id="49" creationId="{35E95492-425A-B654-A82D-B6D65CD65893}"/>
          </ac:spMkLst>
        </pc:spChg>
        <pc:spChg chg="mod">
          <ac:chgData name="Marco Finetti" userId="fe4fd2758819c97b" providerId="LiveId" clId="{247FAC7D-8215-4190-A163-18B04DDF3D09}" dt="2024-05-08T17:56:14.106" v="6601" actId="20577"/>
          <ac:spMkLst>
            <pc:docMk/>
            <pc:sldMk cId="3134902325" sldId="442"/>
            <ac:spMk id="50" creationId="{684DAB51-671C-3A97-A5C8-6DF2D8D2E9D7}"/>
          </ac:spMkLst>
        </pc:spChg>
        <pc:spChg chg="mod">
          <ac:chgData name="Marco Finetti" userId="fe4fd2758819c97b" providerId="LiveId" clId="{247FAC7D-8215-4190-A163-18B04DDF3D09}" dt="2024-05-08T18:26:09.433" v="6813" actId="1037"/>
          <ac:spMkLst>
            <pc:docMk/>
            <pc:sldMk cId="3134902325" sldId="442"/>
            <ac:spMk id="74" creationId="{E3E52694-D72D-BF8F-E6EB-EFE7B0F05427}"/>
          </ac:spMkLst>
        </pc:spChg>
        <pc:spChg chg="mod">
          <ac:chgData name="Marco Finetti" userId="fe4fd2758819c97b" providerId="LiveId" clId="{247FAC7D-8215-4190-A163-18B04DDF3D09}" dt="2024-05-08T18:26:09.433" v="6813" actId="1037"/>
          <ac:spMkLst>
            <pc:docMk/>
            <pc:sldMk cId="3134902325" sldId="442"/>
            <ac:spMk id="75" creationId="{82E121E5-9A4B-996E-BB44-A9DF071995EA}"/>
          </ac:spMkLst>
        </pc:spChg>
        <pc:spChg chg="del">
          <ac:chgData name="Marco Finetti" userId="fe4fd2758819c97b" providerId="LiveId" clId="{247FAC7D-8215-4190-A163-18B04DDF3D09}" dt="2024-05-10T11:07:20.527" v="10292" actId="478"/>
          <ac:spMkLst>
            <pc:docMk/>
            <pc:sldMk cId="3134902325" sldId="442"/>
            <ac:spMk id="77" creationId="{6BBF366E-CD4D-FA3B-D8A0-DE74B3682F46}"/>
          </ac:spMkLst>
        </pc:spChg>
        <pc:grpChg chg="mod">
          <ac:chgData name="Marco Finetti" userId="fe4fd2758819c97b" providerId="LiveId" clId="{247FAC7D-8215-4190-A163-18B04DDF3D09}" dt="2024-05-08T17:56:14.106" v="6601" actId="20577"/>
          <ac:grpSpMkLst>
            <pc:docMk/>
            <pc:sldMk cId="3134902325" sldId="442"/>
            <ac:grpSpMk id="43" creationId="{A3FCCB61-DEF2-A7C0-9B2B-4B5C9694FD7E}"/>
          </ac:grpSpMkLst>
        </pc:grpChg>
        <pc:grpChg chg="del mod">
          <ac:chgData name="Marco Finetti" userId="fe4fd2758819c97b" providerId="LiveId" clId="{247FAC7D-8215-4190-A163-18B04DDF3D09}" dt="2024-05-10T11:06:51.513" v="10289" actId="478"/>
          <ac:grpSpMkLst>
            <pc:docMk/>
            <pc:sldMk cId="3134902325" sldId="442"/>
            <ac:grpSpMk id="51" creationId="{5DBFCB67-BD26-0BF4-F61C-8F9AB1DCEC55}"/>
          </ac:grpSpMkLst>
        </pc:grpChg>
        <pc:grpChg chg="del">
          <ac:chgData name="Marco Finetti" userId="fe4fd2758819c97b" providerId="LiveId" clId="{247FAC7D-8215-4190-A163-18B04DDF3D09}" dt="2024-05-10T11:07:54.940" v="10297" actId="478"/>
          <ac:grpSpMkLst>
            <pc:docMk/>
            <pc:sldMk cId="3134902325" sldId="442"/>
            <ac:grpSpMk id="87" creationId="{203A770A-4773-8A40-C0E0-7527DAD070DA}"/>
          </ac:grpSpMkLst>
        </pc:grpChg>
        <pc:graphicFrameChg chg="del mod modGraphic">
          <ac:chgData name="Marco Finetti" userId="fe4fd2758819c97b" providerId="LiveId" clId="{247FAC7D-8215-4190-A163-18B04DDF3D09}" dt="2024-05-10T11:08:05.748" v="10299" actId="478"/>
          <ac:graphicFrameMkLst>
            <pc:docMk/>
            <pc:sldMk cId="3134902325" sldId="442"/>
            <ac:graphicFrameMk id="6" creationId="{D2AC0BA9-5551-A944-928A-FE8C6BC43A5E}"/>
          </ac:graphicFrameMkLst>
        </pc:graphicFrameChg>
        <pc:cxnChg chg="mod">
          <ac:chgData name="Marco Finetti" userId="fe4fd2758819c97b" providerId="LiveId" clId="{247FAC7D-8215-4190-A163-18B04DDF3D09}" dt="2024-05-08T17:56:14.106" v="6601" actId="20577"/>
          <ac:cxnSpMkLst>
            <pc:docMk/>
            <pc:sldMk cId="3134902325" sldId="442"/>
            <ac:cxnSpMk id="11" creationId="{14D353A2-A481-73E0-9FC9-1B23B96A030A}"/>
          </ac:cxnSpMkLst>
        </pc:cxnChg>
        <pc:cxnChg chg="mod">
          <ac:chgData name="Marco Finetti" userId="fe4fd2758819c97b" providerId="LiveId" clId="{247FAC7D-8215-4190-A163-18B04DDF3D09}" dt="2024-05-08T17:56:14.106" v="6601" actId="20577"/>
          <ac:cxnSpMkLst>
            <pc:docMk/>
            <pc:sldMk cId="3134902325" sldId="442"/>
            <ac:cxnSpMk id="13" creationId="{2E632A78-B385-01AA-EDAA-D581F172BC38}"/>
          </ac:cxnSpMkLst>
        </pc:cxnChg>
        <pc:cxnChg chg="mod">
          <ac:chgData name="Marco Finetti" userId="fe4fd2758819c97b" providerId="LiveId" clId="{247FAC7D-8215-4190-A163-18B04DDF3D09}" dt="2024-05-10T11:06:51.513" v="10289" actId="478"/>
          <ac:cxnSpMkLst>
            <pc:docMk/>
            <pc:sldMk cId="3134902325" sldId="442"/>
            <ac:cxnSpMk id="24" creationId="{9805765F-63B4-EE32-D8F2-2D8285046020}"/>
          </ac:cxnSpMkLst>
        </pc:cxnChg>
        <pc:cxnChg chg="mod">
          <ac:chgData name="Marco Finetti" userId="fe4fd2758819c97b" providerId="LiveId" clId="{247FAC7D-8215-4190-A163-18B04DDF3D09}" dt="2024-05-08T17:56:14.106" v="6601" actId="20577"/>
          <ac:cxnSpMkLst>
            <pc:docMk/>
            <pc:sldMk cId="3134902325" sldId="442"/>
            <ac:cxnSpMk id="41" creationId="{AC94FCC4-84DA-958B-779D-67889F0F0DB9}"/>
          </ac:cxnSpMkLst>
        </pc:cxnChg>
        <pc:cxnChg chg="mod">
          <ac:chgData name="Marco Finetti" userId="fe4fd2758819c97b" providerId="LiveId" clId="{247FAC7D-8215-4190-A163-18B04DDF3D09}" dt="2024-05-08T17:56:14.106" v="6601" actId="20577"/>
          <ac:cxnSpMkLst>
            <pc:docMk/>
            <pc:sldMk cId="3134902325" sldId="442"/>
            <ac:cxnSpMk id="42" creationId="{AB1573C9-8265-7EF3-1BAF-A47D4CE784FF}"/>
          </ac:cxnSpMkLst>
        </pc:cxnChg>
        <pc:cxnChg chg="mod">
          <ac:chgData name="Marco Finetti" userId="fe4fd2758819c97b" providerId="LiveId" clId="{247FAC7D-8215-4190-A163-18B04DDF3D09}" dt="2024-05-10T11:07:54.940" v="10297" actId="478"/>
          <ac:cxnSpMkLst>
            <pc:docMk/>
            <pc:sldMk cId="3134902325" sldId="442"/>
            <ac:cxnSpMk id="69" creationId="{FB5EB5C9-3194-F0F7-0756-BD197C2F94ED}"/>
          </ac:cxnSpMkLst>
        </pc:cxnChg>
      </pc:sldChg>
      <pc:sldChg chg="new del ord">
        <pc:chgData name="Marco Finetti" userId="fe4fd2758819c97b" providerId="LiveId" clId="{247FAC7D-8215-4190-A163-18B04DDF3D09}" dt="2024-05-08T20:13:48.229" v="8316" actId="47"/>
        <pc:sldMkLst>
          <pc:docMk/>
          <pc:sldMk cId="1089423734" sldId="443"/>
        </pc:sldMkLst>
      </pc:sldChg>
      <pc:sldChg chg="addSp delSp modSp add del mod">
        <pc:chgData name="Marco Finetti" userId="fe4fd2758819c97b" providerId="LiveId" clId="{247FAC7D-8215-4190-A163-18B04DDF3D09}" dt="2024-05-10T17:26:34.179" v="11469" actId="47"/>
        <pc:sldMkLst>
          <pc:docMk/>
          <pc:sldMk cId="2660820692" sldId="443"/>
        </pc:sldMkLst>
        <pc:spChg chg="mod">
          <ac:chgData name="Marco Finetti" userId="fe4fd2758819c97b" providerId="LiveId" clId="{247FAC7D-8215-4190-A163-18B04DDF3D09}" dt="2024-05-09T14:46:15.450" v="9205" actId="20577"/>
          <ac:spMkLst>
            <pc:docMk/>
            <pc:sldMk cId="2660820692" sldId="443"/>
            <ac:spMk id="4" creationId="{DEDB2087-9F66-DC15-235F-5D07E84B1726}"/>
          </ac:spMkLst>
        </pc:spChg>
        <pc:spChg chg="mod">
          <ac:chgData name="Marco Finetti" userId="fe4fd2758819c97b" providerId="LiveId" clId="{247FAC7D-8215-4190-A163-18B04DDF3D09}" dt="2024-05-09T14:01:55.009" v="8473" actId="20577"/>
          <ac:spMkLst>
            <pc:docMk/>
            <pc:sldMk cId="2660820692" sldId="443"/>
            <ac:spMk id="54" creationId="{A954C084-B3D1-16F1-DBFB-EEF1E76AA035}"/>
          </ac:spMkLst>
        </pc:spChg>
        <pc:grpChg chg="del">
          <ac:chgData name="Marco Finetti" userId="fe4fd2758819c97b" providerId="LiveId" clId="{247FAC7D-8215-4190-A163-18B04DDF3D09}" dt="2024-05-09T13:45:35.430" v="8463" actId="478"/>
          <ac:grpSpMkLst>
            <pc:docMk/>
            <pc:sldMk cId="2660820692" sldId="443"/>
            <ac:grpSpMk id="13" creationId="{8D4F11F3-1ED5-A1B5-1FDC-7E1ACE658346}"/>
          </ac:grpSpMkLst>
        </pc:grpChg>
        <pc:grpChg chg="del">
          <ac:chgData name="Marco Finetti" userId="fe4fd2758819c97b" providerId="LiveId" clId="{247FAC7D-8215-4190-A163-18B04DDF3D09}" dt="2024-05-09T13:45:37.384" v="8464" actId="478"/>
          <ac:grpSpMkLst>
            <pc:docMk/>
            <pc:sldMk cId="2660820692" sldId="443"/>
            <ac:grpSpMk id="26" creationId="{C3CA6981-0E13-037C-4D1E-70E813A0F7BC}"/>
          </ac:grpSpMkLst>
        </pc:grpChg>
        <pc:picChg chg="add mod">
          <ac:chgData name="Marco Finetti" userId="fe4fd2758819c97b" providerId="LiveId" clId="{247FAC7D-8215-4190-A163-18B04DDF3D09}" dt="2024-05-09T14:02:50.739" v="8474" actId="1076"/>
          <ac:picMkLst>
            <pc:docMk/>
            <pc:sldMk cId="2660820692" sldId="443"/>
            <ac:picMk id="3" creationId="{19F9366D-E858-ADCE-88AA-F390F5290F07}"/>
          </ac:picMkLst>
        </pc:picChg>
        <pc:cxnChg chg="mod">
          <ac:chgData name="Marco Finetti" userId="fe4fd2758819c97b" providerId="LiveId" clId="{247FAC7D-8215-4190-A163-18B04DDF3D09}" dt="2024-05-09T13:45:37.384" v="8464" actId="478"/>
          <ac:cxnSpMkLst>
            <pc:docMk/>
            <pc:sldMk cId="2660820692" sldId="443"/>
            <ac:cxnSpMk id="14" creationId="{C4D3CC0A-39B9-0E09-C02E-7BDD82C112F1}"/>
          </ac:cxnSpMkLst>
        </pc:cxnChg>
      </pc:sldChg>
      <pc:sldChg chg="delSp modSp add del mod">
        <pc:chgData name="Marco Finetti" userId="fe4fd2758819c97b" providerId="LiveId" clId="{247FAC7D-8215-4190-A163-18B04DDF3D09}" dt="2024-05-08T13:02:49.242" v="5358" actId="47"/>
        <pc:sldMkLst>
          <pc:docMk/>
          <pc:sldMk cId="3431793577" sldId="443"/>
        </pc:sldMkLst>
        <pc:spChg chg="mod">
          <ac:chgData name="Marco Finetti" userId="fe4fd2758819c97b" providerId="LiveId" clId="{247FAC7D-8215-4190-A163-18B04DDF3D09}" dt="2024-05-08T13:02:43.931" v="5357" actId="20577"/>
          <ac:spMkLst>
            <pc:docMk/>
            <pc:sldMk cId="3431793577" sldId="443"/>
            <ac:spMk id="3" creationId="{FB999C24-E74E-9375-702D-5BB9C0AAB24E}"/>
          </ac:spMkLst>
        </pc:spChg>
        <pc:spChg chg="del">
          <ac:chgData name="Marco Finetti" userId="fe4fd2758819c97b" providerId="LiveId" clId="{247FAC7D-8215-4190-A163-18B04DDF3D09}" dt="2024-05-08T13:02:38.405" v="5355" actId="478"/>
          <ac:spMkLst>
            <pc:docMk/>
            <pc:sldMk cId="3431793577" sldId="443"/>
            <ac:spMk id="77" creationId="{6BBF366E-CD4D-FA3B-D8A0-DE74B3682F46}"/>
          </ac:spMkLst>
        </pc:spChg>
        <pc:grpChg chg="del">
          <ac:chgData name="Marco Finetti" userId="fe4fd2758819c97b" providerId="LiveId" clId="{247FAC7D-8215-4190-A163-18B04DDF3D09}" dt="2024-05-08T13:02:38.405" v="5355" actId="478"/>
          <ac:grpSpMkLst>
            <pc:docMk/>
            <pc:sldMk cId="3431793577" sldId="443"/>
            <ac:grpSpMk id="51" creationId="{5DBFCB67-BD26-0BF4-F61C-8F9AB1DCEC55}"/>
          </ac:grpSpMkLst>
        </pc:grpChg>
        <pc:grpChg chg="del">
          <ac:chgData name="Marco Finetti" userId="fe4fd2758819c97b" providerId="LiveId" clId="{247FAC7D-8215-4190-A163-18B04DDF3D09}" dt="2024-05-08T13:02:38.405" v="5355" actId="478"/>
          <ac:grpSpMkLst>
            <pc:docMk/>
            <pc:sldMk cId="3431793577" sldId="443"/>
            <ac:grpSpMk id="87" creationId="{203A770A-4773-8A40-C0E0-7527DAD070DA}"/>
          </ac:grpSpMkLst>
        </pc:grpChg>
        <pc:graphicFrameChg chg="del">
          <ac:chgData name="Marco Finetti" userId="fe4fd2758819c97b" providerId="LiveId" clId="{247FAC7D-8215-4190-A163-18B04DDF3D09}" dt="2024-05-08T13:02:38.405" v="5355" actId="478"/>
          <ac:graphicFrameMkLst>
            <pc:docMk/>
            <pc:sldMk cId="3431793577" sldId="443"/>
            <ac:graphicFrameMk id="6" creationId="{D2AC0BA9-5551-A944-928A-FE8C6BC43A5E}"/>
          </ac:graphicFrameMkLst>
        </pc:graphicFrameChg>
        <pc:cxnChg chg="mod">
          <ac:chgData name="Marco Finetti" userId="fe4fd2758819c97b" providerId="LiveId" clId="{247FAC7D-8215-4190-A163-18B04DDF3D09}" dt="2024-05-08T13:02:38.405" v="5355" actId="478"/>
          <ac:cxnSpMkLst>
            <pc:docMk/>
            <pc:sldMk cId="3431793577" sldId="443"/>
            <ac:cxnSpMk id="24" creationId="{9805765F-63B4-EE32-D8F2-2D8285046020}"/>
          </ac:cxnSpMkLst>
        </pc:cxnChg>
        <pc:cxnChg chg="mod">
          <ac:chgData name="Marco Finetti" userId="fe4fd2758819c97b" providerId="LiveId" clId="{247FAC7D-8215-4190-A163-18B04DDF3D09}" dt="2024-05-08T13:02:38.405" v="5355" actId="478"/>
          <ac:cxnSpMkLst>
            <pc:docMk/>
            <pc:sldMk cId="3431793577" sldId="443"/>
            <ac:cxnSpMk id="69" creationId="{FB5EB5C9-3194-F0F7-0756-BD197C2F94ED}"/>
          </ac:cxnSpMkLst>
        </pc:cxnChg>
      </pc:sldChg>
      <pc:sldChg chg="addSp delSp modSp add mod ord delAnim modAnim modShow modNotesTx">
        <pc:chgData name="Marco Finetti" userId="fe4fd2758819c97b" providerId="LiveId" clId="{247FAC7D-8215-4190-A163-18B04DDF3D09}" dt="2024-05-14T10:29:37.062" v="18681" actId="729"/>
        <pc:sldMkLst>
          <pc:docMk/>
          <pc:sldMk cId="2554136341" sldId="444"/>
        </pc:sldMkLst>
        <pc:spChg chg="del">
          <ac:chgData name="Marco Finetti" userId="fe4fd2758819c97b" providerId="LiveId" clId="{247FAC7D-8215-4190-A163-18B04DDF3D09}" dt="2024-05-12T12:08:20.763" v="15325" actId="478"/>
          <ac:spMkLst>
            <pc:docMk/>
            <pc:sldMk cId="2554136341" sldId="444"/>
            <ac:spMk id="2" creationId="{4D331B91-0287-F8BE-DD3E-2AAC2186C529}"/>
          </ac:spMkLst>
        </pc:spChg>
        <pc:spChg chg="del">
          <ac:chgData name="Marco Finetti" userId="fe4fd2758819c97b" providerId="LiveId" clId="{247FAC7D-8215-4190-A163-18B04DDF3D09}" dt="2024-05-10T16:35:06.426" v="10875" actId="478"/>
          <ac:spMkLst>
            <pc:docMk/>
            <pc:sldMk cId="2554136341" sldId="444"/>
            <ac:spMk id="3" creationId="{A66FFC36-22D6-A6F1-84B7-8BC658031FD7}"/>
          </ac:spMkLst>
        </pc:spChg>
        <pc:spChg chg="del">
          <ac:chgData name="Marco Finetti" userId="fe4fd2758819c97b" providerId="LiveId" clId="{247FAC7D-8215-4190-A163-18B04DDF3D09}" dt="2024-05-10T16:35:06.426" v="10875" actId="478"/>
          <ac:spMkLst>
            <pc:docMk/>
            <pc:sldMk cId="2554136341" sldId="444"/>
            <ac:spMk id="5" creationId="{75AB5984-1657-820F-9EDE-714C3BA74149}"/>
          </ac:spMkLst>
        </pc:spChg>
        <pc:spChg chg="mod">
          <ac:chgData name="Marco Finetti" userId="fe4fd2758819c97b" providerId="LiveId" clId="{247FAC7D-8215-4190-A163-18B04DDF3D09}" dt="2024-05-11T18:31:48.643" v="14237" actId="255"/>
          <ac:spMkLst>
            <pc:docMk/>
            <pc:sldMk cId="2554136341" sldId="444"/>
            <ac:spMk id="6" creationId="{AB40EC4E-6FBD-3792-8623-88D93EF58DB4}"/>
          </ac:spMkLst>
        </pc:spChg>
        <pc:spChg chg="del">
          <ac:chgData name="Marco Finetti" userId="fe4fd2758819c97b" providerId="LiveId" clId="{247FAC7D-8215-4190-A163-18B04DDF3D09}" dt="2024-05-10T16:35:06.426" v="10875" actId="478"/>
          <ac:spMkLst>
            <pc:docMk/>
            <pc:sldMk cId="2554136341" sldId="444"/>
            <ac:spMk id="6" creationId="{C00E3A43-505F-ABA7-7858-721462DD369B}"/>
          </ac:spMkLst>
        </pc:spChg>
        <pc:spChg chg="add mod">
          <ac:chgData name="Marco Finetti" userId="fe4fd2758819c97b" providerId="LiveId" clId="{247FAC7D-8215-4190-A163-18B04DDF3D09}" dt="2024-05-12T12:08:21.196" v="15326"/>
          <ac:spMkLst>
            <pc:docMk/>
            <pc:sldMk cId="2554136341" sldId="444"/>
            <ac:spMk id="7" creationId="{8B1D7C11-796C-F7F0-87C5-DAE8C2379190}"/>
          </ac:spMkLst>
        </pc:spChg>
        <pc:spChg chg="del">
          <ac:chgData name="Marco Finetti" userId="fe4fd2758819c97b" providerId="LiveId" clId="{247FAC7D-8215-4190-A163-18B04DDF3D09}" dt="2024-05-10T16:35:06.426" v="10875" actId="478"/>
          <ac:spMkLst>
            <pc:docMk/>
            <pc:sldMk cId="2554136341" sldId="444"/>
            <ac:spMk id="7" creationId="{9FBC163C-0DE9-8E91-93B1-410D584AD45E}"/>
          </ac:spMkLst>
        </pc:spChg>
        <pc:spChg chg="mod">
          <ac:chgData name="Marco Finetti" userId="fe4fd2758819c97b" providerId="LiveId" clId="{247FAC7D-8215-4190-A163-18B04DDF3D09}" dt="2024-05-10T16:40:11.814" v="10990" actId="165"/>
          <ac:spMkLst>
            <pc:docMk/>
            <pc:sldMk cId="2554136341" sldId="444"/>
            <ac:spMk id="17" creationId="{C4F084CF-5B11-8F3C-4002-9A17CAB0CD95}"/>
          </ac:spMkLst>
        </pc:spChg>
        <pc:spChg chg="mod">
          <ac:chgData name="Marco Finetti" userId="fe4fd2758819c97b" providerId="LiveId" clId="{247FAC7D-8215-4190-A163-18B04DDF3D09}" dt="2024-05-10T16:40:11.814" v="10990" actId="165"/>
          <ac:spMkLst>
            <pc:docMk/>
            <pc:sldMk cId="2554136341" sldId="444"/>
            <ac:spMk id="18" creationId="{7D8C6CC5-06A7-B282-7402-AABA20543602}"/>
          </ac:spMkLst>
        </pc:spChg>
        <pc:spChg chg="mod">
          <ac:chgData name="Marco Finetti" userId="fe4fd2758819c97b" providerId="LiveId" clId="{247FAC7D-8215-4190-A163-18B04DDF3D09}" dt="2024-05-10T16:40:11.814" v="10990" actId="165"/>
          <ac:spMkLst>
            <pc:docMk/>
            <pc:sldMk cId="2554136341" sldId="444"/>
            <ac:spMk id="20" creationId="{B6CB69F8-7EFC-A56A-77F1-061E7C2DB9C8}"/>
          </ac:spMkLst>
        </pc:spChg>
        <pc:spChg chg="mod">
          <ac:chgData name="Marco Finetti" userId="fe4fd2758819c97b" providerId="LiveId" clId="{247FAC7D-8215-4190-A163-18B04DDF3D09}" dt="2024-05-10T16:40:11.814" v="10990" actId="165"/>
          <ac:spMkLst>
            <pc:docMk/>
            <pc:sldMk cId="2554136341" sldId="444"/>
            <ac:spMk id="27" creationId="{9A9CC0E5-0C0C-F920-FA09-D7E8729329E5}"/>
          </ac:spMkLst>
        </pc:spChg>
        <pc:spChg chg="add mod">
          <ac:chgData name="Marco Finetti" userId="fe4fd2758819c97b" providerId="LiveId" clId="{247FAC7D-8215-4190-A163-18B04DDF3D09}" dt="2024-05-11T16:06:23.442" v="13434" actId="14100"/>
          <ac:spMkLst>
            <pc:docMk/>
            <pc:sldMk cId="2554136341" sldId="444"/>
            <ac:spMk id="29" creationId="{199A86E5-375D-E3A2-4F9A-DDD2543D0A7D}"/>
          </ac:spMkLst>
        </pc:spChg>
        <pc:spChg chg="add del mod">
          <ac:chgData name="Marco Finetti" userId="fe4fd2758819c97b" providerId="LiveId" clId="{247FAC7D-8215-4190-A163-18B04DDF3D09}" dt="2024-05-11T18:31:20.939" v="14233" actId="255"/>
          <ac:spMkLst>
            <pc:docMk/>
            <pc:sldMk cId="2554136341" sldId="444"/>
            <ac:spMk id="31" creationId="{A1563167-2ADC-6E8C-DE7D-6BFAB4CF1084}"/>
          </ac:spMkLst>
        </pc:spChg>
        <pc:spChg chg="mod">
          <ac:chgData name="Marco Finetti" userId="fe4fd2758819c97b" providerId="LiveId" clId="{247FAC7D-8215-4190-A163-18B04DDF3D09}" dt="2024-05-11T14:11:16.819" v="12108" actId="5793"/>
          <ac:spMkLst>
            <pc:docMk/>
            <pc:sldMk cId="2554136341" sldId="444"/>
            <ac:spMk id="36" creationId="{C843A9E1-D1D4-A298-4597-08AC7E0D26AA}"/>
          </ac:spMkLst>
        </pc:spChg>
        <pc:spChg chg="mod">
          <ac:chgData name="Marco Finetti" userId="fe4fd2758819c97b" providerId="LiveId" clId="{247FAC7D-8215-4190-A163-18B04DDF3D09}" dt="2024-05-10T16:40:11.814" v="10990" actId="165"/>
          <ac:spMkLst>
            <pc:docMk/>
            <pc:sldMk cId="2554136341" sldId="444"/>
            <ac:spMk id="40" creationId="{1CF6FA4D-F43D-79B5-C09B-6C463AD2FA37}"/>
          </ac:spMkLst>
        </pc:spChg>
        <pc:spChg chg="mod">
          <ac:chgData name="Marco Finetti" userId="fe4fd2758819c97b" providerId="LiveId" clId="{247FAC7D-8215-4190-A163-18B04DDF3D09}" dt="2024-05-10T16:40:11.814" v="10990" actId="165"/>
          <ac:spMkLst>
            <pc:docMk/>
            <pc:sldMk cId="2554136341" sldId="444"/>
            <ac:spMk id="42" creationId="{807100D1-0B36-A773-3090-6E668E391CE3}"/>
          </ac:spMkLst>
        </pc:spChg>
        <pc:spChg chg="mod">
          <ac:chgData name="Marco Finetti" userId="fe4fd2758819c97b" providerId="LiveId" clId="{247FAC7D-8215-4190-A163-18B04DDF3D09}" dt="2024-05-10T16:40:11.814" v="10990" actId="165"/>
          <ac:spMkLst>
            <pc:docMk/>
            <pc:sldMk cId="2554136341" sldId="444"/>
            <ac:spMk id="43" creationId="{23EC805B-0186-34A1-2971-F741D14964E7}"/>
          </ac:spMkLst>
        </pc:spChg>
        <pc:spChg chg="mod">
          <ac:chgData name="Marco Finetti" userId="fe4fd2758819c97b" providerId="LiveId" clId="{247FAC7D-8215-4190-A163-18B04DDF3D09}" dt="2024-05-10T16:40:11.814" v="10990" actId="165"/>
          <ac:spMkLst>
            <pc:docMk/>
            <pc:sldMk cId="2554136341" sldId="444"/>
            <ac:spMk id="45" creationId="{B834C891-B211-01CC-94A3-812F452A1331}"/>
          </ac:spMkLst>
        </pc:spChg>
        <pc:spChg chg="mod">
          <ac:chgData name="Marco Finetti" userId="fe4fd2758819c97b" providerId="LiveId" clId="{247FAC7D-8215-4190-A163-18B04DDF3D09}" dt="2024-05-10T16:40:11.814" v="10990" actId="165"/>
          <ac:spMkLst>
            <pc:docMk/>
            <pc:sldMk cId="2554136341" sldId="444"/>
            <ac:spMk id="47" creationId="{5535251F-9672-BEA4-EFCF-5262B13FB0E8}"/>
          </ac:spMkLst>
        </pc:spChg>
        <pc:spChg chg="mod">
          <ac:chgData name="Marco Finetti" userId="fe4fd2758819c97b" providerId="LiveId" clId="{247FAC7D-8215-4190-A163-18B04DDF3D09}" dt="2024-05-10T16:40:11.814" v="10990" actId="165"/>
          <ac:spMkLst>
            <pc:docMk/>
            <pc:sldMk cId="2554136341" sldId="444"/>
            <ac:spMk id="48" creationId="{2FCB6B38-345E-0DB9-2E03-F79C324F1ED3}"/>
          </ac:spMkLst>
        </pc:spChg>
        <pc:spChg chg="add mod">
          <ac:chgData name="Marco Finetti" userId="fe4fd2758819c97b" providerId="LiveId" clId="{247FAC7D-8215-4190-A163-18B04DDF3D09}" dt="2024-05-10T17:02:16.497" v="11065"/>
          <ac:spMkLst>
            <pc:docMk/>
            <pc:sldMk cId="2554136341" sldId="444"/>
            <ac:spMk id="53" creationId="{4F692AFB-25D3-0362-1966-D54C427D24E7}"/>
          </ac:spMkLst>
        </pc:spChg>
        <pc:spChg chg="mod">
          <ac:chgData name="Marco Finetti" userId="fe4fd2758819c97b" providerId="LiveId" clId="{247FAC7D-8215-4190-A163-18B04DDF3D09}" dt="2024-05-11T18:32:07.798" v="14240" actId="14100"/>
          <ac:spMkLst>
            <pc:docMk/>
            <pc:sldMk cId="2554136341" sldId="444"/>
            <ac:spMk id="59" creationId="{AD75E864-0E84-4B36-4ADF-9B66956658E7}"/>
          </ac:spMkLst>
        </pc:spChg>
        <pc:spChg chg="mod">
          <ac:chgData name="Marco Finetti" userId="fe4fd2758819c97b" providerId="LiveId" clId="{247FAC7D-8215-4190-A163-18B04DDF3D09}" dt="2024-05-11T18:31:43.393" v="14236" actId="255"/>
          <ac:spMkLst>
            <pc:docMk/>
            <pc:sldMk cId="2554136341" sldId="444"/>
            <ac:spMk id="78" creationId="{E19F78EA-C8DE-17E2-6007-A6FF47D882A7}"/>
          </ac:spMkLst>
        </pc:spChg>
        <pc:grpChg chg="add del mod">
          <ac:chgData name="Marco Finetti" userId="fe4fd2758819c97b" providerId="LiveId" clId="{247FAC7D-8215-4190-A163-18B04DDF3D09}" dt="2024-05-12T15:19:15.075" v="16662" actId="478"/>
          <ac:grpSpMkLst>
            <pc:docMk/>
            <pc:sldMk cId="2554136341" sldId="444"/>
            <ac:grpSpMk id="3" creationId="{66F77D65-CA4F-36AC-6001-CC0D9B7A1F41}"/>
          </ac:grpSpMkLst>
        </pc:grpChg>
        <pc:grpChg chg="del">
          <ac:chgData name="Marco Finetti" userId="fe4fd2758819c97b" providerId="LiveId" clId="{247FAC7D-8215-4190-A163-18B04DDF3D09}" dt="2024-05-10T16:34:58.729" v="10873" actId="478"/>
          <ac:grpSpMkLst>
            <pc:docMk/>
            <pc:sldMk cId="2554136341" sldId="444"/>
            <ac:grpSpMk id="13" creationId="{A861E281-9FB0-1713-B831-232E82494AE3}"/>
          </ac:grpSpMkLst>
        </pc:grpChg>
        <pc:grpChg chg="mod">
          <ac:chgData name="Marco Finetti" userId="fe4fd2758819c97b" providerId="LiveId" clId="{247FAC7D-8215-4190-A163-18B04DDF3D09}" dt="2024-05-10T16:40:11.814" v="10990" actId="165"/>
          <ac:grpSpMkLst>
            <pc:docMk/>
            <pc:sldMk cId="2554136341" sldId="444"/>
            <ac:grpSpMk id="23" creationId="{123C079A-B331-DBBB-CAEA-F7F14CB2A750}"/>
          </ac:grpSpMkLst>
        </pc:grpChg>
        <pc:grpChg chg="del">
          <ac:chgData name="Marco Finetti" userId="fe4fd2758819c97b" providerId="LiveId" clId="{247FAC7D-8215-4190-A163-18B04DDF3D09}" dt="2024-05-10T16:35:02.929" v="10874" actId="478"/>
          <ac:grpSpMkLst>
            <pc:docMk/>
            <pc:sldMk cId="2554136341" sldId="444"/>
            <ac:grpSpMk id="26" creationId="{BAE469E9-3701-E450-78C1-112ADFB2684F}"/>
          </ac:grpSpMkLst>
        </pc:grpChg>
        <pc:grpChg chg="mod topLvl">
          <ac:chgData name="Marco Finetti" userId="fe4fd2758819c97b" providerId="LiveId" clId="{247FAC7D-8215-4190-A163-18B04DDF3D09}" dt="2024-05-10T16:40:11.814" v="10990" actId="165"/>
          <ac:grpSpMkLst>
            <pc:docMk/>
            <pc:sldMk cId="2554136341" sldId="444"/>
            <ac:grpSpMk id="37" creationId="{95A23E0F-14DB-4C18-DF30-D73A99707199}"/>
          </ac:grpSpMkLst>
        </pc:grpChg>
        <pc:grpChg chg="mod topLvl">
          <ac:chgData name="Marco Finetti" userId="fe4fd2758819c97b" providerId="LiveId" clId="{247FAC7D-8215-4190-A163-18B04DDF3D09}" dt="2024-05-11T14:10:34.468" v="12075" actId="1076"/>
          <ac:grpSpMkLst>
            <pc:docMk/>
            <pc:sldMk cId="2554136341" sldId="444"/>
            <ac:grpSpMk id="38" creationId="{EF6864AA-71B8-5C6A-1D8A-9EDC0E4D8405}"/>
          </ac:grpSpMkLst>
        </pc:grpChg>
        <pc:grpChg chg="del mod topLvl">
          <ac:chgData name="Marco Finetti" userId="fe4fd2758819c97b" providerId="LiveId" clId="{247FAC7D-8215-4190-A163-18B04DDF3D09}" dt="2024-05-10T16:40:16.229" v="10991" actId="478"/>
          <ac:grpSpMkLst>
            <pc:docMk/>
            <pc:sldMk cId="2554136341" sldId="444"/>
            <ac:grpSpMk id="39" creationId="{25F50B92-4E3E-E621-868C-55BA69CF123C}"/>
          </ac:grpSpMkLst>
        </pc:grpChg>
        <pc:grpChg chg="mod">
          <ac:chgData name="Marco Finetti" userId="fe4fd2758819c97b" providerId="LiveId" clId="{247FAC7D-8215-4190-A163-18B04DDF3D09}" dt="2024-05-10T16:40:11.814" v="10990" actId="165"/>
          <ac:grpSpMkLst>
            <pc:docMk/>
            <pc:sldMk cId="2554136341" sldId="444"/>
            <ac:grpSpMk id="41" creationId="{DE914AF6-7A7E-18C7-68F0-74E7221B81A0}"/>
          </ac:grpSpMkLst>
        </pc:grpChg>
        <pc:grpChg chg="del mod topLvl">
          <ac:chgData name="Marco Finetti" userId="fe4fd2758819c97b" providerId="LiveId" clId="{247FAC7D-8215-4190-A163-18B04DDF3D09}" dt="2024-05-10T16:40:16.229" v="10991" actId="478"/>
          <ac:grpSpMkLst>
            <pc:docMk/>
            <pc:sldMk cId="2554136341" sldId="444"/>
            <ac:grpSpMk id="44" creationId="{50303A59-29C7-3D0E-3D3A-5B8A20753E64}"/>
          </ac:grpSpMkLst>
        </pc:grpChg>
        <pc:grpChg chg="mod">
          <ac:chgData name="Marco Finetti" userId="fe4fd2758819c97b" providerId="LiveId" clId="{247FAC7D-8215-4190-A163-18B04DDF3D09}" dt="2024-05-10T16:40:11.814" v="10990" actId="165"/>
          <ac:grpSpMkLst>
            <pc:docMk/>
            <pc:sldMk cId="2554136341" sldId="444"/>
            <ac:grpSpMk id="46" creationId="{D5B09B75-42AE-2338-F7E3-E40AB2CAE1BD}"/>
          </ac:grpSpMkLst>
        </pc:grpChg>
        <pc:grpChg chg="del mod ord">
          <ac:chgData name="Marco Finetti" userId="fe4fd2758819c97b" providerId="LiveId" clId="{247FAC7D-8215-4190-A163-18B04DDF3D09}" dt="2024-05-10T16:40:11.814" v="10990" actId="165"/>
          <ac:grpSpMkLst>
            <pc:docMk/>
            <pc:sldMk cId="2554136341" sldId="444"/>
            <ac:grpSpMk id="49" creationId="{6B8E3EE9-3E73-DA70-ED90-A3AE9B6A22F1}"/>
          </ac:grpSpMkLst>
        </pc:grpChg>
        <pc:grpChg chg="add mod">
          <ac:chgData name="Marco Finetti" userId="fe4fd2758819c97b" providerId="LiveId" clId="{247FAC7D-8215-4190-A163-18B04DDF3D09}" dt="2024-05-10T17:57:14.260" v="11786" actId="14100"/>
          <ac:grpSpMkLst>
            <pc:docMk/>
            <pc:sldMk cId="2554136341" sldId="444"/>
            <ac:grpSpMk id="54" creationId="{65AF2648-89AA-7494-DFAB-1F34EBAA5C92}"/>
          </ac:grpSpMkLst>
        </pc:grpChg>
        <pc:grpChg chg="add mod ord">
          <ac:chgData name="Marco Finetti" userId="fe4fd2758819c97b" providerId="LiveId" clId="{247FAC7D-8215-4190-A163-18B04DDF3D09}" dt="2024-05-11T16:25:48.162" v="13496" actId="166"/>
          <ac:grpSpMkLst>
            <pc:docMk/>
            <pc:sldMk cId="2554136341" sldId="444"/>
            <ac:grpSpMk id="56" creationId="{CFAE3C3D-F797-B37C-72FF-A9499D252828}"/>
          </ac:grpSpMkLst>
        </pc:grpChg>
        <pc:grpChg chg="add mod">
          <ac:chgData name="Marco Finetti" userId="fe4fd2758819c97b" providerId="LiveId" clId="{247FAC7D-8215-4190-A163-18B04DDF3D09}" dt="2024-05-10T17:55:13.553" v="11699" actId="14100"/>
          <ac:grpSpMkLst>
            <pc:docMk/>
            <pc:sldMk cId="2554136341" sldId="444"/>
            <ac:grpSpMk id="76" creationId="{9FE92729-D7B2-F04A-6E33-527E117B3F0C}"/>
          </ac:grpSpMkLst>
        </pc:grpChg>
        <pc:picChg chg="mod topLvl">
          <ac:chgData name="Marco Finetti" userId="fe4fd2758819c97b" providerId="LiveId" clId="{247FAC7D-8215-4190-A163-18B04DDF3D09}" dt="2024-05-10T16:40:11.814" v="10990" actId="165"/>
          <ac:picMkLst>
            <pc:docMk/>
            <pc:sldMk cId="2554136341" sldId="444"/>
            <ac:picMk id="8" creationId="{3FDF5E35-7FB8-142D-5C82-3620DCCEE101}"/>
          </ac:picMkLst>
        </pc:picChg>
        <pc:picChg chg="mod">
          <ac:chgData name="Marco Finetti" userId="fe4fd2758819c97b" providerId="LiveId" clId="{247FAC7D-8215-4190-A163-18B04DDF3D09}" dt="2024-05-10T16:11:45.785" v="10846"/>
          <ac:picMkLst>
            <pc:docMk/>
            <pc:sldMk cId="2554136341" sldId="444"/>
            <ac:picMk id="10" creationId="{2FB06514-567E-D064-A706-1716015C7463}"/>
          </ac:picMkLst>
        </pc:picChg>
        <pc:picChg chg="del topLvl">
          <ac:chgData name="Marco Finetti" userId="fe4fd2758819c97b" providerId="LiveId" clId="{247FAC7D-8215-4190-A163-18B04DDF3D09}" dt="2024-05-10T16:35:02.929" v="10874" actId="478"/>
          <ac:picMkLst>
            <pc:docMk/>
            <pc:sldMk cId="2554136341" sldId="444"/>
            <ac:picMk id="25" creationId="{88B1BFF3-DC21-E97E-A874-84A6638E22A7}"/>
          </ac:picMkLst>
        </pc:picChg>
        <pc:cxnChg chg="mod">
          <ac:chgData name="Marco Finetti" userId="fe4fd2758819c97b" providerId="LiveId" clId="{247FAC7D-8215-4190-A163-18B04DDF3D09}" dt="2024-05-12T15:19:15.075" v="16662" actId="478"/>
          <ac:cxnSpMkLst>
            <pc:docMk/>
            <pc:sldMk cId="2554136341" sldId="444"/>
            <ac:cxnSpMk id="5" creationId="{FEBB637A-25E1-6F5A-64E3-B79579AC5277}"/>
          </ac:cxnSpMkLst>
        </pc:cxnChg>
        <pc:cxnChg chg="mod topLvl">
          <ac:chgData name="Marco Finetti" userId="fe4fd2758819c97b" providerId="LiveId" clId="{247FAC7D-8215-4190-A163-18B04DDF3D09}" dt="2024-05-11T16:26:35.823" v="13500" actId="14100"/>
          <ac:cxnSpMkLst>
            <pc:docMk/>
            <pc:sldMk cId="2554136341" sldId="444"/>
            <ac:cxnSpMk id="14" creationId="{F2FF6378-0867-119C-0E8A-84F5DDF1010F}"/>
          </ac:cxnSpMkLst>
        </pc:cxnChg>
        <pc:cxnChg chg="add del mod">
          <ac:chgData name="Marco Finetti" userId="fe4fd2758819c97b" providerId="LiveId" clId="{247FAC7D-8215-4190-A163-18B04DDF3D09}" dt="2024-05-10T16:25:43.267" v="10870" actId="478"/>
          <ac:cxnSpMkLst>
            <pc:docMk/>
            <pc:sldMk cId="2554136341" sldId="444"/>
            <ac:cxnSpMk id="29" creationId="{4C8A5D82-1E7A-293C-C3A2-91C9B433B85C}"/>
          </ac:cxnSpMkLst>
        </pc:cxnChg>
        <pc:cxnChg chg="mod">
          <ac:chgData name="Marco Finetti" userId="fe4fd2758819c97b" providerId="LiveId" clId="{247FAC7D-8215-4190-A163-18B04DDF3D09}" dt="2024-05-10T16:34:58.729" v="10873" actId="478"/>
          <ac:cxnSpMkLst>
            <pc:docMk/>
            <pc:sldMk cId="2554136341" sldId="444"/>
            <ac:cxnSpMk id="57" creationId="{524E19F3-2C5F-FFC5-5EB4-E973C13F8EE8}"/>
          </ac:cxnSpMkLst>
        </pc:cxnChg>
        <pc:cxnChg chg="mod">
          <ac:chgData name="Marco Finetti" userId="fe4fd2758819c97b" providerId="LiveId" clId="{247FAC7D-8215-4190-A163-18B04DDF3D09}" dt="2024-05-11T18:32:07.798" v="14240" actId="14100"/>
          <ac:cxnSpMkLst>
            <pc:docMk/>
            <pc:sldMk cId="2554136341" sldId="444"/>
            <ac:cxnSpMk id="58" creationId="{2F1FB493-E285-E030-8559-43760B96CBFD}"/>
          </ac:cxnSpMkLst>
        </pc:cxnChg>
        <pc:cxnChg chg="mod">
          <ac:chgData name="Marco Finetti" userId="fe4fd2758819c97b" providerId="LiveId" clId="{247FAC7D-8215-4190-A163-18B04DDF3D09}" dt="2024-05-11T16:26:47.412" v="13501" actId="14100"/>
          <ac:cxnSpMkLst>
            <pc:docMk/>
            <pc:sldMk cId="2554136341" sldId="444"/>
            <ac:cxnSpMk id="77" creationId="{8726C8DD-1D96-4FF6-C9C7-AC7A81FCACBC}"/>
          </ac:cxnSpMkLst>
        </pc:cxnChg>
      </pc:sldChg>
      <pc:sldChg chg="delSp add del mod ord">
        <pc:chgData name="Marco Finetti" userId="fe4fd2758819c97b" providerId="LiveId" clId="{247FAC7D-8215-4190-A163-18B04DDF3D09}" dt="2024-05-10T16:34:48.573" v="10871" actId="47"/>
        <pc:sldMkLst>
          <pc:docMk/>
          <pc:sldMk cId="417355068" sldId="445"/>
        </pc:sldMkLst>
        <pc:grpChg chg="del">
          <ac:chgData name="Marco Finetti" userId="fe4fd2758819c97b" providerId="LiveId" clId="{247FAC7D-8215-4190-A163-18B04DDF3D09}" dt="2024-05-10T11:05:26.351" v="10287" actId="478"/>
          <ac:grpSpMkLst>
            <pc:docMk/>
            <pc:sldMk cId="417355068" sldId="445"/>
            <ac:grpSpMk id="37" creationId="{95A23E0F-14DB-4C18-DF30-D73A99707199}"/>
          </ac:grpSpMkLst>
        </pc:grpChg>
        <pc:grpChg chg="del">
          <ac:chgData name="Marco Finetti" userId="fe4fd2758819c97b" providerId="LiveId" clId="{247FAC7D-8215-4190-A163-18B04DDF3D09}" dt="2024-05-10T11:05:14.442" v="10283" actId="478"/>
          <ac:grpSpMkLst>
            <pc:docMk/>
            <pc:sldMk cId="417355068" sldId="445"/>
            <ac:grpSpMk id="38" creationId="{EF6864AA-71B8-5C6A-1D8A-9EDC0E4D8405}"/>
          </ac:grpSpMkLst>
        </pc:grpChg>
      </pc:sldChg>
      <pc:sldChg chg="add del">
        <pc:chgData name="Marco Finetti" userId="fe4fd2758819c97b" providerId="LiveId" clId="{247FAC7D-8215-4190-A163-18B04DDF3D09}" dt="2024-05-10T11:04:49.274" v="10276"/>
        <pc:sldMkLst>
          <pc:docMk/>
          <pc:sldMk cId="4052504504" sldId="445"/>
        </pc:sldMkLst>
      </pc:sldChg>
      <pc:sldChg chg="add del">
        <pc:chgData name="Marco Finetti" userId="fe4fd2758819c97b" providerId="LiveId" clId="{247FAC7D-8215-4190-A163-18B04DDF3D09}" dt="2024-05-10T16:34:48.573" v="10871" actId="47"/>
        <pc:sldMkLst>
          <pc:docMk/>
          <pc:sldMk cId="500639507" sldId="446"/>
        </pc:sldMkLst>
      </pc:sldChg>
      <pc:sldChg chg="delSp modSp add del mod modAnim">
        <pc:chgData name="Marco Finetti" userId="fe4fd2758819c97b" providerId="LiveId" clId="{247FAC7D-8215-4190-A163-18B04DDF3D09}" dt="2024-05-10T15:46:39.435" v="10740" actId="47"/>
        <pc:sldMkLst>
          <pc:docMk/>
          <pc:sldMk cId="4139737296" sldId="447"/>
        </pc:sldMkLst>
        <pc:spChg chg="del">
          <ac:chgData name="Marco Finetti" userId="fe4fd2758819c97b" providerId="LiveId" clId="{247FAC7D-8215-4190-A163-18B04DDF3D09}" dt="2024-05-10T11:07:31.248" v="10294" actId="478"/>
          <ac:spMkLst>
            <pc:docMk/>
            <pc:sldMk cId="4139737296" sldId="447"/>
            <ac:spMk id="77" creationId="{6BBF366E-CD4D-FA3B-D8A0-DE74B3682F46}"/>
          </ac:spMkLst>
        </pc:spChg>
        <pc:grpChg chg="del">
          <ac:chgData name="Marco Finetti" userId="fe4fd2758819c97b" providerId="LiveId" clId="{247FAC7D-8215-4190-A163-18B04DDF3D09}" dt="2024-05-10T12:36:26.361" v="10327" actId="478"/>
          <ac:grpSpMkLst>
            <pc:docMk/>
            <pc:sldMk cId="4139737296" sldId="447"/>
            <ac:grpSpMk id="51" creationId="{5DBFCB67-BD26-0BF4-F61C-8F9AB1DCEC55}"/>
          </ac:grpSpMkLst>
        </pc:grpChg>
        <pc:graphicFrameChg chg="mod">
          <ac:chgData name="Marco Finetti" userId="fe4fd2758819c97b" providerId="LiveId" clId="{247FAC7D-8215-4190-A163-18B04DDF3D09}" dt="2024-05-10T14:20:05.606" v="10413"/>
          <ac:graphicFrameMkLst>
            <pc:docMk/>
            <pc:sldMk cId="4139737296" sldId="447"/>
            <ac:graphicFrameMk id="6" creationId="{D2AC0BA9-5551-A944-928A-FE8C6BC43A5E}"/>
          </ac:graphicFrameMkLst>
        </pc:graphicFrameChg>
        <pc:cxnChg chg="mod">
          <ac:chgData name="Marco Finetti" userId="fe4fd2758819c97b" providerId="LiveId" clId="{247FAC7D-8215-4190-A163-18B04DDF3D09}" dt="2024-05-10T12:36:26.361" v="10327" actId="478"/>
          <ac:cxnSpMkLst>
            <pc:docMk/>
            <pc:sldMk cId="4139737296" sldId="447"/>
            <ac:cxnSpMk id="24" creationId="{9805765F-63B4-EE32-D8F2-2D8285046020}"/>
          </ac:cxnSpMkLst>
        </pc:cxnChg>
      </pc:sldChg>
      <pc:sldChg chg="addSp delSp modSp add del mod modNotesTx">
        <pc:chgData name="Marco Finetti" userId="fe4fd2758819c97b" providerId="LiveId" clId="{247FAC7D-8215-4190-A163-18B04DDF3D09}" dt="2024-05-10T15:46:39.435" v="10740" actId="47"/>
        <pc:sldMkLst>
          <pc:docMk/>
          <pc:sldMk cId="1267905963" sldId="448"/>
        </pc:sldMkLst>
        <pc:spChg chg="add del">
          <ac:chgData name="Marco Finetti" userId="fe4fd2758819c97b" providerId="LiveId" clId="{247FAC7D-8215-4190-A163-18B04DDF3D09}" dt="2024-05-10T14:31:00.465" v="10628" actId="22"/>
          <ac:spMkLst>
            <pc:docMk/>
            <pc:sldMk cId="1267905963" sldId="448"/>
            <ac:spMk id="18" creationId="{C7C4A327-F6B6-3D45-3700-9AFC251B9D8C}"/>
          </ac:spMkLst>
        </pc:spChg>
        <pc:spChg chg="mod">
          <ac:chgData name="Marco Finetti" userId="fe4fd2758819c97b" providerId="LiveId" clId="{247FAC7D-8215-4190-A163-18B04DDF3D09}" dt="2024-05-10T14:28:43.465" v="10565" actId="1076"/>
          <ac:spMkLst>
            <pc:docMk/>
            <pc:sldMk cId="1267905963" sldId="448"/>
            <ac:spMk id="21" creationId="{1DADE7F6-9541-F90E-F12D-B366A454E5CA}"/>
          </ac:spMkLst>
        </pc:spChg>
        <pc:graphicFrameChg chg="mod">
          <ac:chgData name="Marco Finetti" userId="fe4fd2758819c97b" providerId="LiveId" clId="{247FAC7D-8215-4190-A163-18B04DDF3D09}" dt="2024-05-10T14:20:14.769" v="10415"/>
          <ac:graphicFrameMkLst>
            <pc:docMk/>
            <pc:sldMk cId="1267905963" sldId="448"/>
            <ac:graphicFrameMk id="6" creationId="{D2AC0BA9-5551-A944-928A-FE8C6BC43A5E}"/>
          </ac:graphicFrameMkLst>
        </pc:graphicFrameChg>
        <pc:cxnChg chg="add del mod">
          <ac:chgData name="Marco Finetti" userId="fe4fd2758819c97b" providerId="LiveId" clId="{247FAC7D-8215-4190-A163-18B04DDF3D09}" dt="2024-05-10T14:31:11.053" v="10630" actId="478"/>
          <ac:cxnSpMkLst>
            <pc:docMk/>
            <pc:sldMk cId="1267905963" sldId="448"/>
            <ac:cxnSpMk id="7" creationId="{8CBCC10F-F5F7-7941-CFBA-4363ABAB644F}"/>
          </ac:cxnSpMkLst>
        </pc:cxnChg>
      </pc:sldChg>
      <pc:sldChg chg="delSp modSp add del mod">
        <pc:chgData name="Marco Finetti" userId="fe4fd2758819c97b" providerId="LiveId" clId="{247FAC7D-8215-4190-A163-18B04DDF3D09}" dt="2024-05-10T15:46:39.435" v="10740" actId="47"/>
        <pc:sldMkLst>
          <pc:docMk/>
          <pc:sldMk cId="1150012666" sldId="449"/>
        </pc:sldMkLst>
        <pc:spChg chg="del">
          <ac:chgData name="Marco Finetti" userId="fe4fd2758819c97b" providerId="LiveId" clId="{247FAC7D-8215-4190-A163-18B04DDF3D09}" dt="2024-05-10T11:14:11.390" v="10318" actId="478"/>
          <ac:spMkLst>
            <pc:docMk/>
            <pc:sldMk cId="1150012666" sldId="449"/>
            <ac:spMk id="61" creationId="{971F1D3A-3EC2-5F80-CE4E-5C90B3F9A427}"/>
          </ac:spMkLst>
        </pc:spChg>
        <pc:spChg chg="del">
          <ac:chgData name="Marco Finetti" userId="fe4fd2758819c97b" providerId="LiveId" clId="{247FAC7D-8215-4190-A163-18B04DDF3D09}" dt="2024-05-10T11:14:11.390" v="10318" actId="478"/>
          <ac:spMkLst>
            <pc:docMk/>
            <pc:sldMk cId="1150012666" sldId="449"/>
            <ac:spMk id="66" creationId="{7962A351-FDAC-1E3F-2045-FAAFF59C776E}"/>
          </ac:spMkLst>
        </pc:spChg>
        <pc:spChg chg="del">
          <ac:chgData name="Marco Finetti" userId="fe4fd2758819c97b" providerId="LiveId" clId="{247FAC7D-8215-4190-A163-18B04DDF3D09}" dt="2024-05-10T11:14:11.390" v="10318" actId="478"/>
          <ac:spMkLst>
            <pc:docMk/>
            <pc:sldMk cId="1150012666" sldId="449"/>
            <ac:spMk id="70" creationId="{29728F26-293E-C0D6-0EF7-F6E202498FF0}"/>
          </ac:spMkLst>
        </pc:spChg>
        <pc:spChg chg="del">
          <ac:chgData name="Marco Finetti" userId="fe4fd2758819c97b" providerId="LiveId" clId="{247FAC7D-8215-4190-A163-18B04DDF3D09}" dt="2024-05-10T11:12:14.283" v="10310" actId="478"/>
          <ac:spMkLst>
            <pc:docMk/>
            <pc:sldMk cId="1150012666" sldId="449"/>
            <ac:spMk id="72" creationId="{D2A51EB2-B6A8-673E-3A21-320A238958F3}"/>
          </ac:spMkLst>
        </pc:spChg>
        <pc:spChg chg="del">
          <ac:chgData name="Marco Finetti" userId="fe4fd2758819c97b" providerId="LiveId" clId="{247FAC7D-8215-4190-A163-18B04DDF3D09}" dt="2024-05-10T11:12:10.121" v="10309" actId="478"/>
          <ac:spMkLst>
            <pc:docMk/>
            <pc:sldMk cId="1150012666" sldId="449"/>
            <ac:spMk id="73" creationId="{B66D702F-B35F-0D22-4926-84A5DD43047E}"/>
          </ac:spMkLst>
        </pc:spChg>
        <pc:spChg chg="del">
          <ac:chgData name="Marco Finetti" userId="fe4fd2758819c97b" providerId="LiveId" clId="{247FAC7D-8215-4190-A163-18B04DDF3D09}" dt="2024-05-10T11:13:29.979" v="10314" actId="478"/>
          <ac:spMkLst>
            <pc:docMk/>
            <pc:sldMk cId="1150012666" sldId="449"/>
            <ac:spMk id="74" creationId="{E3E52694-D72D-BF8F-E6EB-EFE7B0F05427}"/>
          </ac:spMkLst>
        </pc:spChg>
        <pc:spChg chg="del">
          <ac:chgData name="Marco Finetti" userId="fe4fd2758819c97b" providerId="LiveId" clId="{247FAC7D-8215-4190-A163-18B04DDF3D09}" dt="2024-05-10T11:13:34.627" v="10315" actId="478"/>
          <ac:spMkLst>
            <pc:docMk/>
            <pc:sldMk cId="1150012666" sldId="449"/>
            <ac:spMk id="75" creationId="{82E121E5-9A4B-996E-BB44-A9DF071995EA}"/>
          </ac:spMkLst>
        </pc:spChg>
        <pc:grpChg chg="del">
          <ac:chgData name="Marco Finetti" userId="fe4fd2758819c97b" providerId="LiveId" clId="{247FAC7D-8215-4190-A163-18B04DDF3D09}" dt="2024-05-10T11:13:29.979" v="10314" actId="478"/>
          <ac:grpSpMkLst>
            <pc:docMk/>
            <pc:sldMk cId="1150012666" sldId="449"/>
            <ac:grpSpMk id="67" creationId="{45488EA8-4532-01EE-B459-CE943B70BB91}"/>
          </ac:grpSpMkLst>
        </pc:grpChg>
        <pc:grpChg chg="del">
          <ac:chgData name="Marco Finetti" userId="fe4fd2758819c97b" providerId="LiveId" clId="{247FAC7D-8215-4190-A163-18B04DDF3D09}" dt="2024-05-10T11:12:10.121" v="10309" actId="478"/>
          <ac:grpSpMkLst>
            <pc:docMk/>
            <pc:sldMk cId="1150012666" sldId="449"/>
            <ac:grpSpMk id="68" creationId="{01E3F992-3C97-92B6-390A-C26E4B544282}"/>
          </ac:grpSpMkLst>
        </pc:grpChg>
        <pc:grpChg chg="del">
          <ac:chgData name="Marco Finetti" userId="fe4fd2758819c97b" providerId="LiveId" clId="{247FAC7D-8215-4190-A163-18B04DDF3D09}" dt="2024-05-10T11:14:31.732" v="10322" actId="478"/>
          <ac:grpSpMkLst>
            <pc:docMk/>
            <pc:sldMk cId="1150012666" sldId="449"/>
            <ac:grpSpMk id="87" creationId="{203A770A-4773-8A40-C0E0-7527DAD070DA}"/>
          </ac:grpSpMkLst>
        </pc:grpChg>
        <pc:graphicFrameChg chg="mod">
          <ac:chgData name="Marco Finetti" userId="fe4fd2758819c97b" providerId="LiveId" clId="{247FAC7D-8215-4190-A163-18B04DDF3D09}" dt="2024-05-10T11:14:29.250" v="10321" actId="20577"/>
          <ac:graphicFrameMkLst>
            <pc:docMk/>
            <pc:sldMk cId="1150012666" sldId="449"/>
            <ac:graphicFrameMk id="6" creationId="{D2AC0BA9-5551-A944-928A-FE8C6BC43A5E}"/>
          </ac:graphicFrameMkLst>
        </pc:graphicFrameChg>
        <pc:cxnChg chg="del">
          <ac:chgData name="Marco Finetti" userId="fe4fd2758819c97b" providerId="LiveId" clId="{247FAC7D-8215-4190-A163-18B04DDF3D09}" dt="2024-05-10T11:14:11.390" v="10318" actId="478"/>
          <ac:cxnSpMkLst>
            <pc:docMk/>
            <pc:sldMk cId="1150012666" sldId="449"/>
            <ac:cxnSpMk id="60" creationId="{77693B48-D176-59B3-6A87-0EA059A0E3F1}"/>
          </ac:cxnSpMkLst>
        </pc:cxnChg>
        <pc:cxnChg chg="del">
          <ac:chgData name="Marco Finetti" userId="fe4fd2758819c97b" providerId="LiveId" clId="{247FAC7D-8215-4190-A163-18B04DDF3D09}" dt="2024-05-10T11:14:11.390" v="10318" actId="478"/>
          <ac:cxnSpMkLst>
            <pc:docMk/>
            <pc:sldMk cId="1150012666" sldId="449"/>
            <ac:cxnSpMk id="62" creationId="{51EF7903-CAD6-A73D-2159-2CF193855693}"/>
          </ac:cxnSpMkLst>
        </pc:cxnChg>
        <pc:cxnChg chg="del">
          <ac:chgData name="Marco Finetti" userId="fe4fd2758819c97b" providerId="LiveId" clId="{247FAC7D-8215-4190-A163-18B04DDF3D09}" dt="2024-05-10T11:14:17.022" v="10319" actId="478"/>
          <ac:cxnSpMkLst>
            <pc:docMk/>
            <pc:sldMk cId="1150012666" sldId="449"/>
            <ac:cxnSpMk id="63" creationId="{250B49DD-EAE9-4E8E-D8B3-EC459199058C}"/>
          </ac:cxnSpMkLst>
        </pc:cxnChg>
        <pc:cxnChg chg="del">
          <ac:chgData name="Marco Finetti" userId="fe4fd2758819c97b" providerId="LiveId" clId="{247FAC7D-8215-4190-A163-18B04DDF3D09}" dt="2024-05-10T11:14:17.022" v="10319" actId="478"/>
          <ac:cxnSpMkLst>
            <pc:docMk/>
            <pc:sldMk cId="1150012666" sldId="449"/>
            <ac:cxnSpMk id="64" creationId="{41592E60-0346-2414-20E3-750C68644D01}"/>
          </ac:cxnSpMkLst>
        </pc:cxnChg>
        <pc:cxnChg chg="del">
          <ac:chgData name="Marco Finetti" userId="fe4fd2758819c97b" providerId="LiveId" clId="{247FAC7D-8215-4190-A163-18B04DDF3D09}" dt="2024-05-10T11:14:17.022" v="10319" actId="478"/>
          <ac:cxnSpMkLst>
            <pc:docMk/>
            <pc:sldMk cId="1150012666" sldId="449"/>
            <ac:cxnSpMk id="65" creationId="{4D16141F-AA28-1C4A-286B-D22BFF2C4FC1}"/>
          </ac:cxnSpMkLst>
        </pc:cxnChg>
        <pc:cxnChg chg="del mod">
          <ac:chgData name="Marco Finetti" userId="fe4fd2758819c97b" providerId="LiveId" clId="{247FAC7D-8215-4190-A163-18B04DDF3D09}" dt="2024-05-10T11:14:11.390" v="10318" actId="478"/>
          <ac:cxnSpMkLst>
            <pc:docMk/>
            <pc:sldMk cId="1150012666" sldId="449"/>
            <ac:cxnSpMk id="69" creationId="{FB5EB5C9-3194-F0F7-0756-BD197C2F94ED}"/>
          </ac:cxnSpMkLst>
        </pc:cxnChg>
        <pc:cxnChg chg="del">
          <ac:chgData name="Marco Finetti" userId="fe4fd2758819c97b" providerId="LiveId" clId="{247FAC7D-8215-4190-A163-18B04DDF3D09}" dt="2024-05-10T11:14:11.390" v="10318" actId="478"/>
          <ac:cxnSpMkLst>
            <pc:docMk/>
            <pc:sldMk cId="1150012666" sldId="449"/>
            <ac:cxnSpMk id="71" creationId="{6E71C12B-5F6C-0CAC-63C1-8A69BFEB7390}"/>
          </ac:cxnSpMkLst>
        </pc:cxnChg>
      </pc:sldChg>
      <pc:sldChg chg="add del">
        <pc:chgData name="Marco Finetti" userId="fe4fd2758819c97b" providerId="LiveId" clId="{247FAC7D-8215-4190-A163-18B04DDF3D09}" dt="2024-05-10T15:46:39.435" v="10740" actId="47"/>
        <pc:sldMkLst>
          <pc:docMk/>
          <pc:sldMk cId="2463236650" sldId="450"/>
        </pc:sldMkLst>
      </pc:sldChg>
      <pc:sldChg chg="modSp add del mod modNotesTx">
        <pc:chgData name="Marco Finetti" userId="fe4fd2758819c97b" providerId="LiveId" clId="{247FAC7D-8215-4190-A163-18B04DDF3D09}" dt="2024-05-10T15:46:39.435" v="10740" actId="47"/>
        <pc:sldMkLst>
          <pc:docMk/>
          <pc:sldMk cId="3877044291" sldId="451"/>
        </pc:sldMkLst>
        <pc:spChg chg="mod">
          <ac:chgData name="Marco Finetti" userId="fe4fd2758819c97b" providerId="LiveId" clId="{247FAC7D-8215-4190-A163-18B04DDF3D09}" dt="2024-05-10T15:04:02.498" v="10737" actId="20577"/>
          <ac:spMkLst>
            <pc:docMk/>
            <pc:sldMk cId="3877044291" sldId="451"/>
            <ac:spMk id="3" creationId="{FB999C24-E74E-9375-702D-5BB9C0AAB24E}"/>
          </ac:spMkLst>
        </pc:spChg>
      </pc:sldChg>
      <pc:sldChg chg="modSp add del">
        <pc:chgData name="Marco Finetti" userId="fe4fd2758819c97b" providerId="LiveId" clId="{247FAC7D-8215-4190-A163-18B04DDF3D09}" dt="2024-05-10T15:46:39.435" v="10740" actId="47"/>
        <pc:sldMkLst>
          <pc:docMk/>
          <pc:sldMk cId="1629391854" sldId="452"/>
        </pc:sldMkLst>
        <pc:graphicFrameChg chg="mod">
          <ac:chgData name="Marco Finetti" userId="fe4fd2758819c97b" providerId="LiveId" clId="{247FAC7D-8215-4190-A163-18B04DDF3D09}" dt="2024-05-10T14:19:10.131" v="10412" actId="20577"/>
          <ac:graphicFrameMkLst>
            <pc:docMk/>
            <pc:sldMk cId="1629391854" sldId="452"/>
            <ac:graphicFrameMk id="6" creationId="{D2AC0BA9-5551-A944-928A-FE8C6BC43A5E}"/>
          </ac:graphicFrameMkLst>
        </pc:graphicFrameChg>
      </pc:sldChg>
      <pc:sldChg chg="delSp modSp add del mod">
        <pc:chgData name="Marco Finetti" userId="fe4fd2758819c97b" providerId="LiveId" clId="{247FAC7D-8215-4190-A163-18B04DDF3D09}" dt="2024-05-10T15:46:39.435" v="10740" actId="47"/>
        <pc:sldMkLst>
          <pc:docMk/>
          <pc:sldMk cId="913010264" sldId="453"/>
        </pc:sldMkLst>
        <pc:spChg chg="del">
          <ac:chgData name="Marco Finetti" userId="fe4fd2758819c97b" providerId="LiveId" clId="{247FAC7D-8215-4190-A163-18B04DDF3D09}" dt="2024-05-10T11:15:48.520" v="10324" actId="478"/>
          <ac:spMkLst>
            <pc:docMk/>
            <pc:sldMk cId="913010264" sldId="453"/>
            <ac:spMk id="70" creationId="{29728F26-293E-C0D6-0EF7-F6E202498FF0}"/>
          </ac:spMkLst>
        </pc:spChg>
        <pc:graphicFrameChg chg="mod">
          <ac:chgData name="Marco Finetti" userId="fe4fd2758819c97b" providerId="LiveId" clId="{247FAC7D-8215-4190-A163-18B04DDF3D09}" dt="2024-05-10T12:40:55.580" v="10380" actId="20577"/>
          <ac:graphicFrameMkLst>
            <pc:docMk/>
            <pc:sldMk cId="913010264" sldId="453"/>
            <ac:graphicFrameMk id="6" creationId="{D2AC0BA9-5551-A944-928A-FE8C6BC43A5E}"/>
          </ac:graphicFrameMkLst>
        </pc:graphicFrameChg>
        <pc:cxnChg chg="del mod">
          <ac:chgData name="Marco Finetti" userId="fe4fd2758819c97b" providerId="LiveId" clId="{247FAC7D-8215-4190-A163-18B04DDF3D09}" dt="2024-05-10T11:15:48.520" v="10324" actId="478"/>
          <ac:cxnSpMkLst>
            <pc:docMk/>
            <pc:sldMk cId="913010264" sldId="453"/>
            <ac:cxnSpMk id="69" creationId="{FB5EB5C9-3194-F0F7-0756-BD197C2F94ED}"/>
          </ac:cxnSpMkLst>
        </pc:cxnChg>
        <pc:cxnChg chg="del">
          <ac:chgData name="Marco Finetti" userId="fe4fd2758819c97b" providerId="LiveId" clId="{247FAC7D-8215-4190-A163-18B04DDF3D09}" dt="2024-05-10T11:15:48.520" v="10324" actId="478"/>
          <ac:cxnSpMkLst>
            <pc:docMk/>
            <pc:sldMk cId="913010264" sldId="453"/>
            <ac:cxnSpMk id="71" creationId="{6E71C12B-5F6C-0CAC-63C1-8A69BFEB7390}"/>
          </ac:cxnSpMkLst>
        </pc:cxnChg>
      </pc:sldChg>
      <pc:sldChg chg="add del">
        <pc:chgData name="Marco Finetti" userId="fe4fd2758819c97b" providerId="LiveId" clId="{247FAC7D-8215-4190-A163-18B04DDF3D09}" dt="2024-05-10T11:15:37.522" v="10323" actId="47"/>
        <pc:sldMkLst>
          <pc:docMk/>
          <pc:sldMk cId="4099119867" sldId="454"/>
        </pc:sldMkLst>
      </pc:sldChg>
      <pc:sldChg chg="add del">
        <pc:chgData name="Marco Finetti" userId="fe4fd2758819c97b" providerId="LiveId" clId="{247FAC7D-8215-4190-A163-18B04DDF3D09}" dt="2024-05-10T15:46:39.435" v="10740" actId="47"/>
        <pc:sldMkLst>
          <pc:docMk/>
          <pc:sldMk cId="2073372041" sldId="455"/>
        </pc:sldMkLst>
      </pc:sldChg>
      <pc:sldChg chg="modSp add del">
        <pc:chgData name="Marco Finetti" userId="fe4fd2758819c97b" providerId="LiveId" clId="{247FAC7D-8215-4190-A163-18B04DDF3D09}" dt="2024-05-10T15:46:39.435" v="10740" actId="47"/>
        <pc:sldMkLst>
          <pc:docMk/>
          <pc:sldMk cId="1640715085" sldId="456"/>
        </pc:sldMkLst>
        <pc:graphicFrameChg chg="mod">
          <ac:chgData name="Marco Finetti" userId="fe4fd2758819c97b" providerId="LiveId" clId="{247FAC7D-8215-4190-A163-18B04DDF3D09}" dt="2024-05-10T14:20:09.902" v="10414"/>
          <ac:graphicFrameMkLst>
            <pc:docMk/>
            <pc:sldMk cId="1640715085" sldId="456"/>
            <ac:graphicFrameMk id="6" creationId="{D2AC0BA9-5551-A944-928A-FE8C6BC43A5E}"/>
          </ac:graphicFrameMkLst>
        </pc:graphicFrameChg>
      </pc:sldChg>
      <pc:sldChg chg="modSp add del mod ord modNotesTx">
        <pc:chgData name="Marco Finetti" userId="fe4fd2758819c97b" providerId="LiveId" clId="{247FAC7D-8215-4190-A163-18B04DDF3D09}" dt="2024-05-10T15:46:39.435" v="10740" actId="47"/>
        <pc:sldMkLst>
          <pc:docMk/>
          <pc:sldMk cId="1940887545" sldId="457"/>
        </pc:sldMkLst>
        <pc:graphicFrameChg chg="mod modGraphic">
          <ac:chgData name="Marco Finetti" userId="fe4fd2758819c97b" providerId="LiveId" clId="{247FAC7D-8215-4190-A163-18B04DDF3D09}" dt="2024-05-10T15:03:23.774" v="10734" actId="14734"/>
          <ac:graphicFrameMkLst>
            <pc:docMk/>
            <pc:sldMk cId="1940887545" sldId="457"/>
            <ac:graphicFrameMk id="6" creationId="{D2AC0BA9-5551-A944-928A-FE8C6BC43A5E}"/>
          </ac:graphicFrameMkLst>
        </pc:graphicFrameChg>
      </pc:sldChg>
      <pc:sldChg chg="add del">
        <pc:chgData name="Marco Finetti" userId="fe4fd2758819c97b" providerId="LiveId" clId="{247FAC7D-8215-4190-A163-18B04DDF3D09}" dt="2024-05-10T14:13:09.992" v="10387"/>
        <pc:sldMkLst>
          <pc:docMk/>
          <pc:sldMk cId="3851931789" sldId="458"/>
        </pc:sldMkLst>
      </pc:sldChg>
      <pc:sldChg chg="add del">
        <pc:chgData name="Marco Finetti" userId="fe4fd2758819c97b" providerId="LiveId" clId="{247FAC7D-8215-4190-A163-18B04DDF3D09}" dt="2024-05-10T15:46:39.435" v="10740" actId="47"/>
        <pc:sldMkLst>
          <pc:docMk/>
          <pc:sldMk cId="4058167283" sldId="458"/>
        </pc:sldMkLst>
      </pc:sldChg>
      <pc:sldChg chg="add del">
        <pc:chgData name="Marco Finetti" userId="fe4fd2758819c97b" providerId="LiveId" clId="{247FAC7D-8215-4190-A163-18B04DDF3D09}" dt="2024-05-10T15:46:39.435" v="10740" actId="47"/>
        <pc:sldMkLst>
          <pc:docMk/>
          <pc:sldMk cId="424518662" sldId="459"/>
        </pc:sldMkLst>
      </pc:sldChg>
      <pc:sldChg chg="addSp modSp add mod ord modShow modNotesTx">
        <pc:chgData name="Marco Finetti" userId="fe4fd2758819c97b" providerId="LiveId" clId="{247FAC7D-8215-4190-A163-18B04DDF3D09}" dt="2024-05-14T12:08:16.866" v="18694" actId="729"/>
        <pc:sldMkLst>
          <pc:docMk/>
          <pc:sldMk cId="4242163739" sldId="460"/>
        </pc:sldMkLst>
        <pc:spChg chg="mod">
          <ac:chgData name="Marco Finetti" userId="fe4fd2758819c97b" providerId="LiveId" clId="{247FAC7D-8215-4190-A163-18B04DDF3D09}" dt="2024-05-12T12:05:55.231" v="15307" actId="20577"/>
          <ac:spMkLst>
            <pc:docMk/>
            <pc:sldMk cId="4242163739" sldId="460"/>
            <ac:spMk id="12" creationId="{F301C1D8-18A5-0F6D-AE1C-C8AC9B8CD6EA}"/>
          </ac:spMkLst>
        </pc:spChg>
        <pc:spChg chg="mod">
          <ac:chgData name="Marco Finetti" userId="fe4fd2758819c97b" providerId="LiveId" clId="{247FAC7D-8215-4190-A163-18B04DDF3D09}" dt="2024-05-10T16:07:20.248" v="10841" actId="1076"/>
          <ac:spMkLst>
            <pc:docMk/>
            <pc:sldMk cId="4242163739" sldId="460"/>
            <ac:spMk id="77" creationId="{6BBF366E-CD4D-FA3B-D8A0-DE74B3682F46}"/>
          </ac:spMkLst>
        </pc:spChg>
        <pc:grpChg chg="add mod">
          <ac:chgData name="Marco Finetti" userId="fe4fd2758819c97b" providerId="LiveId" clId="{247FAC7D-8215-4190-A163-18B04DDF3D09}" dt="2024-05-10T16:05:52.344" v="10828" actId="1076"/>
          <ac:grpSpMkLst>
            <pc:docMk/>
            <pc:sldMk cId="4242163739" sldId="460"/>
            <ac:grpSpMk id="5" creationId="{054A920F-6414-589E-2A95-FD5002A45F8F}"/>
          </ac:grpSpMkLst>
        </pc:grpChg>
        <pc:grpChg chg="mod">
          <ac:chgData name="Marco Finetti" userId="fe4fd2758819c97b" providerId="LiveId" clId="{247FAC7D-8215-4190-A163-18B04DDF3D09}" dt="2024-05-10T16:05:42.138" v="10827" actId="164"/>
          <ac:grpSpMkLst>
            <pc:docMk/>
            <pc:sldMk cId="4242163739" sldId="460"/>
            <ac:grpSpMk id="51" creationId="{5DBFCB67-BD26-0BF4-F61C-8F9AB1DCEC55}"/>
          </ac:grpSpMkLst>
        </pc:grpChg>
        <pc:grpChg chg="mod">
          <ac:chgData name="Marco Finetti" userId="fe4fd2758819c97b" providerId="LiveId" clId="{247FAC7D-8215-4190-A163-18B04DDF3D09}" dt="2024-05-10T16:05:21.680" v="10824" actId="1076"/>
          <ac:grpSpMkLst>
            <pc:docMk/>
            <pc:sldMk cId="4242163739" sldId="460"/>
            <ac:grpSpMk id="87" creationId="{203A770A-4773-8A40-C0E0-7527DAD070DA}"/>
          </ac:grpSpMkLst>
        </pc:grpChg>
        <pc:graphicFrameChg chg="mod modGraphic">
          <ac:chgData name="Marco Finetti" userId="fe4fd2758819c97b" providerId="LiveId" clId="{247FAC7D-8215-4190-A163-18B04DDF3D09}" dt="2024-05-10T16:07:03.452" v="10840" actId="14734"/>
          <ac:graphicFrameMkLst>
            <pc:docMk/>
            <pc:sldMk cId="4242163739" sldId="460"/>
            <ac:graphicFrameMk id="6" creationId="{D2AC0BA9-5551-A944-928A-FE8C6BC43A5E}"/>
          </ac:graphicFrameMkLst>
        </pc:graphicFrameChg>
        <pc:cxnChg chg="mod">
          <ac:chgData name="Marco Finetti" userId="fe4fd2758819c97b" providerId="LiveId" clId="{247FAC7D-8215-4190-A163-18B04DDF3D09}" dt="2024-05-10T16:05:42.138" v="10827" actId="164"/>
          <ac:cxnSpMkLst>
            <pc:docMk/>
            <pc:sldMk cId="4242163739" sldId="460"/>
            <ac:cxnSpMk id="7" creationId="{8CBCC10F-F5F7-7941-CFBA-4363ABAB644F}"/>
          </ac:cxnSpMkLst>
        </pc:cxnChg>
      </pc:sldChg>
      <pc:sldChg chg="add del">
        <pc:chgData name="Marco Finetti" userId="fe4fd2758819c97b" providerId="LiveId" clId="{247FAC7D-8215-4190-A163-18B04DDF3D09}" dt="2024-05-10T14:32:08.076" v="10633"/>
        <pc:sldMkLst>
          <pc:docMk/>
          <pc:sldMk cId="1686925357" sldId="461"/>
        </pc:sldMkLst>
      </pc:sldChg>
      <pc:sldChg chg="add del">
        <pc:chgData name="Marco Finetti" userId="fe4fd2758819c97b" providerId="LiveId" clId="{247FAC7D-8215-4190-A163-18B04DDF3D09}" dt="2024-05-10T15:44:35.888" v="10739"/>
        <pc:sldMkLst>
          <pc:docMk/>
          <pc:sldMk cId="1926599140" sldId="461"/>
        </pc:sldMkLst>
      </pc:sldChg>
      <pc:sldChg chg="addSp delSp modSp add mod ord delAnim modAnim modNotesTx">
        <pc:chgData name="Marco Finetti" userId="fe4fd2758819c97b" providerId="LiveId" clId="{247FAC7D-8215-4190-A163-18B04DDF3D09}" dt="2024-05-14T09:59:54.877" v="18405"/>
        <pc:sldMkLst>
          <pc:docMk/>
          <pc:sldMk cId="3650954161" sldId="461"/>
        </pc:sldMkLst>
        <pc:spChg chg="del">
          <ac:chgData name="Marco Finetti" userId="fe4fd2758819c97b" providerId="LiveId" clId="{247FAC7D-8215-4190-A163-18B04DDF3D09}" dt="2024-05-12T12:07:47.053" v="15319" actId="478"/>
          <ac:spMkLst>
            <pc:docMk/>
            <pc:sldMk cId="3650954161" sldId="461"/>
            <ac:spMk id="2" creationId="{4D331B91-0287-F8BE-DD3E-2AAC2186C529}"/>
          </ac:spMkLst>
        </pc:spChg>
        <pc:spChg chg="add mod">
          <ac:chgData name="Marco Finetti" userId="fe4fd2758819c97b" providerId="LiveId" clId="{247FAC7D-8215-4190-A163-18B04DDF3D09}" dt="2024-05-12T12:08:10.537" v="15324" actId="207"/>
          <ac:spMkLst>
            <pc:docMk/>
            <pc:sldMk cId="3650954161" sldId="461"/>
            <ac:spMk id="3" creationId="{348C9B07-AE42-ECC1-2BDB-708F48A95D2C}"/>
          </ac:spMkLst>
        </pc:spChg>
        <pc:spChg chg="del">
          <ac:chgData name="Marco Finetti" userId="fe4fd2758819c97b" providerId="LiveId" clId="{247FAC7D-8215-4190-A163-18B04DDF3D09}" dt="2024-05-11T11:40:28.759" v="12010" actId="478"/>
          <ac:spMkLst>
            <pc:docMk/>
            <pc:sldMk cId="3650954161" sldId="461"/>
            <ac:spMk id="3" creationId="{A66FFC36-22D6-A6F1-84B7-8BC658031FD7}"/>
          </ac:spMkLst>
        </pc:spChg>
        <pc:spChg chg="del mod">
          <ac:chgData name="Marco Finetti" userId="fe4fd2758819c97b" providerId="LiveId" clId="{247FAC7D-8215-4190-A163-18B04DDF3D09}" dt="2024-05-11T11:40:28.759" v="12010" actId="478"/>
          <ac:spMkLst>
            <pc:docMk/>
            <pc:sldMk cId="3650954161" sldId="461"/>
            <ac:spMk id="5" creationId="{75AB5984-1657-820F-9EDE-714C3BA74149}"/>
          </ac:spMkLst>
        </pc:spChg>
        <pc:spChg chg="del">
          <ac:chgData name="Marco Finetti" userId="fe4fd2758819c97b" providerId="LiveId" clId="{247FAC7D-8215-4190-A163-18B04DDF3D09}" dt="2024-05-11T11:40:28.759" v="12010" actId="478"/>
          <ac:spMkLst>
            <pc:docMk/>
            <pc:sldMk cId="3650954161" sldId="461"/>
            <ac:spMk id="6" creationId="{C00E3A43-505F-ABA7-7858-721462DD369B}"/>
          </ac:spMkLst>
        </pc:spChg>
        <pc:spChg chg="del">
          <ac:chgData name="Marco Finetti" userId="fe4fd2758819c97b" providerId="LiveId" clId="{247FAC7D-8215-4190-A163-18B04DDF3D09}" dt="2024-05-11T11:40:28.759" v="12010" actId="478"/>
          <ac:spMkLst>
            <pc:docMk/>
            <pc:sldMk cId="3650954161" sldId="461"/>
            <ac:spMk id="7" creationId="{9FBC163C-0DE9-8E91-93B1-410D584AD45E}"/>
          </ac:spMkLst>
        </pc:spChg>
        <pc:spChg chg="mod">
          <ac:chgData name="Marco Finetti" userId="fe4fd2758819c97b" providerId="LiveId" clId="{247FAC7D-8215-4190-A163-18B04DDF3D09}" dt="2024-05-11T16:30:41.366" v="13564" actId="165"/>
          <ac:spMkLst>
            <pc:docMk/>
            <pc:sldMk cId="3650954161" sldId="461"/>
            <ac:spMk id="17" creationId="{C4F084CF-5B11-8F3C-4002-9A17CAB0CD95}"/>
          </ac:spMkLst>
        </pc:spChg>
        <pc:spChg chg="mod">
          <ac:chgData name="Marco Finetti" userId="fe4fd2758819c97b" providerId="LiveId" clId="{247FAC7D-8215-4190-A163-18B04DDF3D09}" dt="2024-05-11T16:30:41.366" v="13564" actId="165"/>
          <ac:spMkLst>
            <pc:docMk/>
            <pc:sldMk cId="3650954161" sldId="461"/>
            <ac:spMk id="18" creationId="{7D8C6CC5-06A7-B282-7402-AABA20543602}"/>
          </ac:spMkLst>
        </pc:spChg>
        <pc:spChg chg="mod">
          <ac:chgData name="Marco Finetti" userId="fe4fd2758819c97b" providerId="LiveId" clId="{247FAC7D-8215-4190-A163-18B04DDF3D09}" dt="2024-05-11T16:30:41.366" v="13564" actId="165"/>
          <ac:spMkLst>
            <pc:docMk/>
            <pc:sldMk cId="3650954161" sldId="461"/>
            <ac:spMk id="20" creationId="{B6CB69F8-7EFC-A56A-77F1-061E7C2DB9C8}"/>
          </ac:spMkLst>
        </pc:spChg>
        <pc:spChg chg="mod">
          <ac:chgData name="Marco Finetti" userId="fe4fd2758819c97b" providerId="LiveId" clId="{247FAC7D-8215-4190-A163-18B04DDF3D09}" dt="2024-05-11T11:40:52.640" v="12014" actId="1076"/>
          <ac:spMkLst>
            <pc:docMk/>
            <pc:sldMk cId="3650954161" sldId="461"/>
            <ac:spMk id="21" creationId="{65504EE9-465F-49C7-AB70-91B05E0C85F9}"/>
          </ac:spMkLst>
        </pc:spChg>
        <pc:spChg chg="mod">
          <ac:chgData name="Marco Finetti" userId="fe4fd2758819c97b" providerId="LiveId" clId="{247FAC7D-8215-4190-A163-18B04DDF3D09}" dt="2024-05-11T16:30:41.366" v="13564" actId="165"/>
          <ac:spMkLst>
            <pc:docMk/>
            <pc:sldMk cId="3650954161" sldId="461"/>
            <ac:spMk id="27" creationId="{9A9CC0E5-0C0C-F920-FA09-D7E8729329E5}"/>
          </ac:spMkLst>
        </pc:spChg>
        <pc:spChg chg="mod">
          <ac:chgData name="Marco Finetti" userId="fe4fd2758819c97b" providerId="LiveId" clId="{247FAC7D-8215-4190-A163-18B04DDF3D09}" dt="2024-05-11T16:31:02.680" v="13567"/>
          <ac:spMkLst>
            <pc:docMk/>
            <pc:sldMk cId="3650954161" sldId="461"/>
            <ac:spMk id="36" creationId="{C843A9E1-D1D4-A298-4597-08AC7E0D26AA}"/>
          </ac:spMkLst>
        </pc:spChg>
        <pc:spChg chg="mod">
          <ac:chgData name="Marco Finetti" userId="fe4fd2758819c97b" providerId="LiveId" clId="{247FAC7D-8215-4190-A163-18B04DDF3D09}" dt="2024-05-11T16:30:41.366" v="13564" actId="165"/>
          <ac:spMkLst>
            <pc:docMk/>
            <pc:sldMk cId="3650954161" sldId="461"/>
            <ac:spMk id="40" creationId="{1CF6FA4D-F43D-79B5-C09B-6C463AD2FA37}"/>
          </ac:spMkLst>
        </pc:spChg>
        <pc:spChg chg="mod">
          <ac:chgData name="Marco Finetti" userId="fe4fd2758819c97b" providerId="LiveId" clId="{247FAC7D-8215-4190-A163-18B04DDF3D09}" dt="2024-05-11T16:30:41.366" v="13564" actId="165"/>
          <ac:spMkLst>
            <pc:docMk/>
            <pc:sldMk cId="3650954161" sldId="461"/>
            <ac:spMk id="42" creationId="{807100D1-0B36-A773-3090-6E668E391CE3}"/>
          </ac:spMkLst>
        </pc:spChg>
        <pc:spChg chg="mod">
          <ac:chgData name="Marco Finetti" userId="fe4fd2758819c97b" providerId="LiveId" clId="{247FAC7D-8215-4190-A163-18B04DDF3D09}" dt="2024-05-11T16:30:41.366" v="13564" actId="165"/>
          <ac:spMkLst>
            <pc:docMk/>
            <pc:sldMk cId="3650954161" sldId="461"/>
            <ac:spMk id="43" creationId="{23EC805B-0186-34A1-2971-F741D14964E7}"/>
          </ac:spMkLst>
        </pc:spChg>
        <pc:spChg chg="mod">
          <ac:chgData name="Marco Finetti" userId="fe4fd2758819c97b" providerId="LiveId" clId="{247FAC7D-8215-4190-A163-18B04DDF3D09}" dt="2024-05-11T11:40:37.025" v="12011" actId="165"/>
          <ac:spMkLst>
            <pc:docMk/>
            <pc:sldMk cId="3650954161" sldId="461"/>
            <ac:spMk id="45" creationId="{B834C891-B211-01CC-94A3-812F452A1331}"/>
          </ac:spMkLst>
        </pc:spChg>
        <pc:spChg chg="mod">
          <ac:chgData name="Marco Finetti" userId="fe4fd2758819c97b" providerId="LiveId" clId="{247FAC7D-8215-4190-A163-18B04DDF3D09}" dt="2024-05-11T11:40:37.025" v="12011" actId="165"/>
          <ac:spMkLst>
            <pc:docMk/>
            <pc:sldMk cId="3650954161" sldId="461"/>
            <ac:spMk id="47" creationId="{5535251F-9672-BEA4-EFCF-5262B13FB0E8}"/>
          </ac:spMkLst>
        </pc:spChg>
        <pc:spChg chg="mod">
          <ac:chgData name="Marco Finetti" userId="fe4fd2758819c97b" providerId="LiveId" clId="{247FAC7D-8215-4190-A163-18B04DDF3D09}" dt="2024-05-11T11:40:37.025" v="12011" actId="165"/>
          <ac:spMkLst>
            <pc:docMk/>
            <pc:sldMk cId="3650954161" sldId="461"/>
            <ac:spMk id="48" creationId="{2FCB6B38-345E-0DB9-2E03-F79C324F1ED3}"/>
          </ac:spMkLst>
        </pc:spChg>
        <pc:grpChg chg="add del mod">
          <ac:chgData name="Marco Finetti" userId="fe4fd2758819c97b" providerId="LiveId" clId="{247FAC7D-8215-4190-A163-18B04DDF3D09}" dt="2024-05-11T16:30:41.366" v="13564" actId="165"/>
          <ac:grpSpMkLst>
            <pc:docMk/>
            <pc:sldMk cId="3650954161" sldId="461"/>
            <ac:grpSpMk id="9" creationId="{C656D117-3667-E341-F5DD-5716D5EDCB87}"/>
          </ac:grpSpMkLst>
        </pc:grpChg>
        <pc:grpChg chg="del">
          <ac:chgData name="Marco Finetti" userId="fe4fd2758819c97b" providerId="LiveId" clId="{247FAC7D-8215-4190-A163-18B04DDF3D09}" dt="2024-05-11T11:40:23.956" v="12009" actId="478"/>
          <ac:grpSpMkLst>
            <pc:docMk/>
            <pc:sldMk cId="3650954161" sldId="461"/>
            <ac:grpSpMk id="13" creationId="{A861E281-9FB0-1713-B831-232E82494AE3}"/>
          </ac:grpSpMkLst>
        </pc:grpChg>
        <pc:grpChg chg="mod">
          <ac:chgData name="Marco Finetti" userId="fe4fd2758819c97b" providerId="LiveId" clId="{247FAC7D-8215-4190-A163-18B04DDF3D09}" dt="2024-05-11T16:30:41.366" v="13564" actId="165"/>
          <ac:grpSpMkLst>
            <pc:docMk/>
            <pc:sldMk cId="3650954161" sldId="461"/>
            <ac:grpSpMk id="23" creationId="{123C079A-B331-DBBB-CAEA-F7F14CB2A750}"/>
          </ac:grpSpMkLst>
        </pc:grpChg>
        <pc:grpChg chg="del">
          <ac:chgData name="Marco Finetti" userId="fe4fd2758819c97b" providerId="LiveId" clId="{247FAC7D-8215-4190-A163-18B04DDF3D09}" dt="2024-05-11T11:40:23.956" v="12009" actId="478"/>
          <ac:grpSpMkLst>
            <pc:docMk/>
            <pc:sldMk cId="3650954161" sldId="461"/>
            <ac:grpSpMk id="26" creationId="{BAE469E9-3701-E450-78C1-112ADFB2684F}"/>
          </ac:grpSpMkLst>
        </pc:grpChg>
        <pc:grpChg chg="mod topLvl">
          <ac:chgData name="Marco Finetti" userId="fe4fd2758819c97b" providerId="LiveId" clId="{247FAC7D-8215-4190-A163-18B04DDF3D09}" dt="2024-05-11T16:30:41.366" v="13564" actId="165"/>
          <ac:grpSpMkLst>
            <pc:docMk/>
            <pc:sldMk cId="3650954161" sldId="461"/>
            <ac:grpSpMk id="37" creationId="{95A23E0F-14DB-4C18-DF30-D73A99707199}"/>
          </ac:grpSpMkLst>
        </pc:grpChg>
        <pc:grpChg chg="del mod topLvl">
          <ac:chgData name="Marco Finetti" userId="fe4fd2758819c97b" providerId="LiveId" clId="{247FAC7D-8215-4190-A163-18B04DDF3D09}" dt="2024-05-11T16:31:20.952" v="13573" actId="478"/>
          <ac:grpSpMkLst>
            <pc:docMk/>
            <pc:sldMk cId="3650954161" sldId="461"/>
            <ac:grpSpMk id="38" creationId="{EF6864AA-71B8-5C6A-1D8A-9EDC0E4D8405}"/>
          </ac:grpSpMkLst>
        </pc:grpChg>
        <pc:grpChg chg="del mod topLvl">
          <ac:chgData name="Marco Finetti" userId="fe4fd2758819c97b" providerId="LiveId" clId="{247FAC7D-8215-4190-A163-18B04DDF3D09}" dt="2024-05-11T16:31:19.800" v="13572" actId="478"/>
          <ac:grpSpMkLst>
            <pc:docMk/>
            <pc:sldMk cId="3650954161" sldId="461"/>
            <ac:grpSpMk id="39" creationId="{25F50B92-4E3E-E621-868C-55BA69CF123C}"/>
          </ac:grpSpMkLst>
        </pc:grpChg>
        <pc:grpChg chg="mod">
          <ac:chgData name="Marco Finetti" userId="fe4fd2758819c97b" providerId="LiveId" clId="{247FAC7D-8215-4190-A163-18B04DDF3D09}" dt="2024-05-11T16:30:41.366" v="13564" actId="165"/>
          <ac:grpSpMkLst>
            <pc:docMk/>
            <pc:sldMk cId="3650954161" sldId="461"/>
            <ac:grpSpMk id="41" creationId="{DE914AF6-7A7E-18C7-68F0-74E7221B81A0}"/>
          </ac:grpSpMkLst>
        </pc:grpChg>
        <pc:grpChg chg="del mod topLvl">
          <ac:chgData name="Marco Finetti" userId="fe4fd2758819c97b" providerId="LiveId" clId="{247FAC7D-8215-4190-A163-18B04DDF3D09}" dt="2024-05-11T11:40:39.757" v="12012" actId="478"/>
          <ac:grpSpMkLst>
            <pc:docMk/>
            <pc:sldMk cId="3650954161" sldId="461"/>
            <ac:grpSpMk id="44" creationId="{50303A59-29C7-3D0E-3D3A-5B8A20753E64}"/>
          </ac:grpSpMkLst>
        </pc:grpChg>
        <pc:grpChg chg="mod">
          <ac:chgData name="Marco Finetti" userId="fe4fd2758819c97b" providerId="LiveId" clId="{247FAC7D-8215-4190-A163-18B04DDF3D09}" dt="2024-05-11T11:40:37.025" v="12011" actId="165"/>
          <ac:grpSpMkLst>
            <pc:docMk/>
            <pc:sldMk cId="3650954161" sldId="461"/>
            <ac:grpSpMk id="46" creationId="{D5B09B75-42AE-2338-F7E3-E40AB2CAE1BD}"/>
          </ac:grpSpMkLst>
        </pc:grpChg>
        <pc:grpChg chg="del">
          <ac:chgData name="Marco Finetti" userId="fe4fd2758819c97b" providerId="LiveId" clId="{247FAC7D-8215-4190-A163-18B04DDF3D09}" dt="2024-05-11T11:40:37.025" v="12011" actId="165"/>
          <ac:grpSpMkLst>
            <pc:docMk/>
            <pc:sldMk cId="3650954161" sldId="461"/>
            <ac:grpSpMk id="49" creationId="{6B8E3EE9-3E73-DA70-ED90-A3AE9B6A22F1}"/>
          </ac:grpSpMkLst>
        </pc:grpChg>
        <pc:picChg chg="mod topLvl">
          <ac:chgData name="Marco Finetti" userId="fe4fd2758819c97b" providerId="LiveId" clId="{247FAC7D-8215-4190-A163-18B04DDF3D09}" dt="2024-05-11T16:30:41.366" v="13564" actId="165"/>
          <ac:picMkLst>
            <pc:docMk/>
            <pc:sldMk cId="3650954161" sldId="461"/>
            <ac:picMk id="8" creationId="{3FDF5E35-7FB8-142D-5C82-3620DCCEE101}"/>
          </ac:picMkLst>
        </pc:picChg>
        <pc:cxnChg chg="mod">
          <ac:chgData name="Marco Finetti" userId="fe4fd2758819c97b" providerId="LiveId" clId="{247FAC7D-8215-4190-A163-18B04DDF3D09}" dt="2024-05-11T11:40:23.956" v="12009" actId="478"/>
          <ac:cxnSpMkLst>
            <pc:docMk/>
            <pc:sldMk cId="3650954161" sldId="461"/>
            <ac:cxnSpMk id="14" creationId="{F2FF6378-0867-119C-0E8A-84F5DDF1010F}"/>
          </ac:cxnSpMkLst>
        </pc:cxnChg>
        <pc:cxnChg chg="mod">
          <ac:chgData name="Marco Finetti" userId="fe4fd2758819c97b" providerId="LiveId" clId="{247FAC7D-8215-4190-A163-18B04DDF3D09}" dt="2024-05-11T11:40:23.956" v="12009" actId="478"/>
          <ac:cxnSpMkLst>
            <pc:docMk/>
            <pc:sldMk cId="3650954161" sldId="461"/>
            <ac:cxnSpMk id="57" creationId="{524E19F3-2C5F-FFC5-5EB4-E973C13F8EE8}"/>
          </ac:cxnSpMkLst>
        </pc:cxnChg>
      </pc:sldChg>
      <pc:sldChg chg="addSp delSp modSp add mod modAnim modNotesTx">
        <pc:chgData name="Marco Finetti" userId="fe4fd2758819c97b" providerId="LiveId" clId="{247FAC7D-8215-4190-A163-18B04DDF3D09}" dt="2024-05-14T12:25:48.877" v="18943" actId="20577"/>
        <pc:sldMkLst>
          <pc:docMk/>
          <pc:sldMk cId="2815450457" sldId="462"/>
        </pc:sldMkLst>
        <pc:spChg chg="add mod">
          <ac:chgData name="Marco Finetti" userId="fe4fd2758819c97b" providerId="LiveId" clId="{247FAC7D-8215-4190-A163-18B04DDF3D09}" dt="2024-05-12T12:07:31.527" v="15316"/>
          <ac:spMkLst>
            <pc:docMk/>
            <pc:sldMk cId="2815450457" sldId="462"/>
            <ac:spMk id="5" creationId="{129EE565-2495-C48C-CD0E-03C2816083E5}"/>
          </ac:spMkLst>
        </pc:spChg>
        <pc:spChg chg="mod">
          <ac:chgData name="Marco Finetti" userId="fe4fd2758819c97b" providerId="LiveId" clId="{247FAC7D-8215-4190-A163-18B04DDF3D09}" dt="2024-05-14T08:06:48.027" v="18043" actId="20577"/>
          <ac:spMkLst>
            <pc:docMk/>
            <pc:sldMk cId="2815450457" sldId="462"/>
            <ac:spMk id="7" creationId="{FAEB91AF-0E6B-863A-0173-5B70B3DAF705}"/>
          </ac:spMkLst>
        </pc:spChg>
        <pc:spChg chg="del">
          <ac:chgData name="Marco Finetti" userId="fe4fd2758819c97b" providerId="LiveId" clId="{247FAC7D-8215-4190-A163-18B04DDF3D09}" dt="2024-05-12T12:07:31.269" v="15315" actId="478"/>
          <ac:spMkLst>
            <pc:docMk/>
            <pc:sldMk cId="2815450457" sldId="462"/>
            <ac:spMk id="12" creationId="{F301C1D8-18A5-0F6D-AE1C-C8AC9B8CD6EA}"/>
          </ac:spMkLst>
        </pc:spChg>
        <pc:spChg chg="mod">
          <ac:chgData name="Marco Finetti" userId="fe4fd2758819c97b" providerId="LiveId" clId="{247FAC7D-8215-4190-A163-18B04DDF3D09}" dt="2024-05-14T08:22:16.042" v="18139"/>
          <ac:spMkLst>
            <pc:docMk/>
            <pc:sldMk cId="2815450457" sldId="462"/>
            <ac:spMk id="14" creationId="{FFC85241-1E99-D378-1928-99B76E89E0DB}"/>
          </ac:spMkLst>
        </pc:spChg>
        <pc:spChg chg="mod">
          <ac:chgData name="Marco Finetti" userId="fe4fd2758819c97b" providerId="LiveId" clId="{247FAC7D-8215-4190-A163-18B04DDF3D09}" dt="2024-05-14T08:22:16.042" v="18139"/>
          <ac:spMkLst>
            <pc:docMk/>
            <pc:sldMk cId="2815450457" sldId="462"/>
            <ac:spMk id="15" creationId="{01E3E57A-375E-60B9-A158-83C3ECC4E9ED}"/>
          </ac:spMkLst>
        </pc:spChg>
        <pc:spChg chg="mod">
          <ac:chgData name="Marco Finetti" userId="fe4fd2758819c97b" providerId="LiveId" clId="{247FAC7D-8215-4190-A163-18B04DDF3D09}" dt="2024-05-14T08:22:16.042" v="18139"/>
          <ac:spMkLst>
            <pc:docMk/>
            <pc:sldMk cId="2815450457" sldId="462"/>
            <ac:spMk id="16" creationId="{D5EDD314-7B2E-CC2A-116F-75B733C1B1D9}"/>
          </ac:spMkLst>
        </pc:spChg>
        <pc:spChg chg="mod">
          <ac:chgData name="Marco Finetti" userId="fe4fd2758819c97b" providerId="LiveId" clId="{247FAC7D-8215-4190-A163-18B04DDF3D09}" dt="2024-05-14T08:23:11.784" v="18199" actId="1037"/>
          <ac:spMkLst>
            <pc:docMk/>
            <pc:sldMk cId="2815450457" sldId="462"/>
            <ac:spMk id="26" creationId="{EEFB9746-B739-E073-370A-1E16C6C1765E}"/>
          </ac:spMkLst>
        </pc:spChg>
        <pc:spChg chg="mod">
          <ac:chgData name="Marco Finetti" userId="fe4fd2758819c97b" providerId="LiveId" clId="{247FAC7D-8215-4190-A163-18B04DDF3D09}" dt="2024-05-14T08:22:54.146" v="18170" actId="1036"/>
          <ac:spMkLst>
            <pc:docMk/>
            <pc:sldMk cId="2815450457" sldId="462"/>
            <ac:spMk id="27" creationId="{CF23D582-E45C-6872-0DCF-5681016F3C3B}"/>
          </ac:spMkLst>
        </pc:spChg>
        <pc:spChg chg="mod">
          <ac:chgData name="Marco Finetti" userId="fe4fd2758819c97b" providerId="LiveId" clId="{247FAC7D-8215-4190-A163-18B04DDF3D09}" dt="2024-05-14T08:27:44.946" v="18269" actId="1076"/>
          <ac:spMkLst>
            <pc:docMk/>
            <pc:sldMk cId="2815450457" sldId="462"/>
            <ac:spMk id="28" creationId="{12501EE7-3401-31DF-C099-EAB164EB67C8}"/>
          </ac:spMkLst>
        </pc:spChg>
        <pc:spChg chg="mod">
          <ac:chgData name="Marco Finetti" userId="fe4fd2758819c97b" providerId="LiveId" clId="{247FAC7D-8215-4190-A163-18B04DDF3D09}" dt="2024-05-12T16:07:31.977" v="17061" actId="20577"/>
          <ac:spMkLst>
            <pc:docMk/>
            <pc:sldMk cId="2815450457" sldId="462"/>
            <ac:spMk id="45" creationId="{2EEED1AF-3514-4E88-BB06-0ADDA45149D4}"/>
          </ac:spMkLst>
        </pc:spChg>
        <pc:spChg chg="mod">
          <ac:chgData name="Marco Finetti" userId="fe4fd2758819c97b" providerId="LiveId" clId="{247FAC7D-8215-4190-A163-18B04DDF3D09}" dt="2024-05-12T16:07:31.977" v="17061" actId="20577"/>
          <ac:spMkLst>
            <pc:docMk/>
            <pc:sldMk cId="2815450457" sldId="462"/>
            <ac:spMk id="48" creationId="{AC4BAACD-D551-0B5E-D6D6-46DE8741C2A0}"/>
          </ac:spMkLst>
        </pc:spChg>
        <pc:spChg chg="mod">
          <ac:chgData name="Marco Finetti" userId="fe4fd2758819c97b" providerId="LiveId" clId="{247FAC7D-8215-4190-A163-18B04DDF3D09}" dt="2024-05-12T16:07:31.977" v="17061" actId="20577"/>
          <ac:spMkLst>
            <pc:docMk/>
            <pc:sldMk cId="2815450457" sldId="462"/>
            <ac:spMk id="50" creationId="{6C3F08C4-C551-6A93-8174-3AB3CA68303C}"/>
          </ac:spMkLst>
        </pc:spChg>
        <pc:spChg chg="mod">
          <ac:chgData name="Marco Finetti" userId="fe4fd2758819c97b" providerId="LiveId" clId="{247FAC7D-8215-4190-A163-18B04DDF3D09}" dt="2024-05-12T16:07:31.977" v="17061" actId="20577"/>
          <ac:spMkLst>
            <pc:docMk/>
            <pc:sldMk cId="2815450457" sldId="462"/>
            <ac:spMk id="51" creationId="{FC78E1C5-DECF-92FB-20CB-D33EAFF9B9FF}"/>
          </ac:spMkLst>
        </pc:spChg>
        <pc:spChg chg="mod">
          <ac:chgData name="Marco Finetti" userId="fe4fd2758819c97b" providerId="LiveId" clId="{247FAC7D-8215-4190-A163-18B04DDF3D09}" dt="2024-05-12T16:07:31.977" v="17061" actId="20577"/>
          <ac:spMkLst>
            <pc:docMk/>
            <pc:sldMk cId="2815450457" sldId="462"/>
            <ac:spMk id="52" creationId="{2542EAAA-0233-19E3-4E0E-8AE60B5FFE16}"/>
          </ac:spMkLst>
        </pc:spChg>
        <pc:spChg chg="mod">
          <ac:chgData name="Marco Finetti" userId="fe4fd2758819c97b" providerId="LiveId" clId="{247FAC7D-8215-4190-A163-18B04DDF3D09}" dt="2024-05-12T16:07:31.977" v="17061" actId="20577"/>
          <ac:spMkLst>
            <pc:docMk/>
            <pc:sldMk cId="2815450457" sldId="462"/>
            <ac:spMk id="54" creationId="{74E4C522-DCE6-2BE0-DCF9-877E695DB5C2}"/>
          </ac:spMkLst>
        </pc:spChg>
        <pc:spChg chg="mod">
          <ac:chgData name="Marco Finetti" userId="fe4fd2758819c97b" providerId="LiveId" clId="{247FAC7D-8215-4190-A163-18B04DDF3D09}" dt="2024-05-12T16:07:31.977" v="17061" actId="20577"/>
          <ac:spMkLst>
            <pc:docMk/>
            <pc:sldMk cId="2815450457" sldId="462"/>
            <ac:spMk id="55" creationId="{DBC39DC5-769B-B37E-59B6-6916010B37E3}"/>
          </ac:spMkLst>
        </pc:spChg>
        <pc:spChg chg="mod">
          <ac:chgData name="Marco Finetti" userId="fe4fd2758819c97b" providerId="LiveId" clId="{247FAC7D-8215-4190-A163-18B04DDF3D09}" dt="2024-05-12T16:07:31.977" v="17061" actId="20577"/>
          <ac:spMkLst>
            <pc:docMk/>
            <pc:sldMk cId="2815450457" sldId="462"/>
            <ac:spMk id="56" creationId="{74A1BA2B-D922-A663-D126-646A70C450F8}"/>
          </ac:spMkLst>
        </pc:spChg>
        <pc:spChg chg="mod">
          <ac:chgData name="Marco Finetti" userId="fe4fd2758819c97b" providerId="LiveId" clId="{247FAC7D-8215-4190-A163-18B04DDF3D09}" dt="2024-05-12T16:07:37.342" v="17062" actId="1038"/>
          <ac:spMkLst>
            <pc:docMk/>
            <pc:sldMk cId="2815450457" sldId="462"/>
            <ac:spMk id="57" creationId="{7C9D967E-8BA8-75FA-5C78-B09754AD4EA3}"/>
          </ac:spMkLst>
        </pc:spChg>
        <pc:spChg chg="mod">
          <ac:chgData name="Marco Finetti" userId="fe4fd2758819c97b" providerId="LiveId" clId="{247FAC7D-8215-4190-A163-18B04DDF3D09}" dt="2024-05-10T17:32:21.866" v="11487" actId="403"/>
          <ac:spMkLst>
            <pc:docMk/>
            <pc:sldMk cId="2815450457" sldId="462"/>
            <ac:spMk id="66" creationId="{66F420F8-14C3-5B0C-2FA7-65598EC77873}"/>
          </ac:spMkLst>
        </pc:spChg>
        <pc:spChg chg="mod">
          <ac:chgData name="Marco Finetti" userId="fe4fd2758819c97b" providerId="LiveId" clId="{247FAC7D-8215-4190-A163-18B04DDF3D09}" dt="2024-05-10T17:32:21.866" v="11487" actId="403"/>
          <ac:spMkLst>
            <pc:docMk/>
            <pc:sldMk cId="2815450457" sldId="462"/>
            <ac:spMk id="67" creationId="{A35CC05F-CDC7-1362-1D1B-15C80F198347}"/>
          </ac:spMkLst>
        </pc:spChg>
        <pc:spChg chg="mod">
          <ac:chgData name="Marco Finetti" userId="fe4fd2758819c97b" providerId="LiveId" clId="{247FAC7D-8215-4190-A163-18B04DDF3D09}" dt="2024-05-10T17:32:21.866" v="11487" actId="403"/>
          <ac:spMkLst>
            <pc:docMk/>
            <pc:sldMk cId="2815450457" sldId="462"/>
            <ac:spMk id="68" creationId="{B3DDB26E-CAC8-8597-3C83-6A7FC89F6A11}"/>
          </ac:spMkLst>
        </pc:spChg>
        <pc:spChg chg="mod">
          <ac:chgData name="Marco Finetti" userId="fe4fd2758819c97b" providerId="LiveId" clId="{247FAC7D-8215-4190-A163-18B04DDF3D09}" dt="2024-05-10T17:32:21.866" v="11487" actId="403"/>
          <ac:spMkLst>
            <pc:docMk/>
            <pc:sldMk cId="2815450457" sldId="462"/>
            <ac:spMk id="69" creationId="{FFDC9C02-C49F-E42F-521B-9E951CFFB38F}"/>
          </ac:spMkLst>
        </pc:spChg>
        <pc:grpChg chg="add mod">
          <ac:chgData name="Marco Finetti" userId="fe4fd2758819c97b" providerId="LiveId" clId="{247FAC7D-8215-4190-A163-18B04DDF3D09}" dt="2024-05-14T08:22:16.042" v="18139"/>
          <ac:grpSpMkLst>
            <pc:docMk/>
            <pc:sldMk cId="2815450457" sldId="462"/>
            <ac:grpSpMk id="8" creationId="{76C28304-7000-69B9-3618-2D0B4A410D8B}"/>
          </ac:grpSpMkLst>
        </pc:grpChg>
        <pc:grpChg chg="mod">
          <ac:chgData name="Marco Finetti" userId="fe4fd2758819c97b" providerId="LiveId" clId="{247FAC7D-8215-4190-A163-18B04DDF3D09}" dt="2024-05-14T08:22:16.042" v="18139"/>
          <ac:grpSpMkLst>
            <pc:docMk/>
            <pc:sldMk cId="2815450457" sldId="462"/>
            <ac:grpSpMk id="9" creationId="{DB33CD6A-928D-99B6-C6D0-BA92071E2B9E}"/>
          </ac:grpSpMkLst>
        </pc:grpChg>
        <pc:grpChg chg="mod">
          <ac:chgData name="Marco Finetti" userId="fe4fd2758819c97b" providerId="LiveId" clId="{247FAC7D-8215-4190-A163-18B04DDF3D09}" dt="2024-05-14T08:22:16.042" v="18139"/>
          <ac:grpSpMkLst>
            <pc:docMk/>
            <pc:sldMk cId="2815450457" sldId="462"/>
            <ac:grpSpMk id="13" creationId="{6802BA8D-49E3-7B56-D54B-2EB61414B175}"/>
          </ac:grpSpMkLst>
        </pc:grpChg>
        <pc:grpChg chg="add mod">
          <ac:chgData name="Marco Finetti" userId="fe4fd2758819c97b" providerId="LiveId" clId="{247FAC7D-8215-4190-A163-18B04DDF3D09}" dt="2024-05-14T08:22:42.708" v="18143" actId="1076"/>
          <ac:grpSpMkLst>
            <pc:docMk/>
            <pc:sldMk cId="2815450457" sldId="462"/>
            <ac:grpSpMk id="21" creationId="{7F3F8357-0551-FCD2-7FEC-17A4D1136008}"/>
          </ac:grpSpMkLst>
        </pc:grpChg>
        <pc:grpChg chg="mod">
          <ac:chgData name="Marco Finetti" userId="fe4fd2758819c97b" providerId="LiveId" clId="{247FAC7D-8215-4190-A163-18B04DDF3D09}" dt="2024-05-14T08:22:21.381" v="18140"/>
          <ac:grpSpMkLst>
            <pc:docMk/>
            <pc:sldMk cId="2815450457" sldId="462"/>
            <ac:grpSpMk id="22" creationId="{6352FC76-AD0B-E77B-1764-D509439D6B48}"/>
          </ac:grpSpMkLst>
        </pc:grpChg>
        <pc:grpChg chg="mod">
          <ac:chgData name="Marco Finetti" userId="fe4fd2758819c97b" providerId="LiveId" clId="{247FAC7D-8215-4190-A163-18B04DDF3D09}" dt="2024-05-14T08:22:21.381" v="18140"/>
          <ac:grpSpMkLst>
            <pc:docMk/>
            <pc:sldMk cId="2815450457" sldId="462"/>
            <ac:grpSpMk id="25" creationId="{9DFEF497-DAAC-3782-8D62-75D2406C5558}"/>
          </ac:grpSpMkLst>
        </pc:grpChg>
        <pc:grpChg chg="mod">
          <ac:chgData name="Marco Finetti" userId="fe4fd2758819c97b" providerId="LiveId" clId="{247FAC7D-8215-4190-A163-18B04DDF3D09}" dt="2024-05-14T08:26:40.579" v="18268" actId="1037"/>
          <ac:grpSpMkLst>
            <pc:docMk/>
            <pc:sldMk cId="2815450457" sldId="462"/>
            <ac:grpSpMk id="42" creationId="{E4764FAF-4AC2-809F-8ACC-A00EAF5079BF}"/>
          </ac:grpSpMkLst>
        </pc:grpChg>
        <pc:grpChg chg="mod">
          <ac:chgData name="Marco Finetti" userId="fe4fd2758819c97b" providerId="LiveId" clId="{247FAC7D-8215-4190-A163-18B04DDF3D09}" dt="2024-05-12T16:07:31.977" v="17061" actId="20577"/>
          <ac:grpSpMkLst>
            <pc:docMk/>
            <pc:sldMk cId="2815450457" sldId="462"/>
            <ac:grpSpMk id="49" creationId="{F3F259D5-77AF-0D64-E3B7-445224724F7B}"/>
          </ac:grpSpMkLst>
        </pc:grpChg>
        <pc:grpChg chg="mod">
          <ac:chgData name="Marco Finetti" userId="fe4fd2758819c97b" providerId="LiveId" clId="{247FAC7D-8215-4190-A163-18B04DDF3D09}" dt="2024-05-12T16:07:31.977" v="17061" actId="20577"/>
          <ac:grpSpMkLst>
            <pc:docMk/>
            <pc:sldMk cId="2815450457" sldId="462"/>
            <ac:grpSpMk id="53" creationId="{B50E46CA-8A6D-B017-2AF6-84F1E98546B4}"/>
          </ac:grpSpMkLst>
        </pc:grpChg>
        <pc:grpChg chg="mod">
          <ac:chgData name="Marco Finetti" userId="fe4fd2758819c97b" providerId="LiveId" clId="{247FAC7D-8215-4190-A163-18B04DDF3D09}" dt="2024-05-14T08:26:21.836" v="18258" actId="1037"/>
          <ac:grpSpMkLst>
            <pc:docMk/>
            <pc:sldMk cId="2815450457" sldId="462"/>
            <ac:grpSpMk id="64" creationId="{E4C8571E-4C7A-AFF1-9802-BF75CBC65BAC}"/>
          </ac:grpSpMkLst>
        </pc:grpChg>
        <pc:grpChg chg="mod">
          <ac:chgData name="Marco Finetti" userId="fe4fd2758819c97b" providerId="LiveId" clId="{247FAC7D-8215-4190-A163-18B04DDF3D09}" dt="2024-05-10T17:32:21.866" v="11487" actId="403"/>
          <ac:grpSpMkLst>
            <pc:docMk/>
            <pc:sldMk cId="2815450457" sldId="462"/>
            <ac:grpSpMk id="65" creationId="{80C2EE5C-7773-A676-7779-C5F266428EDE}"/>
          </ac:grpSpMkLst>
        </pc:grpChg>
        <pc:graphicFrameChg chg="del mod">
          <ac:chgData name="Marco Finetti" userId="fe4fd2758819c97b" providerId="LiveId" clId="{247FAC7D-8215-4190-A163-18B04DDF3D09}" dt="2024-05-14T08:25:57.611" v="18242" actId="478"/>
          <ac:graphicFrameMkLst>
            <pc:docMk/>
            <pc:sldMk cId="2815450457" sldId="462"/>
            <ac:graphicFrameMk id="3" creationId="{FB32AE64-4652-B66D-ABBB-D19221D9C3C1}"/>
          </ac:graphicFrameMkLst>
        </pc:graphicFrameChg>
        <pc:graphicFrameChg chg="add mod">
          <ac:chgData name="Marco Finetti" userId="fe4fd2758819c97b" providerId="LiveId" clId="{247FAC7D-8215-4190-A163-18B04DDF3D09}" dt="2024-05-14T08:25:52.798" v="18240"/>
          <ac:graphicFrameMkLst>
            <pc:docMk/>
            <pc:sldMk cId="2815450457" sldId="462"/>
            <ac:graphicFrameMk id="34" creationId="{F13B17AF-871D-8FD0-BA50-D708E305444E}"/>
          </ac:graphicFrameMkLst>
        </pc:graphicFrameChg>
        <pc:graphicFrameChg chg="add mod">
          <ac:chgData name="Marco Finetti" userId="fe4fd2758819c97b" providerId="LiveId" clId="{247FAC7D-8215-4190-A163-18B04DDF3D09}" dt="2024-05-14T08:25:57.959" v="18243"/>
          <ac:graphicFrameMkLst>
            <pc:docMk/>
            <pc:sldMk cId="2815450457" sldId="462"/>
            <ac:graphicFrameMk id="35" creationId="{130161DF-7C0E-474F-F70C-7263C86DD0A5}"/>
          </ac:graphicFrameMkLst>
        </pc:graphicFrameChg>
        <pc:cxnChg chg="mod">
          <ac:chgData name="Marco Finetti" userId="fe4fd2758819c97b" providerId="LiveId" clId="{247FAC7D-8215-4190-A163-18B04DDF3D09}" dt="2024-05-14T08:22:16.042" v="18139"/>
          <ac:cxnSpMkLst>
            <pc:docMk/>
            <pc:sldMk cId="2815450457" sldId="462"/>
            <ac:cxnSpMk id="11" creationId="{351C10F9-DD83-7B6D-6255-043A7F56378E}"/>
          </ac:cxnSpMkLst>
        </pc:cxnChg>
        <pc:cxnChg chg="mod">
          <ac:chgData name="Marco Finetti" userId="fe4fd2758819c97b" providerId="LiveId" clId="{247FAC7D-8215-4190-A163-18B04DDF3D09}" dt="2024-05-14T08:22:16.042" v="18139"/>
          <ac:cxnSpMkLst>
            <pc:docMk/>
            <pc:sldMk cId="2815450457" sldId="462"/>
            <ac:cxnSpMk id="12" creationId="{2C1C1FA4-CAF9-BBCC-9B83-EE8B9E6F0C07}"/>
          </ac:cxnSpMkLst>
        </pc:cxnChg>
        <pc:cxnChg chg="mod">
          <ac:chgData name="Marco Finetti" userId="fe4fd2758819c97b" providerId="LiveId" clId="{247FAC7D-8215-4190-A163-18B04DDF3D09}" dt="2024-05-14T08:22:16.042" v="18139"/>
          <ac:cxnSpMkLst>
            <pc:docMk/>
            <pc:sldMk cId="2815450457" sldId="462"/>
            <ac:cxnSpMk id="18" creationId="{72EEAECC-CD1E-AB4E-9B0A-AD6483F86D81}"/>
          </ac:cxnSpMkLst>
        </pc:cxnChg>
        <pc:cxnChg chg="mod">
          <ac:chgData name="Marco Finetti" userId="fe4fd2758819c97b" providerId="LiveId" clId="{247FAC7D-8215-4190-A163-18B04DDF3D09}" dt="2024-05-14T08:22:16.042" v="18139"/>
          <ac:cxnSpMkLst>
            <pc:docMk/>
            <pc:sldMk cId="2815450457" sldId="462"/>
            <ac:cxnSpMk id="19" creationId="{B63F1BD2-0335-6B9C-ED26-9229894104F8}"/>
          </ac:cxnSpMkLst>
        </pc:cxnChg>
        <pc:cxnChg chg="mod">
          <ac:chgData name="Marco Finetti" userId="fe4fd2758819c97b" providerId="LiveId" clId="{247FAC7D-8215-4190-A163-18B04DDF3D09}" dt="2024-05-14T08:22:16.042" v="18139"/>
          <ac:cxnSpMkLst>
            <pc:docMk/>
            <pc:sldMk cId="2815450457" sldId="462"/>
            <ac:cxnSpMk id="20" creationId="{5E5DF4E6-1E7B-3467-AD12-F94FA1220ADF}"/>
          </ac:cxnSpMkLst>
        </pc:cxnChg>
        <pc:cxnChg chg="mod">
          <ac:chgData name="Marco Finetti" userId="fe4fd2758819c97b" providerId="LiveId" clId="{247FAC7D-8215-4190-A163-18B04DDF3D09}" dt="2024-05-14T08:23:47.948" v="18201" actId="14100"/>
          <ac:cxnSpMkLst>
            <pc:docMk/>
            <pc:sldMk cId="2815450457" sldId="462"/>
            <ac:cxnSpMk id="23" creationId="{A928F480-C79B-31C5-4C15-45D16234E766}"/>
          </ac:cxnSpMkLst>
        </pc:cxnChg>
        <pc:cxnChg chg="mod">
          <ac:chgData name="Marco Finetti" userId="fe4fd2758819c97b" providerId="LiveId" clId="{247FAC7D-8215-4190-A163-18B04DDF3D09}" dt="2024-05-14T08:23:39.243" v="18200" actId="14100"/>
          <ac:cxnSpMkLst>
            <pc:docMk/>
            <pc:sldMk cId="2815450457" sldId="462"/>
            <ac:cxnSpMk id="24" creationId="{6BE4BA34-0016-FF62-2908-054194402F0F}"/>
          </ac:cxnSpMkLst>
        </pc:cxnChg>
        <pc:cxnChg chg="mod">
          <ac:chgData name="Marco Finetti" userId="fe4fd2758819c97b" providerId="LiveId" clId="{247FAC7D-8215-4190-A163-18B04DDF3D09}" dt="2024-05-14T08:22:21.381" v="18140"/>
          <ac:cxnSpMkLst>
            <pc:docMk/>
            <pc:sldMk cId="2815450457" sldId="462"/>
            <ac:cxnSpMk id="29" creationId="{AFE64CF9-91BF-6327-00DD-0E94BD755BA0}"/>
          </ac:cxnSpMkLst>
        </pc:cxnChg>
        <pc:cxnChg chg="mod">
          <ac:chgData name="Marco Finetti" userId="fe4fd2758819c97b" providerId="LiveId" clId="{247FAC7D-8215-4190-A163-18B04DDF3D09}" dt="2024-05-14T08:22:21.381" v="18140"/>
          <ac:cxnSpMkLst>
            <pc:docMk/>
            <pc:sldMk cId="2815450457" sldId="462"/>
            <ac:cxnSpMk id="30" creationId="{7945D875-EEEF-A753-6C58-D86AA0B6585A}"/>
          </ac:cxnSpMkLst>
        </pc:cxnChg>
        <pc:cxnChg chg="mod">
          <ac:chgData name="Marco Finetti" userId="fe4fd2758819c97b" providerId="LiveId" clId="{247FAC7D-8215-4190-A163-18B04DDF3D09}" dt="2024-05-14T08:22:21.381" v="18140"/>
          <ac:cxnSpMkLst>
            <pc:docMk/>
            <pc:sldMk cId="2815450457" sldId="462"/>
            <ac:cxnSpMk id="31" creationId="{9D015E0F-0599-D1E5-E934-0A0813474473}"/>
          </ac:cxnSpMkLst>
        </pc:cxnChg>
        <pc:cxnChg chg="mod">
          <ac:chgData name="Marco Finetti" userId="fe4fd2758819c97b" providerId="LiveId" clId="{247FAC7D-8215-4190-A163-18B04DDF3D09}" dt="2024-05-12T16:07:31.977" v="17061" actId="20577"/>
          <ac:cxnSpMkLst>
            <pc:docMk/>
            <pc:sldMk cId="2815450457" sldId="462"/>
            <ac:cxnSpMk id="43" creationId="{0B260386-1397-8D8B-2DDC-E3DF1FE2E9EF}"/>
          </ac:cxnSpMkLst>
        </pc:cxnChg>
        <pc:cxnChg chg="mod">
          <ac:chgData name="Marco Finetti" userId="fe4fd2758819c97b" providerId="LiveId" clId="{247FAC7D-8215-4190-A163-18B04DDF3D09}" dt="2024-05-12T16:07:31.977" v="17061" actId="20577"/>
          <ac:cxnSpMkLst>
            <pc:docMk/>
            <pc:sldMk cId="2815450457" sldId="462"/>
            <ac:cxnSpMk id="44" creationId="{3BAE6616-2F8A-0BE0-D44D-33DADF957579}"/>
          </ac:cxnSpMkLst>
        </pc:cxnChg>
        <pc:cxnChg chg="mod">
          <ac:chgData name="Marco Finetti" userId="fe4fd2758819c97b" providerId="LiveId" clId="{247FAC7D-8215-4190-A163-18B04DDF3D09}" dt="2024-05-12T16:07:31.977" v="17061" actId="20577"/>
          <ac:cxnSpMkLst>
            <pc:docMk/>
            <pc:sldMk cId="2815450457" sldId="462"/>
            <ac:cxnSpMk id="46" creationId="{721D2BAD-F8EF-2B22-8A14-15FB0DB09460}"/>
          </ac:cxnSpMkLst>
        </pc:cxnChg>
        <pc:cxnChg chg="mod">
          <ac:chgData name="Marco Finetti" userId="fe4fd2758819c97b" providerId="LiveId" clId="{247FAC7D-8215-4190-A163-18B04DDF3D09}" dt="2024-05-12T16:07:31.977" v="17061" actId="20577"/>
          <ac:cxnSpMkLst>
            <pc:docMk/>
            <pc:sldMk cId="2815450457" sldId="462"/>
            <ac:cxnSpMk id="47" creationId="{8A24F4D3-7790-E32B-6D49-22C6C70DAD55}"/>
          </ac:cxnSpMkLst>
        </pc:cxnChg>
        <pc:cxnChg chg="mod">
          <ac:chgData name="Marco Finetti" userId="fe4fd2758819c97b" providerId="LiveId" clId="{247FAC7D-8215-4190-A163-18B04DDF3D09}" dt="2024-05-12T16:07:31.977" v="17061" actId="20577"/>
          <ac:cxnSpMkLst>
            <pc:docMk/>
            <pc:sldMk cId="2815450457" sldId="462"/>
            <ac:cxnSpMk id="58" creationId="{95DECE30-D239-9CFC-99AC-61C280465DD6}"/>
          </ac:cxnSpMkLst>
        </pc:cxnChg>
        <pc:cxnChg chg="mod">
          <ac:chgData name="Marco Finetti" userId="fe4fd2758819c97b" providerId="LiveId" clId="{247FAC7D-8215-4190-A163-18B04DDF3D09}" dt="2024-05-12T16:07:31.977" v="17061" actId="20577"/>
          <ac:cxnSpMkLst>
            <pc:docMk/>
            <pc:sldMk cId="2815450457" sldId="462"/>
            <ac:cxnSpMk id="59" creationId="{365FEC34-CB65-9E82-6F4F-A7768AF6B2C0}"/>
          </ac:cxnSpMkLst>
        </pc:cxnChg>
        <pc:cxnChg chg="mod">
          <ac:chgData name="Marco Finetti" userId="fe4fd2758819c97b" providerId="LiveId" clId="{247FAC7D-8215-4190-A163-18B04DDF3D09}" dt="2024-05-12T16:07:31.977" v="17061" actId="20577"/>
          <ac:cxnSpMkLst>
            <pc:docMk/>
            <pc:sldMk cId="2815450457" sldId="462"/>
            <ac:cxnSpMk id="60" creationId="{0BC13951-C295-488E-3649-A9C322037B81}"/>
          </ac:cxnSpMkLst>
        </pc:cxnChg>
        <pc:cxnChg chg="mod">
          <ac:chgData name="Marco Finetti" userId="fe4fd2758819c97b" providerId="LiveId" clId="{247FAC7D-8215-4190-A163-18B04DDF3D09}" dt="2024-05-12T16:07:31.977" v="17061" actId="20577"/>
          <ac:cxnSpMkLst>
            <pc:docMk/>
            <pc:sldMk cId="2815450457" sldId="462"/>
            <ac:cxnSpMk id="61" creationId="{01867B77-3DBC-95C3-BB6E-9611767CBA09}"/>
          </ac:cxnSpMkLst>
        </pc:cxnChg>
        <pc:cxnChg chg="mod">
          <ac:chgData name="Marco Finetti" userId="fe4fd2758819c97b" providerId="LiveId" clId="{247FAC7D-8215-4190-A163-18B04DDF3D09}" dt="2024-05-12T16:07:31.977" v="17061" actId="20577"/>
          <ac:cxnSpMkLst>
            <pc:docMk/>
            <pc:sldMk cId="2815450457" sldId="462"/>
            <ac:cxnSpMk id="62" creationId="{47518289-673C-4737-CF10-60E0402707E8}"/>
          </ac:cxnSpMkLst>
        </pc:cxnChg>
        <pc:cxnChg chg="mod">
          <ac:chgData name="Marco Finetti" userId="fe4fd2758819c97b" providerId="LiveId" clId="{247FAC7D-8215-4190-A163-18B04DDF3D09}" dt="2024-05-12T16:07:31.977" v="17061" actId="20577"/>
          <ac:cxnSpMkLst>
            <pc:docMk/>
            <pc:sldMk cId="2815450457" sldId="462"/>
            <ac:cxnSpMk id="63" creationId="{6A72FFB8-FCDC-6FFA-CD04-04647786A90A}"/>
          </ac:cxnSpMkLst>
        </pc:cxnChg>
        <pc:cxnChg chg="mod">
          <ac:chgData name="Marco Finetti" userId="fe4fd2758819c97b" providerId="LiveId" clId="{247FAC7D-8215-4190-A163-18B04DDF3D09}" dt="2024-05-10T17:32:21.866" v="11487" actId="403"/>
          <ac:cxnSpMkLst>
            <pc:docMk/>
            <pc:sldMk cId="2815450457" sldId="462"/>
            <ac:cxnSpMk id="70" creationId="{0DA228D5-85B0-B3E1-4FD9-FF8CC186ABC6}"/>
          </ac:cxnSpMkLst>
        </pc:cxnChg>
        <pc:cxnChg chg="mod">
          <ac:chgData name="Marco Finetti" userId="fe4fd2758819c97b" providerId="LiveId" clId="{247FAC7D-8215-4190-A163-18B04DDF3D09}" dt="2024-05-10T17:32:21.866" v="11487" actId="403"/>
          <ac:cxnSpMkLst>
            <pc:docMk/>
            <pc:sldMk cId="2815450457" sldId="462"/>
            <ac:cxnSpMk id="71" creationId="{342F9DC7-3405-7CFD-6AA1-727D637A552A}"/>
          </ac:cxnSpMkLst>
        </pc:cxnChg>
        <pc:cxnChg chg="mod">
          <ac:chgData name="Marco Finetti" userId="fe4fd2758819c97b" providerId="LiveId" clId="{247FAC7D-8215-4190-A163-18B04DDF3D09}" dt="2024-05-10T17:32:21.866" v="11487" actId="403"/>
          <ac:cxnSpMkLst>
            <pc:docMk/>
            <pc:sldMk cId="2815450457" sldId="462"/>
            <ac:cxnSpMk id="72" creationId="{1D79A8E0-B1A5-704D-8AEE-383BB57AC913}"/>
          </ac:cxnSpMkLst>
        </pc:cxnChg>
      </pc:sldChg>
      <pc:sldChg chg="addSp delSp modSp add mod delAnim modAnim modNotesTx">
        <pc:chgData name="Marco Finetti" userId="fe4fd2758819c97b" providerId="LiveId" clId="{247FAC7D-8215-4190-A163-18B04DDF3D09}" dt="2024-05-14T13:35:17.309" v="19663" actId="20577"/>
        <pc:sldMkLst>
          <pc:docMk/>
          <pc:sldMk cId="1578451538" sldId="463"/>
        </pc:sldMkLst>
        <pc:spChg chg="del">
          <ac:chgData name="Marco Finetti" userId="fe4fd2758819c97b" providerId="LiveId" clId="{247FAC7D-8215-4190-A163-18B04DDF3D09}" dt="2024-05-12T12:08:41.935" v="15329" actId="478"/>
          <ac:spMkLst>
            <pc:docMk/>
            <pc:sldMk cId="1578451538" sldId="463"/>
            <ac:spMk id="2" creationId="{4D331B91-0287-F8BE-DD3E-2AAC2186C529}"/>
          </ac:spMkLst>
        </pc:spChg>
        <pc:spChg chg="del">
          <ac:chgData name="Marco Finetti" userId="fe4fd2758819c97b" providerId="LiveId" clId="{247FAC7D-8215-4190-A163-18B04DDF3D09}" dt="2024-05-11T17:38:58.252" v="14061" actId="478"/>
          <ac:spMkLst>
            <pc:docMk/>
            <pc:sldMk cId="1578451538" sldId="463"/>
            <ac:spMk id="3" creationId="{A66FFC36-22D6-A6F1-84B7-8BC658031FD7}"/>
          </ac:spMkLst>
        </pc:spChg>
        <pc:spChg chg="add mod">
          <ac:chgData name="Marco Finetti" userId="fe4fd2758819c97b" providerId="LiveId" clId="{247FAC7D-8215-4190-A163-18B04DDF3D09}" dt="2024-05-12T12:09:02.828" v="15332" actId="207"/>
          <ac:spMkLst>
            <pc:docMk/>
            <pc:sldMk cId="1578451538" sldId="463"/>
            <ac:spMk id="3" creationId="{ADCA7E48-3445-E899-CFF8-B329F1855178}"/>
          </ac:spMkLst>
        </pc:spChg>
        <pc:spChg chg="add mod">
          <ac:chgData name="Marco Finetti" userId="fe4fd2758819c97b" providerId="LiveId" clId="{247FAC7D-8215-4190-A163-18B04DDF3D09}" dt="2024-05-14T12:36:32.717" v="19101" actId="20577"/>
          <ac:spMkLst>
            <pc:docMk/>
            <pc:sldMk cId="1578451538" sldId="463"/>
            <ac:spMk id="5" creationId="{5696328C-B545-91D3-9D28-C018ADC0B725}"/>
          </ac:spMkLst>
        </pc:spChg>
        <pc:spChg chg="del">
          <ac:chgData name="Marco Finetti" userId="fe4fd2758819c97b" providerId="LiveId" clId="{247FAC7D-8215-4190-A163-18B04DDF3D09}" dt="2024-05-11T17:38:58.252" v="14061" actId="478"/>
          <ac:spMkLst>
            <pc:docMk/>
            <pc:sldMk cId="1578451538" sldId="463"/>
            <ac:spMk id="5" creationId="{75AB5984-1657-820F-9EDE-714C3BA74149}"/>
          </ac:spMkLst>
        </pc:spChg>
        <pc:spChg chg="del">
          <ac:chgData name="Marco Finetti" userId="fe4fd2758819c97b" providerId="LiveId" clId="{247FAC7D-8215-4190-A163-18B04DDF3D09}" dt="2024-05-11T17:38:58.252" v="14061" actId="478"/>
          <ac:spMkLst>
            <pc:docMk/>
            <pc:sldMk cId="1578451538" sldId="463"/>
            <ac:spMk id="6" creationId="{C00E3A43-505F-ABA7-7858-721462DD369B}"/>
          </ac:spMkLst>
        </pc:spChg>
        <pc:spChg chg="del">
          <ac:chgData name="Marco Finetti" userId="fe4fd2758819c97b" providerId="LiveId" clId="{247FAC7D-8215-4190-A163-18B04DDF3D09}" dt="2024-05-11T17:38:58.252" v="14061" actId="478"/>
          <ac:spMkLst>
            <pc:docMk/>
            <pc:sldMk cId="1578451538" sldId="463"/>
            <ac:spMk id="7" creationId="{9FBC163C-0DE9-8E91-93B1-410D584AD45E}"/>
          </ac:spMkLst>
        </pc:spChg>
        <pc:spChg chg="add mod">
          <ac:chgData name="Marco Finetti" userId="fe4fd2758819c97b" providerId="LiveId" clId="{247FAC7D-8215-4190-A163-18B04DDF3D09}" dt="2024-05-11T17:40:10.561" v="14064" actId="1076"/>
          <ac:spMkLst>
            <pc:docMk/>
            <pc:sldMk cId="1578451538" sldId="463"/>
            <ac:spMk id="19" creationId="{CC0E0286-BA2C-07CD-07D2-C2514764A794}"/>
          </ac:spMkLst>
        </pc:spChg>
        <pc:spChg chg="add mod">
          <ac:chgData name="Marco Finetti" userId="fe4fd2758819c97b" providerId="LiveId" clId="{247FAC7D-8215-4190-A163-18B04DDF3D09}" dt="2024-05-11T17:46:51.115" v="14070" actId="1035"/>
          <ac:spMkLst>
            <pc:docMk/>
            <pc:sldMk cId="1578451538" sldId="463"/>
            <ac:spMk id="22" creationId="{50D028DE-5292-1820-EAAB-A26F24A4F72B}"/>
          </ac:spMkLst>
        </pc:spChg>
        <pc:spChg chg="mod">
          <ac:chgData name="Marco Finetti" userId="fe4fd2758819c97b" providerId="LiveId" clId="{247FAC7D-8215-4190-A163-18B04DDF3D09}" dt="2024-05-11T16:31:11.664" v="13568"/>
          <ac:spMkLst>
            <pc:docMk/>
            <pc:sldMk cId="1578451538" sldId="463"/>
            <ac:spMk id="36" creationId="{C843A9E1-D1D4-A298-4597-08AC7E0D26AA}"/>
          </ac:spMkLst>
        </pc:spChg>
        <pc:grpChg chg="add mod">
          <ac:chgData name="Marco Finetti" userId="fe4fd2758819c97b" providerId="LiveId" clId="{247FAC7D-8215-4190-A163-18B04DDF3D09}" dt="2024-05-11T17:39:31.713" v="14062"/>
          <ac:grpSpMkLst>
            <pc:docMk/>
            <pc:sldMk cId="1578451538" sldId="463"/>
            <ac:grpSpMk id="9" creationId="{B3B8244F-9441-D1F6-C97F-3FBBD4D41732}"/>
          </ac:grpSpMkLst>
        </pc:grpChg>
        <pc:grpChg chg="del">
          <ac:chgData name="Marco Finetti" userId="fe4fd2758819c97b" providerId="LiveId" clId="{247FAC7D-8215-4190-A163-18B04DDF3D09}" dt="2024-05-11T16:41:27.608" v="13599" actId="21"/>
          <ac:grpSpMkLst>
            <pc:docMk/>
            <pc:sldMk cId="1578451538" sldId="463"/>
            <ac:grpSpMk id="13" creationId="{A861E281-9FB0-1713-B831-232E82494AE3}"/>
          </ac:grpSpMkLst>
        </pc:grpChg>
        <pc:grpChg chg="del">
          <ac:chgData name="Marco Finetti" userId="fe4fd2758819c97b" providerId="LiveId" clId="{247FAC7D-8215-4190-A163-18B04DDF3D09}" dt="2024-05-11T17:56:44.531" v="14170" actId="478"/>
          <ac:grpSpMkLst>
            <pc:docMk/>
            <pc:sldMk cId="1578451538" sldId="463"/>
            <ac:grpSpMk id="26" creationId="{BAE469E9-3701-E450-78C1-112ADFB2684F}"/>
          </ac:grpSpMkLst>
        </pc:grpChg>
        <pc:grpChg chg="add mod">
          <ac:chgData name="Marco Finetti" userId="fe4fd2758819c97b" providerId="LiveId" clId="{247FAC7D-8215-4190-A163-18B04DDF3D09}" dt="2024-05-11T17:56:44.908" v="14171"/>
          <ac:grpSpMkLst>
            <pc:docMk/>
            <pc:sldMk cId="1578451538" sldId="463"/>
            <ac:grpSpMk id="30" creationId="{2941A827-22D1-F8A2-5712-92082A9F8D09}"/>
          </ac:grpSpMkLst>
        </pc:grpChg>
        <pc:picChg chg="mod">
          <ac:chgData name="Marco Finetti" userId="fe4fd2758819c97b" providerId="LiveId" clId="{247FAC7D-8215-4190-A163-18B04DDF3D09}" dt="2024-05-11T17:39:58.265" v="14063" actId="1076"/>
          <ac:picMkLst>
            <pc:docMk/>
            <pc:sldMk cId="1578451538" sldId="463"/>
            <ac:picMk id="16" creationId="{AE773CD4-F427-7F65-9268-097D054510C1}"/>
          </ac:picMkLst>
        </pc:picChg>
        <pc:picChg chg="mod">
          <ac:chgData name="Marco Finetti" userId="fe4fd2758819c97b" providerId="LiveId" clId="{247FAC7D-8215-4190-A163-18B04DDF3D09}" dt="2024-05-11T17:56:19.325" v="14166" actId="14100"/>
          <ac:picMkLst>
            <pc:docMk/>
            <pc:sldMk cId="1578451538" sldId="463"/>
            <ac:picMk id="25" creationId="{88B1BFF3-DC21-E97E-A874-84A6638E22A7}"/>
          </ac:picMkLst>
        </pc:picChg>
        <pc:picChg chg="mod">
          <ac:chgData name="Marco Finetti" userId="fe4fd2758819c97b" providerId="LiveId" clId="{247FAC7D-8215-4190-A163-18B04DDF3D09}" dt="2024-05-11T17:56:44.908" v="14171"/>
          <ac:picMkLst>
            <pc:docMk/>
            <pc:sldMk cId="1578451538" sldId="463"/>
            <ac:picMk id="31" creationId="{0E1FD17C-865E-B703-01C4-87AA548CCDA3}"/>
          </ac:picMkLst>
        </pc:picChg>
        <pc:picChg chg="mod">
          <ac:chgData name="Marco Finetti" userId="fe4fd2758819c97b" providerId="LiveId" clId="{247FAC7D-8215-4190-A163-18B04DDF3D09}" dt="2024-05-13T09:42:16.749" v="17833" actId="1038"/>
          <ac:picMkLst>
            <pc:docMk/>
            <pc:sldMk cId="1578451538" sldId="463"/>
            <ac:picMk id="67" creationId="{ED61D200-27E4-1E7B-9451-3D7B5DD3500D}"/>
          </ac:picMkLst>
        </pc:picChg>
        <pc:cxnChg chg="mod">
          <ac:chgData name="Marco Finetti" userId="fe4fd2758819c97b" providerId="LiveId" clId="{247FAC7D-8215-4190-A163-18B04DDF3D09}" dt="2024-05-11T17:56:44.531" v="14170" actId="478"/>
          <ac:cxnSpMkLst>
            <pc:docMk/>
            <pc:sldMk cId="1578451538" sldId="463"/>
            <ac:cxnSpMk id="14" creationId="{F2FF6378-0867-119C-0E8A-84F5DDF1010F}"/>
          </ac:cxnSpMkLst>
        </pc:cxnChg>
        <pc:cxnChg chg="mod">
          <ac:chgData name="Marco Finetti" userId="fe4fd2758819c97b" providerId="LiveId" clId="{247FAC7D-8215-4190-A163-18B04DDF3D09}" dt="2024-05-11T17:39:31.713" v="14062"/>
          <ac:cxnSpMkLst>
            <pc:docMk/>
            <pc:sldMk cId="1578451538" sldId="463"/>
            <ac:cxnSpMk id="15" creationId="{32EBD830-5BB7-5F7E-583D-88837F045645}"/>
          </ac:cxnSpMkLst>
        </pc:cxnChg>
        <pc:cxnChg chg="mod">
          <ac:chgData name="Marco Finetti" userId="fe4fd2758819c97b" providerId="LiveId" clId="{247FAC7D-8215-4190-A163-18B04DDF3D09}" dt="2024-05-11T17:56:47.695" v="14172" actId="14100"/>
          <ac:cxnSpMkLst>
            <pc:docMk/>
            <pc:sldMk cId="1578451538" sldId="463"/>
            <ac:cxnSpMk id="32" creationId="{E219CED1-F5B4-2871-28AB-F9FEB144549D}"/>
          </ac:cxnSpMkLst>
        </pc:cxnChg>
        <pc:cxnChg chg="mod">
          <ac:chgData name="Marco Finetti" userId="fe4fd2758819c97b" providerId="LiveId" clId="{247FAC7D-8215-4190-A163-18B04DDF3D09}" dt="2024-05-11T16:41:27.608" v="13599" actId="21"/>
          <ac:cxnSpMkLst>
            <pc:docMk/>
            <pc:sldMk cId="1578451538" sldId="463"/>
            <ac:cxnSpMk id="57" creationId="{524E19F3-2C5F-FFC5-5EB4-E973C13F8EE8}"/>
          </ac:cxnSpMkLst>
        </pc:cxnChg>
      </pc:sldChg>
      <pc:sldChg chg="addSp delSp modSp add mod delAnim modAnim modNotesTx">
        <pc:chgData name="Marco Finetti" userId="fe4fd2758819c97b" providerId="LiveId" clId="{247FAC7D-8215-4190-A163-18B04DDF3D09}" dt="2024-05-15T09:38:22.074" v="19919" actId="6549"/>
        <pc:sldMkLst>
          <pc:docMk/>
          <pc:sldMk cId="929077929" sldId="464"/>
        </pc:sldMkLst>
        <pc:spChg chg="del">
          <ac:chgData name="Marco Finetti" userId="fe4fd2758819c97b" providerId="LiveId" clId="{247FAC7D-8215-4190-A163-18B04DDF3D09}" dt="2024-05-12T12:08:24.947" v="15327" actId="478"/>
          <ac:spMkLst>
            <pc:docMk/>
            <pc:sldMk cId="929077929" sldId="464"/>
            <ac:spMk id="2" creationId="{4D331B91-0287-F8BE-DD3E-2AAC2186C529}"/>
          </ac:spMkLst>
        </pc:spChg>
        <pc:spChg chg="add mod">
          <ac:chgData name="Marco Finetti" userId="fe4fd2758819c97b" providerId="LiveId" clId="{247FAC7D-8215-4190-A163-18B04DDF3D09}" dt="2024-05-12T12:08:25.490" v="15328"/>
          <ac:spMkLst>
            <pc:docMk/>
            <pc:sldMk cId="929077929" sldId="464"/>
            <ac:spMk id="3" creationId="{87FF8B4B-BF0E-066B-1E70-B3452031D3D9}"/>
          </ac:spMkLst>
        </pc:spChg>
        <pc:spChg chg="add del mod">
          <ac:chgData name="Marco Finetti" userId="fe4fd2758819c97b" providerId="LiveId" clId="{247FAC7D-8215-4190-A163-18B04DDF3D09}" dt="2024-05-11T17:46:35.482" v="14069" actId="478"/>
          <ac:spMkLst>
            <pc:docMk/>
            <pc:sldMk cId="929077929" sldId="464"/>
            <ac:spMk id="5" creationId="{1A2A2D30-50EF-8C2A-7A1F-2F160FF9D38B}"/>
          </ac:spMkLst>
        </pc:spChg>
        <pc:spChg chg="add del mod">
          <ac:chgData name="Marco Finetti" userId="fe4fd2758819c97b" providerId="LiveId" clId="{247FAC7D-8215-4190-A163-18B04DDF3D09}" dt="2024-05-11T17:37:01.124" v="14052" actId="21"/>
          <ac:spMkLst>
            <pc:docMk/>
            <pc:sldMk cId="929077929" sldId="464"/>
            <ac:spMk id="9" creationId="{D47BA702-7AE2-73FA-CD30-7F63A83935B7}"/>
          </ac:spMkLst>
        </pc:spChg>
        <pc:spChg chg="del mod">
          <ac:chgData name="Marco Finetti" userId="fe4fd2758819c97b" providerId="LiveId" clId="{247FAC7D-8215-4190-A163-18B04DDF3D09}" dt="2024-05-11T16:42:40.831" v="13603" actId="21"/>
          <ac:spMkLst>
            <pc:docMk/>
            <pc:sldMk cId="929077929" sldId="464"/>
            <ac:spMk id="11" creationId="{1A2A2D30-50EF-8C2A-7A1F-2F160FF9D38B}"/>
          </ac:spMkLst>
        </pc:spChg>
        <pc:spChg chg="add del mod">
          <ac:chgData name="Marco Finetti" userId="fe4fd2758819c97b" providerId="LiveId" clId="{247FAC7D-8215-4190-A163-18B04DDF3D09}" dt="2024-05-11T17:46:33.272" v="14068" actId="478"/>
          <ac:spMkLst>
            <pc:docMk/>
            <pc:sldMk cId="929077929" sldId="464"/>
            <ac:spMk id="15" creationId="{D47BA702-7AE2-73FA-CD30-7F63A83935B7}"/>
          </ac:spMkLst>
        </pc:spChg>
        <pc:spChg chg="add mod">
          <ac:chgData name="Marco Finetti" userId="fe4fd2758819c97b" providerId="LiveId" clId="{247FAC7D-8215-4190-A163-18B04DDF3D09}" dt="2024-05-11T17:46:57.064" v="14071"/>
          <ac:spMkLst>
            <pc:docMk/>
            <pc:sldMk cId="929077929" sldId="464"/>
            <ac:spMk id="24" creationId="{04FAF315-3CA3-BC6C-25AB-AF9A24259162}"/>
          </ac:spMkLst>
        </pc:spChg>
        <pc:spChg chg="add mod">
          <ac:chgData name="Marco Finetti" userId="fe4fd2758819c97b" providerId="LiveId" clId="{247FAC7D-8215-4190-A163-18B04DDF3D09}" dt="2024-05-11T17:46:57.064" v="14071"/>
          <ac:spMkLst>
            <pc:docMk/>
            <pc:sldMk cId="929077929" sldId="464"/>
            <ac:spMk id="25" creationId="{6D49E6BE-E44D-3FAD-4B49-DCB9055ED458}"/>
          </ac:spMkLst>
        </pc:spChg>
        <pc:spChg chg="add mod">
          <ac:chgData name="Marco Finetti" userId="fe4fd2758819c97b" providerId="LiveId" clId="{247FAC7D-8215-4190-A163-18B04DDF3D09}" dt="2024-05-11T17:51:00.977" v="14139" actId="20577"/>
          <ac:spMkLst>
            <pc:docMk/>
            <pc:sldMk cId="929077929" sldId="464"/>
            <ac:spMk id="26" creationId="{22B53D0C-070D-7309-953B-A91A0540AF03}"/>
          </ac:spMkLst>
        </pc:spChg>
        <pc:grpChg chg="del mod">
          <ac:chgData name="Marco Finetti" userId="fe4fd2758819c97b" providerId="LiveId" clId="{247FAC7D-8215-4190-A163-18B04DDF3D09}" dt="2024-05-11T16:42:40.831" v="13603" actId="21"/>
          <ac:grpSpMkLst>
            <pc:docMk/>
            <pc:sldMk cId="929077929" sldId="464"/>
            <ac:grpSpMk id="12" creationId="{F995EA60-6D9E-187C-6C91-12B9359F7CFB}"/>
          </ac:grpSpMkLst>
        </pc:grpChg>
        <pc:grpChg chg="add del mod">
          <ac:chgData name="Marco Finetti" userId="fe4fd2758819c97b" providerId="LiveId" clId="{247FAC7D-8215-4190-A163-18B04DDF3D09}" dt="2024-05-11T16:55:50.374" v="13718" actId="165"/>
          <ac:grpSpMkLst>
            <pc:docMk/>
            <pc:sldMk cId="929077929" sldId="464"/>
            <ac:grpSpMk id="13" creationId="{A861E281-9FB0-1713-B831-232E82494AE3}"/>
          </ac:grpSpMkLst>
        </pc:grpChg>
        <pc:grpChg chg="add del mod ord">
          <ac:chgData name="Marco Finetti" userId="fe4fd2758819c97b" providerId="LiveId" clId="{247FAC7D-8215-4190-A163-18B04DDF3D09}" dt="2024-05-11T17:46:33.272" v="14068" actId="478"/>
          <ac:grpSpMkLst>
            <pc:docMk/>
            <pc:sldMk cId="929077929" sldId="464"/>
            <ac:grpSpMk id="14" creationId="{A6B26D19-C832-760C-6E8D-F5B0D3EC9F97}"/>
          </ac:grpSpMkLst>
        </pc:grpChg>
        <pc:grpChg chg="add mod">
          <ac:chgData name="Marco Finetti" userId="fe4fd2758819c97b" providerId="LiveId" clId="{247FAC7D-8215-4190-A163-18B04DDF3D09}" dt="2024-05-11T17:46:57.064" v="14071"/>
          <ac:grpSpMkLst>
            <pc:docMk/>
            <pc:sldMk cId="929077929" sldId="464"/>
            <ac:grpSpMk id="16" creationId="{DC871A5E-A34B-6C21-1709-E22BF357AE4E}"/>
          </ac:grpSpMkLst>
        </pc:grpChg>
        <pc:picChg chg="mod topLvl modCrop">
          <ac:chgData name="Marco Finetti" userId="fe4fd2758819c97b" providerId="LiveId" clId="{247FAC7D-8215-4190-A163-18B04DDF3D09}" dt="2024-05-11T17:35:06.773" v="14048"/>
          <ac:picMkLst>
            <pc:docMk/>
            <pc:sldMk cId="929077929" sldId="464"/>
            <ac:picMk id="10" creationId="{2FB06514-567E-D064-A706-1716015C7463}"/>
          </ac:picMkLst>
        </pc:picChg>
        <pc:picChg chg="mod">
          <ac:chgData name="Marco Finetti" userId="fe4fd2758819c97b" providerId="LiveId" clId="{247FAC7D-8215-4190-A163-18B04DDF3D09}" dt="2024-05-11T17:46:57.064" v="14071"/>
          <ac:picMkLst>
            <pc:docMk/>
            <pc:sldMk cId="929077929" sldId="464"/>
            <ac:picMk id="22" creationId="{4E4FBE0A-513E-A4EB-D40C-D8E6F605E7F3}"/>
          </ac:picMkLst>
        </pc:picChg>
        <pc:cxnChg chg="mod">
          <ac:chgData name="Marco Finetti" userId="fe4fd2758819c97b" providerId="LiveId" clId="{247FAC7D-8215-4190-A163-18B04DDF3D09}" dt="2024-05-11T17:46:57.064" v="14071"/>
          <ac:cxnSpMkLst>
            <pc:docMk/>
            <pc:sldMk cId="929077929" sldId="464"/>
            <ac:cxnSpMk id="19" creationId="{2AEEC3F4-D4DD-62C1-935D-34717E5772F6}"/>
          </ac:cxnSpMkLst>
        </pc:cxnChg>
        <pc:cxnChg chg="mod topLvl">
          <ac:chgData name="Marco Finetti" userId="fe4fd2758819c97b" providerId="LiveId" clId="{247FAC7D-8215-4190-A163-18B04DDF3D09}" dt="2024-05-11T17:46:33.272" v="14068" actId="478"/>
          <ac:cxnSpMkLst>
            <pc:docMk/>
            <pc:sldMk cId="929077929" sldId="464"/>
            <ac:cxnSpMk id="57" creationId="{524E19F3-2C5F-FFC5-5EB4-E973C13F8EE8}"/>
          </ac:cxnSpMkLst>
        </pc:cxnChg>
      </pc:sldChg>
      <pc:sldChg chg="add del">
        <pc:chgData name="Marco Finetti" userId="fe4fd2758819c97b" providerId="LiveId" clId="{247FAC7D-8215-4190-A163-18B04DDF3D09}" dt="2024-05-11T16:30:49.389" v="13566"/>
        <pc:sldMkLst>
          <pc:docMk/>
          <pc:sldMk cId="3976770334" sldId="464"/>
        </pc:sldMkLst>
      </pc:sldChg>
      <pc:sldChg chg="addSp delSp modSp add mod delAnim modAnim modNotesTx">
        <pc:chgData name="Marco Finetti" userId="fe4fd2758819c97b" providerId="LiveId" clId="{247FAC7D-8215-4190-A163-18B04DDF3D09}" dt="2024-05-14T13:14:43.993" v="19380" actId="20577"/>
        <pc:sldMkLst>
          <pc:docMk/>
          <pc:sldMk cId="2659386661" sldId="465"/>
        </pc:sldMkLst>
        <pc:spChg chg="del">
          <ac:chgData name="Marco Finetti" userId="fe4fd2758819c97b" providerId="LiveId" clId="{247FAC7D-8215-4190-A163-18B04DDF3D09}" dt="2024-05-12T12:09:09.558" v="15333" actId="478"/>
          <ac:spMkLst>
            <pc:docMk/>
            <pc:sldMk cId="2659386661" sldId="465"/>
            <ac:spMk id="2" creationId="{4D331B91-0287-F8BE-DD3E-2AAC2186C529}"/>
          </ac:spMkLst>
        </pc:spChg>
        <pc:spChg chg="add mod">
          <ac:chgData name="Marco Finetti" userId="fe4fd2758819c97b" providerId="LiveId" clId="{247FAC7D-8215-4190-A163-18B04DDF3D09}" dt="2024-05-12T12:09:09.788" v="15334"/>
          <ac:spMkLst>
            <pc:docMk/>
            <pc:sldMk cId="2659386661" sldId="465"/>
            <ac:spMk id="3" creationId="{D8B3EE03-DEA1-CA28-497C-DD2A4C624217}"/>
          </ac:spMkLst>
        </pc:spChg>
        <pc:spChg chg="add mod">
          <ac:chgData name="Marco Finetti" userId="fe4fd2758819c97b" providerId="LiveId" clId="{247FAC7D-8215-4190-A163-18B04DDF3D09}" dt="2024-05-14T12:16:18.503" v="18774" actId="790"/>
          <ac:spMkLst>
            <pc:docMk/>
            <pc:sldMk cId="2659386661" sldId="465"/>
            <ac:spMk id="7" creationId="{E48037D5-CD58-5842-095A-5D0F340E52F8}"/>
          </ac:spMkLst>
        </pc:spChg>
        <pc:spChg chg="del">
          <ac:chgData name="Marco Finetti" userId="fe4fd2758819c97b" providerId="LiveId" clId="{247FAC7D-8215-4190-A163-18B04DDF3D09}" dt="2024-05-11T17:53:14.896" v="14149" actId="478"/>
          <ac:spMkLst>
            <pc:docMk/>
            <pc:sldMk cId="2659386661" sldId="465"/>
            <ac:spMk id="19" creationId="{CC0E0286-BA2C-07CD-07D2-C2514764A794}"/>
          </ac:spMkLst>
        </pc:spChg>
        <pc:spChg chg="del">
          <ac:chgData name="Marco Finetti" userId="fe4fd2758819c97b" providerId="LiveId" clId="{247FAC7D-8215-4190-A163-18B04DDF3D09}" dt="2024-05-11T17:53:17.096" v="14150" actId="478"/>
          <ac:spMkLst>
            <pc:docMk/>
            <pc:sldMk cId="2659386661" sldId="465"/>
            <ac:spMk id="22" creationId="{50D028DE-5292-1820-EAAB-A26F24A4F72B}"/>
          </ac:spMkLst>
        </pc:spChg>
        <pc:spChg chg="mod">
          <ac:chgData name="Marco Finetti" userId="fe4fd2758819c97b" providerId="LiveId" clId="{247FAC7D-8215-4190-A163-18B04DDF3D09}" dt="2024-05-14T12:42:01.825" v="19115" actId="790"/>
          <ac:spMkLst>
            <pc:docMk/>
            <pc:sldMk cId="2659386661" sldId="465"/>
            <ac:spMk id="48" creationId="{2FCB6B38-345E-0DB9-2E03-F79C324F1ED3}"/>
          </ac:spMkLst>
        </pc:spChg>
        <pc:grpChg chg="add del mod">
          <ac:chgData name="Marco Finetti" userId="fe4fd2758819c97b" providerId="LiveId" clId="{247FAC7D-8215-4190-A163-18B04DDF3D09}" dt="2024-05-11T18:01:01.141" v="14195" actId="478"/>
          <ac:grpSpMkLst>
            <pc:docMk/>
            <pc:sldMk cId="2659386661" sldId="465"/>
            <ac:grpSpMk id="3" creationId="{5AFA3BC1-61DA-1CE2-FCB7-A7711964492B}"/>
          </ac:grpSpMkLst>
        </pc:grpChg>
        <pc:grpChg chg="del">
          <ac:chgData name="Marco Finetti" userId="fe4fd2758819c97b" providerId="LiveId" clId="{247FAC7D-8215-4190-A163-18B04DDF3D09}" dt="2024-05-11T17:53:14.896" v="14149" actId="478"/>
          <ac:grpSpMkLst>
            <pc:docMk/>
            <pc:sldMk cId="2659386661" sldId="465"/>
            <ac:grpSpMk id="9" creationId="{B3B8244F-9441-D1F6-C97F-3FBBD4D41732}"/>
          </ac:grpSpMkLst>
        </pc:grpChg>
        <pc:grpChg chg="add mod">
          <ac:chgData name="Marco Finetti" userId="fe4fd2758819c97b" providerId="LiveId" clId="{247FAC7D-8215-4190-A163-18B04DDF3D09}" dt="2024-05-14T10:06:57.097" v="18541" actId="1076"/>
          <ac:grpSpMkLst>
            <pc:docMk/>
            <pc:sldMk cId="2659386661" sldId="465"/>
            <ac:grpSpMk id="9" creationId="{E21D0328-D843-3629-5282-6627B938BAD0}"/>
          </ac:grpSpMkLst>
        </pc:grpChg>
        <pc:grpChg chg="add mod">
          <ac:chgData name="Marco Finetti" userId="fe4fd2758819c97b" providerId="LiveId" clId="{247FAC7D-8215-4190-A163-18B04DDF3D09}" dt="2024-05-11T18:34:25.013" v="14255" actId="1076"/>
          <ac:grpSpMkLst>
            <pc:docMk/>
            <pc:sldMk cId="2659386661" sldId="465"/>
            <ac:grpSpMk id="13" creationId="{F9D612CE-36EA-3E02-6945-84ADD2730F70}"/>
          </ac:grpSpMkLst>
        </pc:grpChg>
        <pc:grpChg chg="del">
          <ac:chgData name="Marco Finetti" userId="fe4fd2758819c97b" providerId="LiveId" clId="{247FAC7D-8215-4190-A163-18B04DDF3D09}" dt="2024-05-11T17:57:04.672" v="14173" actId="478"/>
          <ac:grpSpMkLst>
            <pc:docMk/>
            <pc:sldMk cId="2659386661" sldId="465"/>
            <ac:grpSpMk id="26" creationId="{BAE469E9-3701-E450-78C1-112ADFB2684F}"/>
          </ac:grpSpMkLst>
        </pc:grpChg>
        <pc:grpChg chg="add del mod">
          <ac:chgData name="Marco Finetti" userId="fe4fd2758819c97b" providerId="LiveId" clId="{247FAC7D-8215-4190-A163-18B04DDF3D09}" dt="2024-05-11T18:04:09.699" v="14220" actId="478"/>
          <ac:grpSpMkLst>
            <pc:docMk/>
            <pc:sldMk cId="2659386661" sldId="465"/>
            <ac:grpSpMk id="51" creationId="{8156FDD2-FE1E-4BA7-2D6F-D99BD5BEB121}"/>
          </ac:grpSpMkLst>
        </pc:grpChg>
        <pc:picChg chg="add mod">
          <ac:chgData name="Marco Finetti" userId="fe4fd2758819c97b" providerId="LiveId" clId="{247FAC7D-8215-4190-A163-18B04DDF3D09}" dt="2024-05-14T10:06:18.019" v="18538" actId="164"/>
          <ac:picMkLst>
            <pc:docMk/>
            <pc:sldMk cId="2659386661" sldId="465"/>
            <ac:picMk id="2" creationId="{FDB9CDF1-7FF1-6EB3-9795-EBAF5942EC93}"/>
          </ac:picMkLst>
        </pc:picChg>
        <pc:picChg chg="mod modCrop">
          <ac:chgData name="Marco Finetti" userId="fe4fd2758819c97b" providerId="LiveId" clId="{247FAC7D-8215-4190-A163-18B04DDF3D09}" dt="2024-05-11T18:00:38.502" v="14190" actId="14100"/>
          <ac:picMkLst>
            <pc:docMk/>
            <pc:sldMk cId="2659386661" sldId="465"/>
            <ac:picMk id="5" creationId="{CC214C72-387E-F66D-0646-281F79B6AE88}"/>
          </ac:picMkLst>
        </pc:picChg>
        <pc:picChg chg="mod modCrop">
          <ac:chgData name="Marco Finetti" userId="fe4fd2758819c97b" providerId="LiveId" clId="{247FAC7D-8215-4190-A163-18B04DDF3D09}" dt="2024-05-14T10:02:15.703" v="18418" actId="1076"/>
          <ac:picMkLst>
            <pc:docMk/>
            <pc:sldMk cId="2659386661" sldId="465"/>
            <ac:picMk id="24" creationId="{4153872D-ACBD-350F-A07F-E1A5EDAA6294}"/>
          </ac:picMkLst>
        </pc:picChg>
        <pc:picChg chg="mod">
          <ac:chgData name="Marco Finetti" userId="fe4fd2758819c97b" providerId="LiveId" clId="{247FAC7D-8215-4190-A163-18B04DDF3D09}" dt="2024-05-11T18:03:44.354" v="14216"/>
          <ac:picMkLst>
            <pc:docMk/>
            <pc:sldMk cId="2659386661" sldId="465"/>
            <ac:picMk id="52" creationId="{D0CE9AAB-FCEE-0828-6B74-59C1C16A1E41}"/>
          </ac:picMkLst>
        </pc:picChg>
        <pc:cxnChg chg="mod">
          <ac:chgData name="Marco Finetti" userId="fe4fd2758819c97b" providerId="LiveId" clId="{247FAC7D-8215-4190-A163-18B04DDF3D09}" dt="2024-05-11T18:01:01.141" v="14195" actId="478"/>
          <ac:cxnSpMkLst>
            <pc:docMk/>
            <pc:sldMk cId="2659386661" sldId="465"/>
            <ac:cxnSpMk id="6" creationId="{8F67A6FA-28AE-711A-D015-0B6EB8FC596F}"/>
          </ac:cxnSpMkLst>
        </pc:cxnChg>
        <pc:cxnChg chg="mod">
          <ac:chgData name="Marco Finetti" userId="fe4fd2758819c97b" providerId="LiveId" clId="{247FAC7D-8215-4190-A163-18B04DDF3D09}" dt="2024-05-11T17:57:04.672" v="14173" actId="478"/>
          <ac:cxnSpMkLst>
            <pc:docMk/>
            <pc:sldMk cId="2659386661" sldId="465"/>
            <ac:cxnSpMk id="14" creationId="{F2FF6378-0867-119C-0E8A-84F5DDF1010F}"/>
          </ac:cxnSpMkLst>
        </pc:cxnChg>
        <pc:cxnChg chg="mod">
          <ac:chgData name="Marco Finetti" userId="fe4fd2758819c97b" providerId="LiveId" clId="{247FAC7D-8215-4190-A163-18B04DDF3D09}" dt="2024-05-14T10:02:15.703" v="18418" actId="1076"/>
          <ac:cxnSpMkLst>
            <pc:docMk/>
            <pc:sldMk cId="2659386661" sldId="465"/>
            <ac:cxnSpMk id="28" creationId="{46482B6E-82E9-BC17-E38C-60011AD4FC0B}"/>
          </ac:cxnSpMkLst>
        </pc:cxnChg>
        <pc:cxnChg chg="add del mod">
          <ac:chgData name="Marco Finetti" userId="fe4fd2758819c97b" providerId="LiveId" clId="{247FAC7D-8215-4190-A163-18B04DDF3D09}" dt="2024-05-11T17:58:06.933" v="14185" actId="478"/>
          <ac:cxnSpMkLst>
            <pc:docMk/>
            <pc:sldMk cId="2659386661" sldId="465"/>
            <ac:cxnSpMk id="34" creationId="{7D26EDA8-2A14-3D97-8D58-A9B25869E6DA}"/>
          </ac:cxnSpMkLst>
        </pc:cxnChg>
        <pc:cxnChg chg="mod">
          <ac:chgData name="Marco Finetti" userId="fe4fd2758819c97b" providerId="LiveId" clId="{247FAC7D-8215-4190-A163-18B04DDF3D09}" dt="2024-05-11T18:03:44.354" v="14216"/>
          <ac:cxnSpMkLst>
            <pc:docMk/>
            <pc:sldMk cId="2659386661" sldId="465"/>
            <ac:cxnSpMk id="53" creationId="{7C571151-488B-A17C-7BB3-5D6B58CBD30F}"/>
          </ac:cxnSpMkLst>
        </pc:cxnChg>
      </pc:sldChg>
      <pc:sldChg chg="modSp add mod ord modShow">
        <pc:chgData name="Marco Finetti" userId="fe4fd2758819c97b" providerId="LiveId" clId="{247FAC7D-8215-4190-A163-18B04DDF3D09}" dt="2024-05-14T13:25:04.168" v="19537" actId="14826"/>
        <pc:sldMkLst>
          <pc:docMk/>
          <pc:sldMk cId="295363991" sldId="466"/>
        </pc:sldMkLst>
        <pc:grpChg chg="mod">
          <ac:chgData name="Marco Finetti" userId="fe4fd2758819c97b" providerId="LiveId" clId="{247FAC7D-8215-4190-A163-18B04DDF3D09}" dt="2024-05-14T13:25:04.168" v="19537" actId="14826"/>
          <ac:grpSpMkLst>
            <pc:docMk/>
            <pc:sldMk cId="295363991" sldId="466"/>
            <ac:grpSpMk id="13" creationId="{F9D612CE-36EA-3E02-6945-84ADD2730F70}"/>
          </ac:grpSpMkLst>
        </pc:grpChg>
        <pc:picChg chg="mod">
          <ac:chgData name="Marco Finetti" userId="fe4fd2758819c97b" providerId="LiveId" clId="{247FAC7D-8215-4190-A163-18B04DDF3D09}" dt="2024-05-14T13:25:04.168" v="19537" actId="14826"/>
          <ac:picMkLst>
            <pc:docMk/>
            <pc:sldMk cId="295363991" sldId="466"/>
            <ac:picMk id="24" creationId="{4153872D-ACBD-350F-A07F-E1A5EDAA6294}"/>
          </ac:picMkLst>
        </pc:picChg>
        <pc:cxnChg chg="mod">
          <ac:chgData name="Marco Finetti" userId="fe4fd2758819c97b" providerId="LiveId" clId="{247FAC7D-8215-4190-A163-18B04DDF3D09}" dt="2024-05-14T13:25:04.168" v="19537" actId="14826"/>
          <ac:cxnSpMkLst>
            <pc:docMk/>
            <pc:sldMk cId="295363991" sldId="466"/>
            <ac:cxnSpMk id="28" creationId="{46482B6E-82E9-BC17-E38C-60011AD4FC0B}"/>
          </ac:cxnSpMkLst>
        </pc:cxnChg>
      </pc:sldChg>
      <pc:sldChg chg="addSp delSp modSp add del mod">
        <pc:chgData name="Marco Finetti" userId="fe4fd2758819c97b" providerId="LiveId" clId="{247FAC7D-8215-4190-A163-18B04DDF3D09}" dt="2024-05-14T07:53:26.815" v="17979" actId="47"/>
        <pc:sldMkLst>
          <pc:docMk/>
          <pc:sldMk cId="3780154366" sldId="467"/>
        </pc:sldMkLst>
        <pc:spChg chg="del">
          <ac:chgData name="Marco Finetti" userId="fe4fd2758819c97b" providerId="LiveId" clId="{247FAC7D-8215-4190-A163-18B04DDF3D09}" dt="2024-05-12T12:09:13.262" v="15335" actId="478"/>
          <ac:spMkLst>
            <pc:docMk/>
            <pc:sldMk cId="3780154366" sldId="467"/>
            <ac:spMk id="2" creationId="{4D331B91-0287-F8BE-DD3E-2AAC2186C529}"/>
          </ac:spMkLst>
        </pc:spChg>
        <pc:spChg chg="add mod">
          <ac:chgData name="Marco Finetti" userId="fe4fd2758819c97b" providerId="LiveId" clId="{247FAC7D-8215-4190-A163-18B04DDF3D09}" dt="2024-05-12T12:09:13.512" v="15336"/>
          <ac:spMkLst>
            <pc:docMk/>
            <pc:sldMk cId="3780154366" sldId="467"/>
            <ac:spMk id="7" creationId="{E12955DB-E61D-2446-B31B-1F884582F092}"/>
          </ac:spMkLst>
        </pc:spChg>
        <pc:grpChg chg="add mod">
          <ac:chgData name="Marco Finetti" userId="fe4fd2758819c97b" providerId="LiveId" clId="{247FAC7D-8215-4190-A163-18B04DDF3D09}" dt="2024-05-11T18:35:16.894" v="14259" actId="14826"/>
          <ac:grpSpMkLst>
            <pc:docMk/>
            <pc:sldMk cId="3780154366" sldId="467"/>
            <ac:grpSpMk id="3" creationId="{73521F22-E2CC-44AD-1336-B06C8E2F3856}"/>
          </ac:grpSpMkLst>
        </pc:grpChg>
        <pc:grpChg chg="del mod">
          <ac:chgData name="Marco Finetti" userId="fe4fd2758819c97b" providerId="LiveId" clId="{247FAC7D-8215-4190-A163-18B04DDF3D09}" dt="2024-05-11T18:35:07.293" v="14258" actId="478"/>
          <ac:grpSpMkLst>
            <pc:docMk/>
            <pc:sldMk cId="3780154366" sldId="467"/>
            <ac:grpSpMk id="13" creationId="{F9D612CE-36EA-3E02-6945-84ADD2730F70}"/>
          </ac:grpSpMkLst>
        </pc:grpChg>
        <pc:grpChg chg="add del mod">
          <ac:chgData name="Marco Finetti" userId="fe4fd2758819c97b" providerId="LiveId" clId="{247FAC7D-8215-4190-A163-18B04DDF3D09}" dt="2024-05-11T18:37:18.166" v="14303" actId="478"/>
          <ac:grpSpMkLst>
            <pc:docMk/>
            <pc:sldMk cId="3780154366" sldId="467"/>
            <ac:grpSpMk id="19" creationId="{B21419F8-F0CD-66E8-3EED-A3CFA466D1AD}"/>
          </ac:grpSpMkLst>
        </pc:grpChg>
        <pc:picChg chg="mod modCrop">
          <ac:chgData name="Marco Finetti" userId="fe4fd2758819c97b" providerId="LiveId" clId="{247FAC7D-8215-4190-A163-18B04DDF3D09}" dt="2024-05-12T12:40:57.861" v="15468"/>
          <ac:picMkLst>
            <pc:docMk/>
            <pc:sldMk cId="3780154366" sldId="467"/>
            <ac:picMk id="5" creationId="{4AE678A0-16DF-F047-E095-FB5466E887BD}"/>
          </ac:picMkLst>
        </pc:picChg>
        <pc:picChg chg="mod">
          <ac:chgData name="Marco Finetti" userId="fe4fd2758819c97b" providerId="LiveId" clId="{247FAC7D-8215-4190-A163-18B04DDF3D09}" dt="2024-05-11T18:37:02.852" v="14277"/>
          <ac:picMkLst>
            <pc:docMk/>
            <pc:sldMk cId="3780154366" sldId="467"/>
            <ac:picMk id="22" creationId="{AABA7886-CC3F-DC2D-7707-800F042BAC17}"/>
          </ac:picMkLst>
        </pc:picChg>
        <pc:picChg chg="mod">
          <ac:chgData name="Marco Finetti" userId="fe4fd2758819c97b" providerId="LiveId" clId="{247FAC7D-8215-4190-A163-18B04DDF3D09}" dt="2024-05-11T18:19:39.841" v="14225" actId="14826"/>
          <ac:picMkLst>
            <pc:docMk/>
            <pc:sldMk cId="3780154366" sldId="467"/>
            <ac:picMk id="24" creationId="{4153872D-ACBD-350F-A07F-E1A5EDAA6294}"/>
          </ac:picMkLst>
        </pc:picChg>
        <pc:cxnChg chg="mod">
          <ac:chgData name="Marco Finetti" userId="fe4fd2758819c97b" providerId="LiveId" clId="{247FAC7D-8215-4190-A163-18B04DDF3D09}" dt="2024-05-11T18:37:16.239" v="14302" actId="1076"/>
          <ac:cxnSpMkLst>
            <pc:docMk/>
            <pc:sldMk cId="3780154366" sldId="467"/>
            <ac:cxnSpMk id="6" creationId="{975256A0-611F-F639-513D-4FB970F55DB6}"/>
          </ac:cxnSpMkLst>
        </pc:cxnChg>
        <pc:cxnChg chg="mod">
          <ac:chgData name="Marco Finetti" userId="fe4fd2758819c97b" providerId="LiveId" clId="{247FAC7D-8215-4190-A163-18B04DDF3D09}" dt="2024-05-11T18:37:18.166" v="14303" actId="478"/>
          <ac:cxnSpMkLst>
            <pc:docMk/>
            <pc:sldMk cId="3780154366" sldId="467"/>
            <ac:cxnSpMk id="25" creationId="{31ADB82E-1F37-C702-B846-06737FA7A656}"/>
          </ac:cxnSpMkLst>
        </pc:cxnChg>
        <pc:cxnChg chg="mod">
          <ac:chgData name="Marco Finetti" userId="fe4fd2758819c97b" providerId="LiveId" clId="{247FAC7D-8215-4190-A163-18B04DDF3D09}" dt="2024-05-11T18:35:07.293" v="14258" actId="478"/>
          <ac:cxnSpMkLst>
            <pc:docMk/>
            <pc:sldMk cId="3780154366" sldId="467"/>
            <ac:cxnSpMk id="28" creationId="{46482B6E-82E9-BC17-E38C-60011AD4FC0B}"/>
          </ac:cxnSpMkLst>
        </pc:cxnChg>
      </pc:sldChg>
      <pc:sldChg chg="delSp modSp add mod ord delAnim modShow modNotesTx">
        <pc:chgData name="Marco Finetti" userId="fe4fd2758819c97b" providerId="LiveId" clId="{247FAC7D-8215-4190-A163-18B04DDF3D09}" dt="2024-05-14T10:31:22.119" v="18692"/>
        <pc:sldMkLst>
          <pc:docMk/>
          <pc:sldMk cId="3081582745" sldId="468"/>
        </pc:sldMkLst>
        <pc:spChg chg="del">
          <ac:chgData name="Marco Finetti" userId="fe4fd2758819c97b" providerId="LiveId" clId="{247FAC7D-8215-4190-A163-18B04DDF3D09}" dt="2024-05-12T15:04:14.248" v="16328" actId="478"/>
          <ac:spMkLst>
            <pc:docMk/>
            <pc:sldMk cId="3081582745" sldId="468"/>
            <ac:spMk id="29" creationId="{199A86E5-375D-E3A2-4F9A-DDD2543D0A7D}"/>
          </ac:spMkLst>
        </pc:spChg>
        <pc:grpChg chg="del">
          <ac:chgData name="Marco Finetti" userId="fe4fd2758819c97b" providerId="LiveId" clId="{247FAC7D-8215-4190-A163-18B04DDF3D09}" dt="2024-05-12T15:04:14.248" v="16328" actId="478"/>
          <ac:grpSpMkLst>
            <pc:docMk/>
            <pc:sldMk cId="3081582745" sldId="468"/>
            <ac:grpSpMk id="3" creationId="{66F77D65-CA4F-36AC-6001-CC0D9B7A1F41}"/>
          </ac:grpSpMkLst>
        </pc:grpChg>
        <pc:grpChg chg="del">
          <ac:chgData name="Marco Finetti" userId="fe4fd2758819c97b" providerId="LiveId" clId="{247FAC7D-8215-4190-A163-18B04DDF3D09}" dt="2024-05-12T15:04:14.248" v="16328" actId="478"/>
          <ac:grpSpMkLst>
            <pc:docMk/>
            <pc:sldMk cId="3081582745" sldId="468"/>
            <ac:grpSpMk id="54" creationId="{65AF2648-89AA-7494-DFAB-1F34EBAA5C92}"/>
          </ac:grpSpMkLst>
        </pc:grpChg>
        <pc:grpChg chg="del">
          <ac:chgData name="Marco Finetti" userId="fe4fd2758819c97b" providerId="LiveId" clId="{247FAC7D-8215-4190-A163-18B04DDF3D09}" dt="2024-05-12T15:04:14.248" v="16328" actId="478"/>
          <ac:grpSpMkLst>
            <pc:docMk/>
            <pc:sldMk cId="3081582745" sldId="468"/>
            <ac:grpSpMk id="56" creationId="{CFAE3C3D-F797-B37C-72FF-A9499D252828}"/>
          </ac:grpSpMkLst>
        </pc:grpChg>
        <pc:grpChg chg="del">
          <ac:chgData name="Marco Finetti" userId="fe4fd2758819c97b" providerId="LiveId" clId="{247FAC7D-8215-4190-A163-18B04DDF3D09}" dt="2024-05-12T15:04:14.248" v="16328" actId="478"/>
          <ac:grpSpMkLst>
            <pc:docMk/>
            <pc:sldMk cId="3081582745" sldId="468"/>
            <ac:grpSpMk id="76" creationId="{9FE92729-D7B2-F04A-6E33-527E117B3F0C}"/>
          </ac:grpSpMkLst>
        </pc:grpChg>
        <pc:cxnChg chg="mod">
          <ac:chgData name="Marco Finetti" userId="fe4fd2758819c97b" providerId="LiveId" clId="{247FAC7D-8215-4190-A163-18B04DDF3D09}" dt="2024-05-12T15:04:14.248" v="16328" actId="478"/>
          <ac:cxnSpMkLst>
            <pc:docMk/>
            <pc:sldMk cId="3081582745" sldId="468"/>
            <ac:cxnSpMk id="5" creationId="{FEBB637A-25E1-6F5A-64E3-B79579AC5277}"/>
          </ac:cxnSpMkLst>
        </pc:cxnChg>
        <pc:cxnChg chg="mod">
          <ac:chgData name="Marco Finetti" userId="fe4fd2758819c97b" providerId="LiveId" clId="{247FAC7D-8215-4190-A163-18B04DDF3D09}" dt="2024-05-12T15:04:14.248" v="16328" actId="478"/>
          <ac:cxnSpMkLst>
            <pc:docMk/>
            <pc:sldMk cId="3081582745" sldId="468"/>
            <ac:cxnSpMk id="14" creationId="{F2FF6378-0867-119C-0E8A-84F5DDF1010F}"/>
          </ac:cxnSpMkLst>
        </pc:cxnChg>
        <pc:cxnChg chg="mod">
          <ac:chgData name="Marco Finetti" userId="fe4fd2758819c97b" providerId="LiveId" clId="{247FAC7D-8215-4190-A163-18B04DDF3D09}" dt="2024-05-12T15:04:14.248" v="16328" actId="478"/>
          <ac:cxnSpMkLst>
            <pc:docMk/>
            <pc:sldMk cId="3081582745" sldId="468"/>
            <ac:cxnSpMk id="58" creationId="{2F1FB493-E285-E030-8559-43760B96CBFD}"/>
          </ac:cxnSpMkLst>
        </pc:cxnChg>
        <pc:cxnChg chg="mod">
          <ac:chgData name="Marco Finetti" userId="fe4fd2758819c97b" providerId="LiveId" clId="{247FAC7D-8215-4190-A163-18B04DDF3D09}" dt="2024-05-12T15:04:14.248" v="16328" actId="478"/>
          <ac:cxnSpMkLst>
            <pc:docMk/>
            <pc:sldMk cId="3081582745" sldId="468"/>
            <ac:cxnSpMk id="77" creationId="{8726C8DD-1D96-4FF6-C9C7-AC7A81FCACBC}"/>
          </ac:cxnSpMkLst>
        </pc:cxnChg>
      </pc:sldChg>
      <pc:sldChg chg="add mod modShow modNotesTx">
        <pc:chgData name="Marco Finetti" userId="fe4fd2758819c97b" providerId="LiveId" clId="{247FAC7D-8215-4190-A163-18B04DDF3D09}" dt="2024-05-14T12:08:04.455" v="18693" actId="729"/>
        <pc:sldMkLst>
          <pc:docMk/>
          <pc:sldMk cId="2525137462" sldId="469"/>
        </pc:sldMkLst>
      </pc:sldChg>
      <pc:sldChg chg="addSp delSp modSp add mod modNotesTx">
        <pc:chgData name="Marco Finetti" userId="fe4fd2758819c97b" providerId="LiveId" clId="{247FAC7D-8215-4190-A163-18B04DDF3D09}" dt="2024-05-15T07:50:46.771" v="19874" actId="1076"/>
        <pc:sldMkLst>
          <pc:docMk/>
          <pc:sldMk cId="1381432654" sldId="470"/>
        </pc:sldMkLst>
        <pc:spChg chg="mod">
          <ac:chgData name="Marco Finetti" userId="fe4fd2758819c97b" providerId="LiveId" clId="{247FAC7D-8215-4190-A163-18B04DDF3D09}" dt="2024-05-14T10:15:21.426" v="18620" actId="1035"/>
          <ac:spMkLst>
            <pc:docMk/>
            <pc:sldMk cId="1381432654" sldId="470"/>
            <ac:spMk id="2" creationId="{889B0E19-6804-B02F-BF36-B7B857E15A9D}"/>
          </ac:spMkLst>
        </pc:spChg>
        <pc:spChg chg="mod">
          <ac:chgData name="Marco Finetti" userId="fe4fd2758819c97b" providerId="LiveId" clId="{247FAC7D-8215-4190-A163-18B04DDF3D09}" dt="2024-05-14T14:44:26.014" v="19697" actId="1076"/>
          <ac:spMkLst>
            <pc:docMk/>
            <pc:sldMk cId="1381432654" sldId="470"/>
            <ac:spMk id="10" creationId="{D1AAC551-438C-17FC-D1E9-64FBF2AFD7E0}"/>
          </ac:spMkLst>
        </pc:spChg>
        <pc:spChg chg="mod">
          <ac:chgData name="Marco Finetti" userId="fe4fd2758819c97b" providerId="LiveId" clId="{247FAC7D-8215-4190-A163-18B04DDF3D09}" dt="2024-05-15T07:50:26.674" v="19872" actId="1037"/>
          <ac:spMkLst>
            <pc:docMk/>
            <pc:sldMk cId="1381432654" sldId="470"/>
            <ac:spMk id="30" creationId="{FD6883A4-3F31-632F-754C-AA297C56DB15}"/>
          </ac:spMkLst>
        </pc:spChg>
        <pc:spChg chg="mod">
          <ac:chgData name="Marco Finetti" userId="fe4fd2758819c97b" providerId="LiveId" clId="{247FAC7D-8215-4190-A163-18B04DDF3D09}" dt="2024-05-15T07:50:46.771" v="19874" actId="1076"/>
          <ac:spMkLst>
            <pc:docMk/>
            <pc:sldMk cId="1381432654" sldId="470"/>
            <ac:spMk id="31" creationId="{9FF16C5C-FD28-0E71-E73C-57CC3F36B067}"/>
          </ac:spMkLst>
        </pc:spChg>
        <pc:spChg chg="mod">
          <ac:chgData name="Marco Finetti" userId="fe4fd2758819c97b" providerId="LiveId" clId="{247FAC7D-8215-4190-A163-18B04DDF3D09}" dt="2024-05-15T07:50:41.157" v="19873" actId="1076"/>
          <ac:spMkLst>
            <pc:docMk/>
            <pc:sldMk cId="1381432654" sldId="470"/>
            <ac:spMk id="32" creationId="{5330E75E-6A7A-0483-8C38-B686EA686C8C}"/>
          </ac:spMkLst>
        </pc:spChg>
        <pc:grpChg chg="add del mod">
          <ac:chgData name="Marco Finetti" userId="fe4fd2758819c97b" providerId="LiveId" clId="{247FAC7D-8215-4190-A163-18B04DDF3D09}" dt="2024-05-14T10:07:53.306" v="18545" actId="478"/>
          <ac:grpSpMkLst>
            <pc:docMk/>
            <pc:sldMk cId="1381432654" sldId="470"/>
            <ac:grpSpMk id="11" creationId="{D3DFDB29-7398-9404-6ABF-CA4C1A6A237F}"/>
          </ac:grpSpMkLst>
        </pc:grpChg>
        <pc:grpChg chg="add del mod">
          <ac:chgData name="Marco Finetti" userId="fe4fd2758819c97b" providerId="LiveId" clId="{247FAC7D-8215-4190-A163-18B04DDF3D09}" dt="2024-05-14T10:14:53.272" v="18604" actId="478"/>
          <ac:grpSpMkLst>
            <pc:docMk/>
            <pc:sldMk cId="1381432654" sldId="470"/>
            <ac:grpSpMk id="15" creationId="{D3FDB736-B7FC-DF91-F8A8-5BEE30891334}"/>
          </ac:grpSpMkLst>
        </pc:grpChg>
        <pc:grpChg chg="add del mod">
          <ac:chgData name="Marco Finetti" userId="fe4fd2758819c97b" providerId="LiveId" clId="{247FAC7D-8215-4190-A163-18B04DDF3D09}" dt="2024-05-14T14:42:47.878" v="19684" actId="478"/>
          <ac:grpSpMkLst>
            <pc:docMk/>
            <pc:sldMk cId="1381432654" sldId="470"/>
            <ac:grpSpMk id="24" creationId="{A13F1EC2-3CBA-0BE5-F01C-624CE9B2765C}"/>
          </ac:grpSpMkLst>
        </pc:grpChg>
        <pc:grpChg chg="mod topLvl">
          <ac:chgData name="Marco Finetti" userId="fe4fd2758819c97b" providerId="LiveId" clId="{247FAC7D-8215-4190-A163-18B04DDF3D09}" dt="2024-05-14T14:44:19.200" v="19696" actId="1076"/>
          <ac:grpSpMkLst>
            <pc:docMk/>
            <pc:sldMk cId="1381432654" sldId="470"/>
            <ac:grpSpMk id="25" creationId="{0581E966-92D9-DB03-4C53-56B0D61C584A}"/>
          </ac:grpSpMkLst>
        </pc:grpChg>
        <pc:grpChg chg="mod">
          <ac:chgData name="Marco Finetti" userId="fe4fd2758819c97b" providerId="LiveId" clId="{247FAC7D-8215-4190-A163-18B04DDF3D09}" dt="2024-05-14T14:42:40.659" v="19682" actId="20577"/>
          <ac:grpSpMkLst>
            <pc:docMk/>
            <pc:sldMk cId="1381432654" sldId="470"/>
            <ac:grpSpMk id="29" creationId="{EF42CBB2-FCC5-0E43-B802-718967008CD7}"/>
          </ac:grpSpMkLst>
        </pc:grpChg>
        <pc:picChg chg="mod">
          <ac:chgData name="Marco Finetti" userId="fe4fd2758819c97b" providerId="LiveId" clId="{247FAC7D-8215-4190-A163-18B04DDF3D09}" dt="2024-05-14T10:14:49.413" v="18603" actId="14100"/>
          <ac:picMkLst>
            <pc:docMk/>
            <pc:sldMk cId="1381432654" sldId="470"/>
            <ac:picMk id="5" creationId="{4AE678A0-16DF-F047-E095-FB5466E887BD}"/>
          </ac:picMkLst>
        </pc:picChg>
        <pc:picChg chg="mod">
          <ac:chgData name="Marco Finetti" userId="fe4fd2758819c97b" providerId="LiveId" clId="{247FAC7D-8215-4190-A163-18B04DDF3D09}" dt="2024-05-14T10:07:29.579" v="18543"/>
          <ac:picMkLst>
            <pc:docMk/>
            <pc:sldMk cId="1381432654" sldId="470"/>
            <ac:picMk id="12" creationId="{5AEC0639-92A9-8044-2A18-48838B84F0E1}"/>
          </ac:picMkLst>
        </pc:picChg>
        <pc:picChg chg="mod">
          <ac:chgData name="Marco Finetti" userId="fe4fd2758819c97b" providerId="LiveId" clId="{247FAC7D-8215-4190-A163-18B04DDF3D09}" dt="2024-05-14T10:14:33.965" v="18584"/>
          <ac:picMkLst>
            <pc:docMk/>
            <pc:sldMk cId="1381432654" sldId="470"/>
            <ac:picMk id="16" creationId="{EE1E69CF-CE91-43AA-C8D1-FE5EB26FEC6B}"/>
          </ac:picMkLst>
        </pc:picChg>
        <pc:cxnChg chg="mod">
          <ac:chgData name="Marco Finetti" userId="fe4fd2758819c97b" providerId="LiveId" clId="{247FAC7D-8215-4190-A163-18B04DDF3D09}" dt="2024-05-14T10:14:49.413" v="18603" actId="14100"/>
          <ac:cxnSpMkLst>
            <pc:docMk/>
            <pc:sldMk cId="1381432654" sldId="470"/>
            <ac:cxnSpMk id="6" creationId="{975256A0-611F-F639-513D-4FB970F55DB6}"/>
          </ac:cxnSpMkLst>
        </pc:cxnChg>
        <pc:cxnChg chg="mod">
          <ac:chgData name="Marco Finetti" userId="fe4fd2758819c97b" providerId="LiveId" clId="{247FAC7D-8215-4190-A163-18B04DDF3D09}" dt="2024-05-14T10:07:53.306" v="18545" actId="478"/>
          <ac:cxnSpMkLst>
            <pc:docMk/>
            <pc:sldMk cId="1381432654" sldId="470"/>
            <ac:cxnSpMk id="13" creationId="{F49C5B59-EA0E-6073-6413-94B99D4AA843}"/>
          </ac:cxnSpMkLst>
        </pc:cxnChg>
        <pc:cxnChg chg="mod">
          <ac:chgData name="Marco Finetti" userId="fe4fd2758819c97b" providerId="LiveId" clId="{247FAC7D-8215-4190-A163-18B04DDF3D09}" dt="2024-05-14T10:14:53.272" v="18604" actId="478"/>
          <ac:cxnSpMkLst>
            <pc:docMk/>
            <pc:sldMk cId="1381432654" sldId="470"/>
            <ac:cxnSpMk id="19" creationId="{9DDFDD62-32AF-D549-FEA4-2CC490217251}"/>
          </ac:cxnSpMkLst>
        </pc:cxnChg>
        <pc:cxnChg chg="del mod">
          <ac:chgData name="Marco Finetti" userId="fe4fd2758819c97b" providerId="LiveId" clId="{247FAC7D-8215-4190-A163-18B04DDF3D09}" dt="2024-05-14T14:42:45.136" v="19683" actId="478"/>
          <ac:cxnSpMkLst>
            <pc:docMk/>
            <pc:sldMk cId="1381432654" sldId="470"/>
            <ac:cxnSpMk id="26" creationId="{7FA18776-A157-0255-7A42-E21BA553262A}"/>
          </ac:cxnSpMkLst>
        </pc:cxnChg>
        <pc:cxnChg chg="del mod topLvl">
          <ac:chgData name="Marco Finetti" userId="fe4fd2758819c97b" providerId="LiveId" clId="{247FAC7D-8215-4190-A163-18B04DDF3D09}" dt="2024-05-14T14:42:47.878" v="19684" actId="478"/>
          <ac:cxnSpMkLst>
            <pc:docMk/>
            <pc:sldMk cId="1381432654" sldId="470"/>
            <ac:cxnSpMk id="28" creationId="{9BC458D7-7B3D-088B-1536-FAF68B3501D4}"/>
          </ac:cxnSpMkLst>
        </pc:cxnChg>
        <pc:cxnChg chg="mod">
          <ac:chgData name="Marco Finetti" userId="fe4fd2758819c97b" providerId="LiveId" clId="{247FAC7D-8215-4190-A163-18B04DDF3D09}" dt="2024-05-14T14:43:12.006" v="19686" actId="693"/>
          <ac:cxnSpMkLst>
            <pc:docMk/>
            <pc:sldMk cId="1381432654" sldId="470"/>
            <ac:cxnSpMk id="33" creationId="{20A292D5-7F1B-C1BC-0B8D-C5EACC11DCFE}"/>
          </ac:cxnSpMkLst>
        </pc:cxnChg>
        <pc:cxnChg chg="mod">
          <ac:chgData name="Marco Finetti" userId="fe4fd2758819c97b" providerId="LiveId" clId="{247FAC7D-8215-4190-A163-18B04DDF3D09}" dt="2024-05-14T14:43:24.797" v="19688" actId="693"/>
          <ac:cxnSpMkLst>
            <pc:docMk/>
            <pc:sldMk cId="1381432654" sldId="470"/>
            <ac:cxnSpMk id="34" creationId="{3126BBA0-97FE-738F-458E-A9D8F89A6640}"/>
          </ac:cxnSpMkLst>
        </pc:cxnChg>
        <pc:cxnChg chg="mod">
          <ac:chgData name="Marco Finetti" userId="fe4fd2758819c97b" providerId="LiveId" clId="{247FAC7D-8215-4190-A163-18B04DDF3D09}" dt="2024-05-14T14:43:18.902" v="19687" actId="693"/>
          <ac:cxnSpMkLst>
            <pc:docMk/>
            <pc:sldMk cId="1381432654" sldId="470"/>
            <ac:cxnSpMk id="35" creationId="{33E31F1B-907A-558B-FFB1-8E8FC5DC7841}"/>
          </ac:cxnSpMkLst>
        </pc:cxnChg>
      </pc:sldChg>
    </pc:docChg>
  </pc:docChgLst>
  <pc:docChgLst>
    <pc:chgData name="Marco Finets" userId="3c09b06c3f18c1a7" providerId="LiveId" clId="{05E5A782-7813-4A77-823D-05BFBC1FB098}"/>
    <pc:docChg chg="undo redo custSel addSld delSld modSld sldOrd modMainMaster addSection delSection modSection">
      <pc:chgData name="Marco Finets" userId="3c09b06c3f18c1a7" providerId="LiveId" clId="{05E5A782-7813-4A77-823D-05BFBC1FB098}" dt="2023-02-28T14:56:34.598" v="7466"/>
      <pc:docMkLst>
        <pc:docMk/>
      </pc:docMkLst>
      <pc:sldChg chg="del">
        <pc:chgData name="Marco Finets" userId="3c09b06c3f18c1a7" providerId="LiveId" clId="{05E5A782-7813-4A77-823D-05BFBC1FB098}" dt="2023-02-22T21:00:18.270" v="73" actId="47"/>
        <pc:sldMkLst>
          <pc:docMk/>
          <pc:sldMk cId="3613689186" sldId="257"/>
        </pc:sldMkLst>
      </pc:sldChg>
      <pc:sldChg chg="addSp delSp modSp mod ord setBg">
        <pc:chgData name="Marco Finets" userId="3c09b06c3f18c1a7" providerId="LiveId" clId="{05E5A782-7813-4A77-823D-05BFBC1FB098}" dt="2023-02-28T14:54:19.207" v="7460" actId="14861"/>
        <pc:sldMkLst>
          <pc:docMk/>
          <pc:sldMk cId="357591632" sldId="260"/>
        </pc:sldMkLst>
        <pc:spChg chg="add del mod">
          <ac:chgData name="Marco Finets" userId="3c09b06c3f18c1a7" providerId="LiveId" clId="{05E5A782-7813-4A77-823D-05BFBC1FB098}" dt="2023-02-22T20:56:55.834" v="54"/>
          <ac:spMkLst>
            <pc:docMk/>
            <pc:sldMk cId="357591632" sldId="260"/>
            <ac:spMk id="2" creationId="{A4C27461-EB75-C64D-1FAA-64ACEAE6724D}"/>
          </ac:spMkLst>
        </pc:spChg>
        <pc:spChg chg="mod">
          <ac:chgData name="Marco Finets" userId="3c09b06c3f18c1a7" providerId="LiveId" clId="{05E5A782-7813-4A77-823D-05BFBC1FB098}" dt="2023-02-28T14:26:37.800" v="7299" actId="20577"/>
          <ac:spMkLst>
            <pc:docMk/>
            <pc:sldMk cId="357591632" sldId="260"/>
            <ac:spMk id="3" creationId="{93853AF6-2CBE-4AFA-8F5A-8275A3E2BB96}"/>
          </ac:spMkLst>
        </pc:spChg>
        <pc:spChg chg="add del mod">
          <ac:chgData name="Marco Finets" userId="3c09b06c3f18c1a7" providerId="LiveId" clId="{05E5A782-7813-4A77-823D-05BFBC1FB098}" dt="2023-02-28T14:24:05.901" v="7273" actId="478"/>
          <ac:spMkLst>
            <pc:docMk/>
            <pc:sldMk cId="357591632" sldId="260"/>
            <ac:spMk id="4" creationId="{ABFB5623-E7DF-709C-E345-C09470F31ED4}"/>
          </ac:spMkLst>
        </pc:spChg>
        <pc:spChg chg="add mod">
          <ac:chgData name="Marco Finets" userId="3c09b06c3f18c1a7" providerId="LiveId" clId="{05E5A782-7813-4A77-823D-05BFBC1FB098}" dt="2023-02-28T13:54:51.746" v="6911" actId="164"/>
          <ac:spMkLst>
            <pc:docMk/>
            <pc:sldMk cId="357591632" sldId="260"/>
            <ac:spMk id="5" creationId="{BF0EAC97-7EE0-6A6E-92FB-A670DFDCAEBD}"/>
          </ac:spMkLst>
        </pc:spChg>
        <pc:spChg chg="add del mod">
          <ac:chgData name="Marco Finets" userId="3c09b06c3f18c1a7" providerId="LiveId" clId="{05E5A782-7813-4A77-823D-05BFBC1FB098}" dt="2023-02-28T13:52:18.110" v="6900" actId="478"/>
          <ac:spMkLst>
            <pc:docMk/>
            <pc:sldMk cId="357591632" sldId="260"/>
            <ac:spMk id="6" creationId="{0CE2D6CA-CACD-CD94-D20F-B74E2C83BC32}"/>
          </ac:spMkLst>
        </pc:spChg>
        <pc:spChg chg="mod">
          <ac:chgData name="Marco Finets" userId="3c09b06c3f18c1a7" providerId="LiveId" clId="{05E5A782-7813-4A77-823D-05BFBC1FB098}" dt="2023-02-28T14:52:17.716" v="7423" actId="255"/>
          <ac:spMkLst>
            <pc:docMk/>
            <pc:sldMk cId="357591632" sldId="260"/>
            <ac:spMk id="15" creationId="{BB3D910C-3949-14F4-AF3F-F618C9E430A1}"/>
          </ac:spMkLst>
        </pc:spChg>
        <pc:spChg chg="add mod">
          <ac:chgData name="Marco Finets" userId="3c09b06c3f18c1a7" providerId="LiveId" clId="{05E5A782-7813-4A77-823D-05BFBC1FB098}" dt="2023-02-28T14:25:04.062" v="7282" actId="1076"/>
          <ac:spMkLst>
            <pc:docMk/>
            <pc:sldMk cId="357591632" sldId="260"/>
            <ac:spMk id="18" creationId="{4866B510-356A-A35E-44B6-695DC9E1C76A}"/>
          </ac:spMkLst>
        </pc:spChg>
        <pc:grpChg chg="add del mod">
          <ac:chgData name="Marco Finets" userId="3c09b06c3f18c1a7" providerId="LiveId" clId="{05E5A782-7813-4A77-823D-05BFBC1FB098}" dt="2023-02-28T14:00:51.545" v="6959" actId="21"/>
          <ac:grpSpMkLst>
            <pc:docMk/>
            <pc:sldMk cId="357591632" sldId="260"/>
            <ac:grpSpMk id="7" creationId="{78CB96AA-6C62-504D-429B-1D34FE9834FE}"/>
          </ac:grpSpMkLst>
        </pc:grpChg>
        <pc:grpChg chg="add mod">
          <ac:chgData name="Marco Finets" userId="3c09b06c3f18c1a7" providerId="LiveId" clId="{05E5A782-7813-4A77-823D-05BFBC1FB098}" dt="2023-02-28T14:53:39.534" v="7455" actId="14861"/>
          <ac:grpSpMkLst>
            <pc:docMk/>
            <pc:sldMk cId="357591632" sldId="260"/>
            <ac:grpSpMk id="13" creationId="{89222E77-31A1-D087-1EAF-5D3057744E5A}"/>
          </ac:grpSpMkLst>
        </pc:grpChg>
        <pc:picChg chg="del">
          <ac:chgData name="Marco Finets" userId="3c09b06c3f18c1a7" providerId="LiveId" clId="{05E5A782-7813-4A77-823D-05BFBC1FB098}" dt="2023-02-22T20:58:56.891" v="66" actId="478"/>
          <ac:picMkLst>
            <pc:docMk/>
            <pc:sldMk cId="357591632" sldId="260"/>
            <ac:picMk id="4" creationId="{3F1B0CD3-A8F8-41BB-88BB-0EAFB3D13215}"/>
          </ac:picMkLst>
        </pc:picChg>
        <pc:picChg chg="add del mod">
          <ac:chgData name="Marco Finets" userId="3c09b06c3f18c1a7" providerId="LiveId" clId="{05E5A782-7813-4A77-823D-05BFBC1FB098}" dt="2023-02-28T14:48:07.957" v="7334" actId="478"/>
          <ac:picMkLst>
            <pc:docMk/>
            <pc:sldMk cId="357591632" sldId="260"/>
            <ac:picMk id="4" creationId="{43FA7561-1319-7957-E238-9DE1991BE3D2}"/>
          </ac:picMkLst>
        </pc:picChg>
        <pc:picChg chg="add del mod">
          <ac:chgData name="Marco Finets" userId="3c09b06c3f18c1a7" providerId="LiveId" clId="{05E5A782-7813-4A77-823D-05BFBC1FB098}" dt="2023-02-23T18:35:40.061" v="1057" actId="478"/>
          <ac:picMkLst>
            <pc:docMk/>
            <pc:sldMk cId="357591632" sldId="260"/>
            <ac:picMk id="4" creationId="{C45F8F1D-6DBC-8C7A-85AD-5B05848629AE}"/>
          </ac:picMkLst>
        </pc:picChg>
        <pc:picChg chg="add mod modCrop">
          <ac:chgData name="Marco Finets" userId="3c09b06c3f18c1a7" providerId="LiveId" clId="{05E5A782-7813-4A77-823D-05BFBC1FB098}" dt="2023-02-28T14:53:21.082" v="7452" actId="14861"/>
          <ac:picMkLst>
            <pc:docMk/>
            <pc:sldMk cId="357591632" sldId="260"/>
            <ac:picMk id="6" creationId="{4846C0B0-7FD2-A08D-2AFD-26BAEECDD28A}"/>
          </ac:picMkLst>
        </pc:picChg>
        <pc:picChg chg="add del mod">
          <ac:chgData name="Marco Finets" userId="3c09b06c3f18c1a7" providerId="LiveId" clId="{05E5A782-7813-4A77-823D-05BFBC1FB098}" dt="2023-02-23T18:34:46.179" v="1051" actId="478"/>
          <ac:picMkLst>
            <pc:docMk/>
            <pc:sldMk cId="357591632" sldId="260"/>
            <ac:picMk id="6" creationId="{A38F7398-C25D-C9D4-1747-8D54C55F58C2}"/>
          </ac:picMkLst>
        </pc:picChg>
        <pc:picChg chg="del">
          <ac:chgData name="Marco Finets" userId="3c09b06c3f18c1a7" providerId="LiveId" clId="{05E5A782-7813-4A77-823D-05BFBC1FB098}" dt="2023-02-22T20:56:06.430" v="48" actId="478"/>
          <ac:picMkLst>
            <pc:docMk/>
            <pc:sldMk cId="357591632" sldId="260"/>
            <ac:picMk id="6" creationId="{D79A685F-597F-80F5-B86E-2EF2899F2C82}"/>
          </ac:picMkLst>
        </pc:picChg>
        <pc:picChg chg="add mod">
          <ac:chgData name="Marco Finets" userId="3c09b06c3f18c1a7" providerId="LiveId" clId="{05E5A782-7813-4A77-823D-05BFBC1FB098}" dt="2023-02-28T13:54:51.746" v="6911" actId="164"/>
          <ac:picMkLst>
            <pc:docMk/>
            <pc:sldMk cId="357591632" sldId="260"/>
            <ac:picMk id="8" creationId="{B1B0FEAB-95F2-8C30-BE96-57D364D5E4D5}"/>
          </ac:picMkLst>
        </pc:picChg>
        <pc:picChg chg="add del mod">
          <ac:chgData name="Marco Finets" userId="3c09b06c3f18c1a7" providerId="LiveId" clId="{05E5A782-7813-4A77-823D-05BFBC1FB098}" dt="2023-02-28T13:56:43.477" v="6915" actId="478"/>
          <ac:picMkLst>
            <pc:docMk/>
            <pc:sldMk cId="357591632" sldId="260"/>
            <ac:picMk id="10" creationId="{B8804E9A-8FA1-F655-7E86-B732124FC027}"/>
          </ac:picMkLst>
        </pc:picChg>
        <pc:picChg chg="add mod">
          <ac:chgData name="Marco Finets" userId="3c09b06c3f18c1a7" providerId="LiveId" clId="{05E5A782-7813-4A77-823D-05BFBC1FB098}" dt="2023-02-28T14:54:19.207" v="7460" actId="14861"/>
          <ac:picMkLst>
            <pc:docMk/>
            <pc:sldMk cId="357591632" sldId="260"/>
            <ac:picMk id="12" creationId="{E3A2F9C4-5EA4-00C5-B623-E12FA8958F65}"/>
          </ac:picMkLst>
        </pc:picChg>
        <pc:picChg chg="mod">
          <ac:chgData name="Marco Finets" userId="3c09b06c3f18c1a7" providerId="LiveId" clId="{05E5A782-7813-4A77-823D-05BFBC1FB098}" dt="2023-02-28T14:01:04.909" v="6987"/>
          <ac:picMkLst>
            <pc:docMk/>
            <pc:sldMk cId="357591632" sldId="260"/>
            <ac:picMk id="14" creationId="{D1E93DCC-E0A7-3B5E-AA21-C85ED51A06DA}"/>
          </ac:picMkLst>
        </pc:picChg>
        <pc:picChg chg="add mod modCrop">
          <ac:chgData name="Marco Finets" userId="3c09b06c3f18c1a7" providerId="LiveId" clId="{05E5A782-7813-4A77-823D-05BFBC1FB098}" dt="2023-02-28T14:54:01.987" v="7458" actId="14861"/>
          <ac:picMkLst>
            <pc:docMk/>
            <pc:sldMk cId="357591632" sldId="260"/>
            <ac:picMk id="17" creationId="{D27C211B-157D-8C1D-1B2B-DB6C7C20AE5A}"/>
          </ac:picMkLst>
        </pc:picChg>
        <pc:picChg chg="del">
          <ac:chgData name="Marco Finets" userId="3c09b06c3f18c1a7" providerId="LiveId" clId="{05E5A782-7813-4A77-823D-05BFBC1FB098}" dt="2023-02-22T20:56:14.352" v="50" actId="478"/>
          <ac:picMkLst>
            <pc:docMk/>
            <pc:sldMk cId="357591632" sldId="260"/>
            <ac:picMk id="1028" creationId="{80FA51E2-9D87-A21C-6085-3987EFFE50C7}"/>
          </ac:picMkLst>
        </pc:picChg>
        <pc:cxnChg chg="del">
          <ac:chgData name="Marco Finets" userId="3c09b06c3f18c1a7" providerId="LiveId" clId="{05E5A782-7813-4A77-823D-05BFBC1FB098}" dt="2023-02-22T20:58:59.129" v="67" actId="478"/>
          <ac:cxnSpMkLst>
            <pc:docMk/>
            <pc:sldMk cId="357591632" sldId="260"/>
            <ac:cxnSpMk id="5" creationId="{4C9DF5F9-5646-5C6C-1AD3-B779B17A2A4A}"/>
          </ac:cxnSpMkLst>
        </pc:cxnChg>
      </pc:sldChg>
      <pc:sldChg chg="del">
        <pc:chgData name="Marco Finets" userId="3c09b06c3f18c1a7" providerId="LiveId" clId="{05E5A782-7813-4A77-823D-05BFBC1FB098}" dt="2023-02-22T21:00:16.986" v="72" actId="47"/>
        <pc:sldMkLst>
          <pc:docMk/>
          <pc:sldMk cId="1400762624" sldId="267"/>
        </pc:sldMkLst>
      </pc:sldChg>
      <pc:sldChg chg="del">
        <pc:chgData name="Marco Finets" userId="3c09b06c3f18c1a7" providerId="LiveId" clId="{05E5A782-7813-4A77-823D-05BFBC1FB098}" dt="2023-02-22T21:00:05.253" v="68" actId="47"/>
        <pc:sldMkLst>
          <pc:docMk/>
          <pc:sldMk cId="2144912779" sldId="281"/>
        </pc:sldMkLst>
      </pc:sldChg>
      <pc:sldChg chg="del">
        <pc:chgData name="Marco Finets" userId="3c09b06c3f18c1a7" providerId="LiveId" clId="{05E5A782-7813-4A77-823D-05BFBC1FB098}" dt="2023-02-22T21:00:05.253" v="68" actId="47"/>
        <pc:sldMkLst>
          <pc:docMk/>
          <pc:sldMk cId="1829254229" sldId="282"/>
        </pc:sldMkLst>
      </pc:sldChg>
      <pc:sldChg chg="del">
        <pc:chgData name="Marco Finets" userId="3c09b06c3f18c1a7" providerId="LiveId" clId="{05E5A782-7813-4A77-823D-05BFBC1FB098}" dt="2023-02-22T21:00:05.253" v="68" actId="47"/>
        <pc:sldMkLst>
          <pc:docMk/>
          <pc:sldMk cId="3032096562" sldId="287"/>
        </pc:sldMkLst>
      </pc:sldChg>
      <pc:sldChg chg="del">
        <pc:chgData name="Marco Finets" userId="3c09b06c3f18c1a7" providerId="LiveId" clId="{05E5A782-7813-4A77-823D-05BFBC1FB098}" dt="2023-02-22T21:00:14.232" v="71" actId="47"/>
        <pc:sldMkLst>
          <pc:docMk/>
          <pc:sldMk cId="2600783683" sldId="300"/>
        </pc:sldMkLst>
      </pc:sldChg>
      <pc:sldChg chg="del">
        <pc:chgData name="Marco Finets" userId="3c09b06c3f18c1a7" providerId="LiveId" clId="{05E5A782-7813-4A77-823D-05BFBC1FB098}" dt="2023-02-22T21:00:05.253" v="68" actId="47"/>
        <pc:sldMkLst>
          <pc:docMk/>
          <pc:sldMk cId="2625856352" sldId="391"/>
        </pc:sldMkLst>
      </pc:sldChg>
      <pc:sldChg chg="del">
        <pc:chgData name="Marco Finets" userId="3c09b06c3f18c1a7" providerId="LiveId" clId="{05E5A782-7813-4A77-823D-05BFBC1FB098}" dt="2023-02-22T21:00:05.253" v="68" actId="47"/>
        <pc:sldMkLst>
          <pc:docMk/>
          <pc:sldMk cId="3941530646" sldId="393"/>
        </pc:sldMkLst>
      </pc:sldChg>
      <pc:sldChg chg="del">
        <pc:chgData name="Marco Finets" userId="3c09b06c3f18c1a7" providerId="LiveId" clId="{05E5A782-7813-4A77-823D-05BFBC1FB098}" dt="2023-02-22T21:00:14.232" v="71" actId="47"/>
        <pc:sldMkLst>
          <pc:docMk/>
          <pc:sldMk cId="2088355375" sldId="395"/>
        </pc:sldMkLst>
      </pc:sldChg>
      <pc:sldChg chg="del">
        <pc:chgData name="Marco Finets" userId="3c09b06c3f18c1a7" providerId="LiveId" clId="{05E5A782-7813-4A77-823D-05BFBC1FB098}" dt="2023-02-22T21:00:05.253" v="68" actId="47"/>
        <pc:sldMkLst>
          <pc:docMk/>
          <pc:sldMk cId="2483178147" sldId="396"/>
        </pc:sldMkLst>
      </pc:sldChg>
      <pc:sldChg chg="del">
        <pc:chgData name="Marco Finets" userId="3c09b06c3f18c1a7" providerId="LiveId" clId="{05E5A782-7813-4A77-823D-05BFBC1FB098}" dt="2023-02-22T21:00:14.232" v="71" actId="47"/>
        <pc:sldMkLst>
          <pc:docMk/>
          <pc:sldMk cId="1726494086" sldId="397"/>
        </pc:sldMkLst>
      </pc:sldChg>
      <pc:sldChg chg="del">
        <pc:chgData name="Marco Finets" userId="3c09b06c3f18c1a7" providerId="LiveId" clId="{05E5A782-7813-4A77-823D-05BFBC1FB098}" dt="2023-02-24T09:21:30.052" v="5408" actId="47"/>
        <pc:sldMkLst>
          <pc:docMk/>
          <pc:sldMk cId="784324111" sldId="401"/>
        </pc:sldMkLst>
      </pc:sldChg>
      <pc:sldChg chg="addSp delSp modSp mod delAnim modAnim modShow">
        <pc:chgData name="Marco Finets" userId="3c09b06c3f18c1a7" providerId="LiveId" clId="{05E5A782-7813-4A77-823D-05BFBC1FB098}" dt="2023-02-24T10:27:22.374" v="6674" actId="14100"/>
        <pc:sldMkLst>
          <pc:docMk/>
          <pc:sldMk cId="1971482435" sldId="402"/>
        </pc:sldMkLst>
        <pc:spChg chg="del">
          <ac:chgData name="Marco Finets" userId="3c09b06c3f18c1a7" providerId="LiveId" clId="{05E5A782-7813-4A77-823D-05BFBC1FB098}" dt="2023-02-24T01:23:52.090" v="5161" actId="21"/>
          <ac:spMkLst>
            <pc:docMk/>
            <pc:sldMk cId="1971482435" sldId="402"/>
            <ac:spMk id="7" creationId="{D23A1A2E-ADAA-0160-88D0-A0700891CCB3}"/>
          </ac:spMkLst>
        </pc:spChg>
        <pc:picChg chg="add del mod">
          <ac:chgData name="Marco Finets" userId="3c09b06c3f18c1a7" providerId="LiveId" clId="{05E5A782-7813-4A77-823D-05BFBC1FB098}" dt="2023-02-24T00:01:32.872" v="4091" actId="21"/>
          <ac:picMkLst>
            <pc:docMk/>
            <pc:sldMk cId="1971482435" sldId="402"/>
            <ac:picMk id="3" creationId="{CD758CE0-B3F1-1E2A-5E22-1CD21EAB64D3}"/>
          </ac:picMkLst>
        </pc:picChg>
        <pc:picChg chg="del">
          <ac:chgData name="Marco Finets" userId="3c09b06c3f18c1a7" providerId="LiveId" clId="{05E5A782-7813-4A77-823D-05BFBC1FB098}" dt="2023-02-24T01:23:52.090" v="5161" actId="21"/>
          <ac:picMkLst>
            <pc:docMk/>
            <pc:sldMk cId="1971482435" sldId="402"/>
            <ac:picMk id="5" creationId="{8FF19F8F-5787-4B7B-C2D5-6A5226DECBC8}"/>
          </ac:picMkLst>
        </pc:picChg>
        <pc:picChg chg="mod">
          <ac:chgData name="Marco Finets" userId="3c09b06c3f18c1a7" providerId="LiveId" clId="{05E5A782-7813-4A77-823D-05BFBC1FB098}" dt="2023-02-24T10:27:22.374" v="6674" actId="14100"/>
          <ac:picMkLst>
            <pc:docMk/>
            <pc:sldMk cId="1971482435" sldId="402"/>
            <ac:picMk id="3074" creationId="{8047F889-AB13-2D51-0631-448B5BFDED78}"/>
          </ac:picMkLst>
        </pc:picChg>
      </pc:sldChg>
      <pc:sldChg chg="del">
        <pc:chgData name="Marco Finets" userId="3c09b06c3f18c1a7" providerId="LiveId" clId="{05E5A782-7813-4A77-823D-05BFBC1FB098}" dt="2023-02-22T21:00:05.253" v="68" actId="47"/>
        <pc:sldMkLst>
          <pc:docMk/>
          <pc:sldMk cId="349197733" sldId="405"/>
        </pc:sldMkLst>
      </pc:sldChg>
      <pc:sldChg chg="addSp modSp mod">
        <pc:chgData name="Marco Finets" userId="3c09b06c3f18c1a7" providerId="LiveId" clId="{05E5A782-7813-4A77-823D-05BFBC1FB098}" dt="2023-02-24T09:45:36.236" v="5788" actId="1037"/>
        <pc:sldMkLst>
          <pc:docMk/>
          <pc:sldMk cId="55939652" sldId="406"/>
        </pc:sldMkLst>
        <pc:spChg chg="mod">
          <ac:chgData name="Marco Finets" userId="3c09b06c3f18c1a7" providerId="LiveId" clId="{05E5A782-7813-4A77-823D-05BFBC1FB098}" dt="2023-02-24T01:26:28.405" v="5376" actId="20577"/>
          <ac:spMkLst>
            <pc:docMk/>
            <pc:sldMk cId="55939652" sldId="406"/>
            <ac:spMk id="2" creationId="{6A2FFC7F-6F17-45B6-F599-2920A027C51D}"/>
          </ac:spMkLst>
        </pc:spChg>
        <pc:spChg chg="add mod">
          <ac:chgData name="Marco Finets" userId="3c09b06c3f18c1a7" providerId="LiveId" clId="{05E5A782-7813-4A77-823D-05BFBC1FB098}" dt="2023-02-24T01:26:42.324" v="5401" actId="20577"/>
          <ac:spMkLst>
            <pc:docMk/>
            <pc:sldMk cId="55939652" sldId="406"/>
            <ac:spMk id="3" creationId="{651CFDDD-FF1B-C8F1-301D-79B4449E6AEA}"/>
          </ac:spMkLst>
        </pc:spChg>
        <pc:picChg chg="mod">
          <ac:chgData name="Marco Finets" userId="3c09b06c3f18c1a7" providerId="LiveId" clId="{05E5A782-7813-4A77-823D-05BFBC1FB098}" dt="2023-02-24T09:45:36.236" v="5788" actId="1037"/>
          <ac:picMkLst>
            <pc:docMk/>
            <pc:sldMk cId="55939652" sldId="406"/>
            <ac:picMk id="7" creationId="{B6D4DEA8-D5B5-D0D7-B774-56782898844E}"/>
          </ac:picMkLst>
        </pc:picChg>
      </pc:sldChg>
      <pc:sldChg chg="del">
        <pc:chgData name="Marco Finets" userId="3c09b06c3f18c1a7" providerId="LiveId" clId="{05E5A782-7813-4A77-823D-05BFBC1FB098}" dt="2023-02-22T21:00:05.253" v="68" actId="47"/>
        <pc:sldMkLst>
          <pc:docMk/>
          <pc:sldMk cId="607043638" sldId="407"/>
        </pc:sldMkLst>
      </pc:sldChg>
      <pc:sldChg chg="addSp delSp modSp new mod modNotesTx">
        <pc:chgData name="Marco Finets" userId="3c09b06c3f18c1a7" providerId="LiveId" clId="{05E5A782-7813-4A77-823D-05BFBC1FB098}" dt="2023-02-23T23:29:36.446" v="3499" actId="14"/>
        <pc:sldMkLst>
          <pc:docMk/>
          <pc:sldMk cId="1250561517" sldId="407"/>
        </pc:sldMkLst>
        <pc:spChg chg="del mod">
          <ac:chgData name="Marco Finets" userId="3c09b06c3f18c1a7" providerId="LiveId" clId="{05E5A782-7813-4A77-823D-05BFBC1FB098}" dt="2023-02-23T19:18:40.594" v="2067" actId="478"/>
          <ac:spMkLst>
            <pc:docMk/>
            <pc:sldMk cId="1250561517" sldId="407"/>
            <ac:spMk id="2" creationId="{07DE1ADF-CC59-0814-E1C7-3043DDE213FB}"/>
          </ac:spMkLst>
        </pc:spChg>
        <pc:spChg chg="del">
          <ac:chgData name="Marco Finets" userId="3c09b06c3f18c1a7" providerId="LiveId" clId="{05E5A782-7813-4A77-823D-05BFBC1FB098}" dt="2023-02-23T15:32:14.089" v="107"/>
          <ac:spMkLst>
            <pc:docMk/>
            <pc:sldMk cId="1250561517" sldId="407"/>
            <ac:spMk id="3" creationId="{6F7B0F36-EA52-A1A8-9701-979322BB88C2}"/>
          </ac:spMkLst>
        </pc:spChg>
        <pc:spChg chg="add del mod">
          <ac:chgData name="Marco Finets" userId="3c09b06c3f18c1a7" providerId="LiveId" clId="{05E5A782-7813-4A77-823D-05BFBC1FB098}" dt="2023-02-23T18:21:51.028" v="629" actId="478"/>
          <ac:spMkLst>
            <pc:docMk/>
            <pc:sldMk cId="1250561517" sldId="407"/>
            <ac:spMk id="4" creationId="{96D42E73-3F48-3D46-31BF-3DF702C2E0CF}"/>
          </ac:spMkLst>
        </pc:spChg>
        <pc:spChg chg="add mod">
          <ac:chgData name="Marco Finets" userId="3c09b06c3f18c1a7" providerId="LiveId" clId="{05E5A782-7813-4A77-823D-05BFBC1FB098}" dt="2023-02-23T22:50:39.149" v="2954" actId="255"/>
          <ac:spMkLst>
            <pc:docMk/>
            <pc:sldMk cId="1250561517" sldId="407"/>
            <ac:spMk id="7" creationId="{D890B7CF-3819-E502-17FB-C24AF540AE71}"/>
          </ac:spMkLst>
        </pc:spChg>
        <pc:spChg chg="mod">
          <ac:chgData name="Marco Finets" userId="3c09b06c3f18c1a7" providerId="LiveId" clId="{05E5A782-7813-4A77-823D-05BFBC1FB098}" dt="2023-02-23T19:11:41.060" v="1966" actId="20577"/>
          <ac:spMkLst>
            <pc:docMk/>
            <pc:sldMk cId="1250561517" sldId="407"/>
            <ac:spMk id="21" creationId="{568704AE-24E6-892A-DA0B-1A1BE92F1914}"/>
          </ac:spMkLst>
        </pc:spChg>
        <pc:spChg chg="add mod">
          <ac:chgData name="Marco Finets" userId="3c09b06c3f18c1a7" providerId="LiveId" clId="{05E5A782-7813-4A77-823D-05BFBC1FB098}" dt="2023-02-23T19:18:03.023" v="2017" actId="164"/>
          <ac:spMkLst>
            <pc:docMk/>
            <pc:sldMk cId="1250561517" sldId="407"/>
            <ac:spMk id="25" creationId="{02EC84E0-B41D-6938-BE7F-738A5F800C2F}"/>
          </ac:spMkLst>
        </pc:spChg>
        <pc:spChg chg="add del mod">
          <ac:chgData name="Marco Finets" userId="3c09b06c3f18c1a7" providerId="LiveId" clId="{05E5A782-7813-4A77-823D-05BFBC1FB098}" dt="2023-02-23T19:18:38.417" v="2066"/>
          <ac:spMkLst>
            <pc:docMk/>
            <pc:sldMk cId="1250561517" sldId="407"/>
            <ac:spMk id="27" creationId="{DDD18E3D-9575-79B2-99F3-D70EBE8F417E}"/>
          </ac:spMkLst>
        </pc:spChg>
        <pc:spChg chg="add mod">
          <ac:chgData name="Marco Finets" userId="3c09b06c3f18c1a7" providerId="LiveId" clId="{05E5A782-7813-4A77-823D-05BFBC1FB098}" dt="2023-02-23T19:18:44.244" v="2069" actId="20577"/>
          <ac:spMkLst>
            <pc:docMk/>
            <pc:sldMk cId="1250561517" sldId="407"/>
            <ac:spMk id="29" creationId="{2545B2D0-8BC8-DB20-CFFC-0CADAF4F4960}"/>
          </ac:spMkLst>
        </pc:spChg>
        <pc:spChg chg="add mod">
          <ac:chgData name="Marco Finets" userId="3c09b06c3f18c1a7" providerId="LiveId" clId="{05E5A782-7813-4A77-823D-05BFBC1FB098}" dt="2023-02-23T19:18:46.817" v="2071" actId="20577"/>
          <ac:spMkLst>
            <pc:docMk/>
            <pc:sldMk cId="1250561517" sldId="407"/>
            <ac:spMk id="30" creationId="{7A0E64FA-0995-9856-0328-EC61E7D79F09}"/>
          </ac:spMkLst>
        </pc:spChg>
        <pc:grpChg chg="add mod">
          <ac:chgData name="Marco Finets" userId="3c09b06c3f18c1a7" providerId="LiveId" clId="{05E5A782-7813-4A77-823D-05BFBC1FB098}" dt="2023-02-23T22:33:29.805" v="2515" actId="1035"/>
          <ac:grpSpMkLst>
            <pc:docMk/>
            <pc:sldMk cId="1250561517" sldId="407"/>
            <ac:grpSpMk id="19" creationId="{D7CD6AD2-1C51-909F-2EC8-8998FBDADEA3}"/>
          </ac:grpSpMkLst>
        </pc:grpChg>
        <pc:grpChg chg="add mod">
          <ac:chgData name="Marco Finets" userId="3c09b06c3f18c1a7" providerId="LiveId" clId="{05E5A782-7813-4A77-823D-05BFBC1FB098}" dt="2023-02-23T19:18:03.023" v="2017" actId="164"/>
          <ac:grpSpMkLst>
            <pc:docMk/>
            <pc:sldMk cId="1250561517" sldId="407"/>
            <ac:grpSpMk id="26" creationId="{E0B7C074-4C36-E7E8-9BA6-71B6C1390233}"/>
          </ac:grpSpMkLst>
        </pc:grpChg>
        <pc:picChg chg="add del mod">
          <ac:chgData name="Marco Finets" userId="3c09b06c3f18c1a7" providerId="LiveId" clId="{05E5A782-7813-4A77-823D-05BFBC1FB098}" dt="2023-02-23T18:21:48.394" v="628" actId="478"/>
          <ac:picMkLst>
            <pc:docMk/>
            <pc:sldMk cId="1250561517" sldId="407"/>
            <ac:picMk id="5" creationId="{E89C1007-F02E-313E-B007-3E8E005F7928}"/>
          </ac:picMkLst>
        </pc:picChg>
        <pc:picChg chg="add del mod">
          <ac:chgData name="Marco Finets" userId="3c09b06c3f18c1a7" providerId="LiveId" clId="{05E5A782-7813-4A77-823D-05BFBC1FB098}" dt="2023-02-23T19:11:18.688" v="1963" actId="478"/>
          <ac:picMkLst>
            <pc:docMk/>
            <pc:sldMk cId="1250561517" sldId="407"/>
            <ac:picMk id="8" creationId="{BC366ABC-FB31-8CE5-679A-02CA5040F790}"/>
          </ac:picMkLst>
        </pc:picChg>
        <pc:picChg chg="add del mod">
          <ac:chgData name="Marco Finets" userId="3c09b06c3f18c1a7" providerId="LiveId" clId="{05E5A782-7813-4A77-823D-05BFBC1FB098}" dt="2023-02-23T18:17:07.931" v="625" actId="478"/>
          <ac:picMkLst>
            <pc:docMk/>
            <pc:sldMk cId="1250561517" sldId="407"/>
            <ac:picMk id="9" creationId="{C0C37792-038C-13AC-93B6-8E07A372D0A3}"/>
          </ac:picMkLst>
        </pc:picChg>
        <pc:picChg chg="add del mod">
          <ac:chgData name="Marco Finets" userId="3c09b06c3f18c1a7" providerId="LiveId" clId="{05E5A782-7813-4A77-823D-05BFBC1FB098}" dt="2023-02-23T18:17:07.931" v="625" actId="478"/>
          <ac:picMkLst>
            <pc:docMk/>
            <pc:sldMk cId="1250561517" sldId="407"/>
            <ac:picMk id="11" creationId="{A518BDB1-686F-D142-88EB-257D269E08C2}"/>
          </ac:picMkLst>
        </pc:picChg>
        <pc:picChg chg="add mod">
          <ac:chgData name="Marco Finets" userId="3c09b06c3f18c1a7" providerId="LiveId" clId="{05E5A782-7813-4A77-823D-05BFBC1FB098}" dt="2023-02-23T18:23:37.349" v="662" actId="1076"/>
          <ac:picMkLst>
            <pc:docMk/>
            <pc:sldMk cId="1250561517" sldId="407"/>
            <ac:picMk id="12" creationId="{4A8A8D7B-6ECA-2B18-9C6F-394FEA821937}"/>
          </ac:picMkLst>
        </pc:picChg>
        <pc:picChg chg="add del mod">
          <ac:chgData name="Marco Finets" userId="3c09b06c3f18c1a7" providerId="LiveId" clId="{05E5A782-7813-4A77-823D-05BFBC1FB098}" dt="2023-02-23T18:17:07.931" v="625" actId="478"/>
          <ac:picMkLst>
            <pc:docMk/>
            <pc:sldMk cId="1250561517" sldId="407"/>
            <ac:picMk id="13" creationId="{3DA4DE30-6B25-DBC5-E3B9-AF6152C7542E}"/>
          </ac:picMkLst>
        </pc:picChg>
        <pc:picChg chg="add del mod">
          <ac:chgData name="Marco Finets" userId="3c09b06c3f18c1a7" providerId="LiveId" clId="{05E5A782-7813-4A77-823D-05BFBC1FB098}" dt="2023-02-23T18:17:07.931" v="625" actId="478"/>
          <ac:picMkLst>
            <pc:docMk/>
            <pc:sldMk cId="1250561517" sldId="407"/>
            <ac:picMk id="15" creationId="{E6C01519-5AFB-C5DC-FE0F-2E281AA060A9}"/>
          </ac:picMkLst>
        </pc:picChg>
        <pc:picChg chg="add mod">
          <ac:chgData name="Marco Finets" userId="3c09b06c3f18c1a7" providerId="LiveId" clId="{05E5A782-7813-4A77-823D-05BFBC1FB098}" dt="2023-02-23T18:23:37.349" v="662" actId="1076"/>
          <ac:picMkLst>
            <pc:docMk/>
            <pc:sldMk cId="1250561517" sldId="407"/>
            <ac:picMk id="16" creationId="{783D304F-DD55-1BE4-10E9-DCF38B424481}"/>
          </ac:picMkLst>
        </pc:picChg>
        <pc:picChg chg="add mod">
          <ac:chgData name="Marco Finets" userId="3c09b06c3f18c1a7" providerId="LiveId" clId="{05E5A782-7813-4A77-823D-05BFBC1FB098}" dt="2023-02-23T18:23:37.349" v="662" actId="1076"/>
          <ac:picMkLst>
            <pc:docMk/>
            <pc:sldMk cId="1250561517" sldId="407"/>
            <ac:picMk id="18" creationId="{B69C3EA8-470F-0AE4-49F4-85C1B35E8D21}"/>
          </ac:picMkLst>
        </pc:picChg>
        <pc:picChg chg="mod">
          <ac:chgData name="Marco Finets" userId="3c09b06c3f18c1a7" providerId="LiveId" clId="{05E5A782-7813-4A77-823D-05BFBC1FB098}" dt="2023-02-23T19:11:36.144" v="1964" actId="14826"/>
          <ac:picMkLst>
            <pc:docMk/>
            <pc:sldMk cId="1250561517" sldId="407"/>
            <ac:picMk id="20" creationId="{D81E2259-307F-BC0B-61A9-71C9DB8F1C3D}"/>
          </ac:picMkLst>
        </pc:picChg>
        <pc:cxnChg chg="add mod">
          <ac:chgData name="Marco Finets" userId="3c09b06c3f18c1a7" providerId="LiveId" clId="{05E5A782-7813-4A77-823D-05BFBC1FB098}" dt="2023-02-23T19:18:03.023" v="2017" actId="164"/>
          <ac:cxnSpMkLst>
            <pc:docMk/>
            <pc:sldMk cId="1250561517" sldId="407"/>
            <ac:cxnSpMk id="23" creationId="{5C3B6844-A715-CCB9-9C9F-3A0042952E4B}"/>
          </ac:cxnSpMkLst>
        </pc:cxnChg>
      </pc:sldChg>
      <pc:sldChg chg="del">
        <pc:chgData name="Marco Finets" userId="3c09b06c3f18c1a7" providerId="LiveId" clId="{05E5A782-7813-4A77-823D-05BFBC1FB098}" dt="2023-02-22T21:00:23.453" v="74" actId="47"/>
        <pc:sldMkLst>
          <pc:docMk/>
          <pc:sldMk cId="88555548" sldId="408"/>
        </pc:sldMkLst>
      </pc:sldChg>
      <pc:sldChg chg="addSp delSp modSp add mod ord modNotesTx">
        <pc:chgData name="Marco Finets" userId="3c09b06c3f18c1a7" providerId="LiveId" clId="{05E5A782-7813-4A77-823D-05BFBC1FB098}" dt="2023-02-24T09:28:31.627" v="5637" actId="1076"/>
        <pc:sldMkLst>
          <pc:docMk/>
          <pc:sldMk cId="1705037775" sldId="408"/>
        </pc:sldMkLst>
        <pc:spChg chg="mod">
          <ac:chgData name="Marco Finets" userId="3c09b06c3f18c1a7" providerId="LiveId" clId="{05E5A782-7813-4A77-823D-05BFBC1FB098}" dt="2023-02-24T09:28:13.255" v="5635" actId="1076"/>
          <ac:spMkLst>
            <pc:docMk/>
            <pc:sldMk cId="1705037775" sldId="408"/>
            <ac:spMk id="2" creationId="{07DE1ADF-CC59-0814-E1C7-3043DDE213FB}"/>
          </ac:spMkLst>
        </pc:spChg>
        <pc:spChg chg="add del mod">
          <ac:chgData name="Marco Finets" userId="3c09b06c3f18c1a7" providerId="LiveId" clId="{05E5A782-7813-4A77-823D-05BFBC1FB098}" dt="2023-02-23T18:40:13.411" v="1179" actId="478"/>
          <ac:spMkLst>
            <pc:docMk/>
            <pc:sldMk cId="1705037775" sldId="408"/>
            <ac:spMk id="4" creationId="{453575F5-9FBE-F3D6-4ADD-C91D1518DF76}"/>
          </ac:spMkLst>
        </pc:spChg>
        <pc:spChg chg="add del mod">
          <ac:chgData name="Marco Finets" userId="3c09b06c3f18c1a7" providerId="LiveId" clId="{05E5A782-7813-4A77-823D-05BFBC1FB098}" dt="2023-02-24T01:09:47.448" v="4798"/>
          <ac:spMkLst>
            <pc:docMk/>
            <pc:sldMk cId="1705037775" sldId="408"/>
            <ac:spMk id="6" creationId="{7F638C7D-EAAD-D368-89A5-5862F3C6C66B}"/>
          </ac:spMkLst>
        </pc:spChg>
        <pc:spChg chg="mod">
          <ac:chgData name="Marco Finets" userId="3c09b06c3f18c1a7" providerId="LiveId" clId="{05E5A782-7813-4A77-823D-05BFBC1FB098}" dt="2023-02-24T09:28:31.627" v="5637" actId="1076"/>
          <ac:spMkLst>
            <pc:docMk/>
            <pc:sldMk cId="1705037775" sldId="408"/>
            <ac:spMk id="7" creationId="{D890B7CF-3819-E502-17FB-C24AF540AE71}"/>
          </ac:spMkLst>
        </pc:spChg>
        <pc:graphicFrameChg chg="add mod modGraphic">
          <ac:chgData name="Marco Finets" userId="3c09b06c3f18c1a7" providerId="LiveId" clId="{05E5A782-7813-4A77-823D-05BFBC1FB098}" dt="2023-02-24T09:28:30.719" v="5636" actId="1076"/>
          <ac:graphicFrameMkLst>
            <pc:docMk/>
            <pc:sldMk cId="1705037775" sldId="408"/>
            <ac:graphicFrameMk id="8" creationId="{6E549346-BACC-8539-7506-05258AE65C5E}"/>
          </ac:graphicFrameMkLst>
        </pc:graphicFrameChg>
        <pc:picChg chg="del">
          <ac:chgData name="Marco Finets" userId="3c09b06c3f18c1a7" providerId="LiveId" clId="{05E5A782-7813-4A77-823D-05BFBC1FB098}" dt="2023-02-23T18:40:10.235" v="1178" actId="478"/>
          <ac:picMkLst>
            <pc:docMk/>
            <pc:sldMk cId="1705037775" sldId="408"/>
            <ac:picMk id="5" creationId="{E89C1007-F02E-313E-B007-3E8E005F7928}"/>
          </ac:picMkLst>
        </pc:picChg>
      </pc:sldChg>
      <pc:sldChg chg="addSp delSp modSp add mod ord modAnim modNotesTx">
        <pc:chgData name="Marco Finets" userId="3c09b06c3f18c1a7" providerId="LiveId" clId="{05E5A782-7813-4A77-823D-05BFBC1FB098}" dt="2023-02-28T14:56:34.598" v="7466"/>
        <pc:sldMkLst>
          <pc:docMk/>
          <pc:sldMk cId="1179366400" sldId="409"/>
        </pc:sldMkLst>
        <pc:spChg chg="mod">
          <ac:chgData name="Marco Finets" userId="3c09b06c3f18c1a7" providerId="LiveId" clId="{05E5A782-7813-4A77-823D-05BFBC1FB098}" dt="2023-02-24T00:12:50.216" v="4328" actId="1076"/>
          <ac:spMkLst>
            <pc:docMk/>
            <pc:sldMk cId="1179366400" sldId="409"/>
            <ac:spMk id="2" creationId="{07DE1ADF-CC59-0814-E1C7-3043DDE213FB}"/>
          </ac:spMkLst>
        </pc:spChg>
        <pc:spChg chg="add del mod">
          <ac:chgData name="Marco Finets" userId="3c09b06c3f18c1a7" providerId="LiveId" clId="{05E5A782-7813-4A77-823D-05BFBC1FB098}" dt="2023-02-23T19:19:41.406" v="2107"/>
          <ac:spMkLst>
            <pc:docMk/>
            <pc:sldMk cId="1179366400" sldId="409"/>
            <ac:spMk id="3" creationId="{46EC3136-6389-49CD-4848-189F540EBA03}"/>
          </ac:spMkLst>
        </pc:spChg>
        <pc:spChg chg="add del mod">
          <ac:chgData name="Marco Finets" userId="3c09b06c3f18c1a7" providerId="LiveId" clId="{05E5A782-7813-4A77-823D-05BFBC1FB098}" dt="2023-02-23T16:48:23.593" v="397" actId="478"/>
          <ac:spMkLst>
            <pc:docMk/>
            <pc:sldMk cId="1179366400" sldId="409"/>
            <ac:spMk id="4" creationId="{A344B0BF-4BB9-6DE4-AF09-6C9C882128FC}"/>
          </ac:spMkLst>
        </pc:spChg>
        <pc:spChg chg="add mod">
          <ac:chgData name="Marco Finets" userId="3c09b06c3f18c1a7" providerId="LiveId" clId="{05E5A782-7813-4A77-823D-05BFBC1FB098}" dt="2023-02-23T22:35:46.158" v="2536"/>
          <ac:spMkLst>
            <pc:docMk/>
            <pc:sldMk cId="1179366400" sldId="409"/>
            <ac:spMk id="4" creationId="{F58A7439-0FF8-1537-D505-EDAAC90B8700}"/>
          </ac:spMkLst>
        </pc:spChg>
        <pc:spChg chg="add del mod">
          <ac:chgData name="Marco Finets" userId="3c09b06c3f18c1a7" providerId="LiveId" clId="{05E5A782-7813-4A77-823D-05BFBC1FB098}" dt="2023-02-23T23:23:05.738" v="3365" actId="164"/>
          <ac:spMkLst>
            <pc:docMk/>
            <pc:sldMk cId="1179366400" sldId="409"/>
            <ac:spMk id="6" creationId="{F0ADDF46-E063-2F9B-B725-6BD7A2EE1E6E}"/>
          </ac:spMkLst>
        </pc:spChg>
        <pc:spChg chg="mod">
          <ac:chgData name="Marco Finets" userId="3c09b06c3f18c1a7" providerId="LiveId" clId="{05E5A782-7813-4A77-823D-05BFBC1FB098}" dt="2023-02-24T10:09:10.978" v="6408"/>
          <ac:spMkLst>
            <pc:docMk/>
            <pc:sldMk cId="1179366400" sldId="409"/>
            <ac:spMk id="7" creationId="{D890B7CF-3819-E502-17FB-C24AF540AE71}"/>
          </ac:spMkLst>
        </pc:spChg>
        <pc:spChg chg="add mod">
          <ac:chgData name="Marco Finets" userId="3c09b06c3f18c1a7" providerId="LiveId" clId="{05E5A782-7813-4A77-823D-05BFBC1FB098}" dt="2023-02-23T23:23:05.738" v="3365" actId="164"/>
          <ac:spMkLst>
            <pc:docMk/>
            <pc:sldMk cId="1179366400" sldId="409"/>
            <ac:spMk id="8" creationId="{DA71209A-3775-56F6-F099-13CFCB7D8F87}"/>
          </ac:spMkLst>
        </pc:spChg>
        <pc:spChg chg="add del">
          <ac:chgData name="Marco Finets" userId="3c09b06c3f18c1a7" providerId="LiveId" clId="{05E5A782-7813-4A77-823D-05BFBC1FB098}" dt="2023-02-23T23:24:47.991" v="3376" actId="478"/>
          <ac:spMkLst>
            <pc:docMk/>
            <pc:sldMk cId="1179366400" sldId="409"/>
            <ac:spMk id="11" creationId="{9B4D264A-6B39-3B4E-26A3-6ABD8A5B4B0B}"/>
          </ac:spMkLst>
        </pc:spChg>
        <pc:spChg chg="add mod">
          <ac:chgData name="Marco Finets" userId="3c09b06c3f18c1a7" providerId="LiveId" clId="{05E5A782-7813-4A77-823D-05BFBC1FB098}" dt="2023-02-24T10:09:25.783" v="6415" actId="1038"/>
          <ac:spMkLst>
            <pc:docMk/>
            <pc:sldMk cId="1179366400" sldId="409"/>
            <ac:spMk id="12" creationId="{05319D13-9B7B-9EA7-6380-D3E66EA5F6E8}"/>
          </ac:spMkLst>
        </pc:spChg>
        <pc:spChg chg="add del mod">
          <ac:chgData name="Marco Finets" userId="3c09b06c3f18c1a7" providerId="LiveId" clId="{05E5A782-7813-4A77-823D-05BFBC1FB098}" dt="2023-02-24T00:02:44.638" v="4100" actId="767"/>
          <ac:spMkLst>
            <pc:docMk/>
            <pc:sldMk cId="1179366400" sldId="409"/>
            <ac:spMk id="14" creationId="{55AA1C67-809C-2C66-0823-134ADC9084D0}"/>
          </ac:spMkLst>
        </pc:spChg>
        <pc:spChg chg="add del mod">
          <ac:chgData name="Marco Finets" userId="3c09b06c3f18c1a7" providerId="LiveId" clId="{05E5A782-7813-4A77-823D-05BFBC1FB098}" dt="2023-02-24T00:02:43.820" v="4099"/>
          <ac:spMkLst>
            <pc:docMk/>
            <pc:sldMk cId="1179366400" sldId="409"/>
            <ac:spMk id="15" creationId="{0CF85493-6301-B1D1-479A-D66A7860F87F}"/>
          </ac:spMkLst>
        </pc:spChg>
        <pc:spChg chg="add mod">
          <ac:chgData name="Marco Finets" userId="3c09b06c3f18c1a7" providerId="LiveId" clId="{05E5A782-7813-4A77-823D-05BFBC1FB098}" dt="2023-02-24T00:08:13.336" v="4240" actId="164"/>
          <ac:spMkLst>
            <pc:docMk/>
            <pc:sldMk cId="1179366400" sldId="409"/>
            <ac:spMk id="16" creationId="{3DCE7EA0-C49A-20CC-B568-9792FE54117A}"/>
          </ac:spMkLst>
        </pc:spChg>
        <pc:grpChg chg="add mod ord">
          <ac:chgData name="Marco Finets" userId="3c09b06c3f18c1a7" providerId="LiveId" clId="{05E5A782-7813-4A77-823D-05BFBC1FB098}" dt="2023-02-23T23:23:13.586" v="3367" actId="164"/>
          <ac:grpSpMkLst>
            <pc:docMk/>
            <pc:sldMk cId="1179366400" sldId="409"/>
            <ac:grpSpMk id="9" creationId="{C18B5F6D-393B-1CA0-2855-12E4838DB27E}"/>
          </ac:grpSpMkLst>
        </pc:grpChg>
        <pc:grpChg chg="add mod">
          <ac:chgData name="Marco Finets" userId="3c09b06c3f18c1a7" providerId="LiveId" clId="{05E5A782-7813-4A77-823D-05BFBC1FB098}" dt="2023-02-24T00:08:17.763" v="4264" actId="1037"/>
          <ac:grpSpMkLst>
            <pc:docMk/>
            <pc:sldMk cId="1179366400" sldId="409"/>
            <ac:grpSpMk id="10" creationId="{76BF2D7E-2DCF-06FE-4CFA-9962E047F9BC}"/>
          </ac:grpSpMkLst>
        </pc:grpChg>
        <pc:grpChg chg="add mod">
          <ac:chgData name="Marco Finets" userId="3c09b06c3f18c1a7" providerId="LiveId" clId="{05E5A782-7813-4A77-823D-05BFBC1FB098}" dt="2023-02-24T00:08:17.763" v="4264" actId="1037"/>
          <ac:grpSpMkLst>
            <pc:docMk/>
            <pc:sldMk cId="1179366400" sldId="409"/>
            <ac:grpSpMk id="17" creationId="{65B3CFA3-7A20-879D-A4B3-7204956969B5}"/>
          </ac:grpSpMkLst>
        </pc:grpChg>
        <pc:picChg chg="add del mod">
          <ac:chgData name="Marco Finets" userId="3c09b06c3f18c1a7" providerId="LiveId" clId="{05E5A782-7813-4A77-823D-05BFBC1FB098}" dt="2023-02-28T14:56:34.598" v="7466"/>
          <ac:picMkLst>
            <pc:docMk/>
            <pc:sldMk cId="1179366400" sldId="409"/>
            <ac:picMk id="3" creationId="{46DB1EEB-872A-5D50-7B92-4CB4F9466274}"/>
          </ac:picMkLst>
        </pc:picChg>
        <pc:picChg chg="add mod ord">
          <ac:chgData name="Marco Finets" userId="3c09b06c3f18c1a7" providerId="LiveId" clId="{05E5A782-7813-4A77-823D-05BFBC1FB098}" dt="2023-02-23T23:23:13.586" v="3367" actId="164"/>
          <ac:picMkLst>
            <pc:docMk/>
            <pc:sldMk cId="1179366400" sldId="409"/>
            <ac:picMk id="5" creationId="{6CFBF1C3-B4DA-7DDA-5A68-694B7B21DD98}"/>
          </ac:picMkLst>
        </pc:picChg>
        <pc:picChg chg="del">
          <ac:chgData name="Marco Finets" userId="3c09b06c3f18c1a7" providerId="LiveId" clId="{05E5A782-7813-4A77-823D-05BFBC1FB098}" dt="2023-02-23T16:48:19.469" v="396" actId="478"/>
          <ac:picMkLst>
            <pc:docMk/>
            <pc:sldMk cId="1179366400" sldId="409"/>
            <ac:picMk id="5" creationId="{E89C1007-F02E-313E-B007-3E8E005F7928}"/>
          </ac:picMkLst>
        </pc:picChg>
        <pc:picChg chg="add del mod">
          <ac:chgData name="Marco Finets" userId="3c09b06c3f18c1a7" providerId="LiveId" clId="{05E5A782-7813-4A77-823D-05BFBC1FB098}" dt="2023-02-28T14:33:48.117" v="7314" actId="478"/>
          <ac:picMkLst>
            <pc:docMk/>
            <pc:sldMk cId="1179366400" sldId="409"/>
            <ac:picMk id="11" creationId="{0EB9AB19-3988-F275-4B38-967269E103E9}"/>
          </ac:picMkLst>
        </pc:picChg>
        <pc:picChg chg="add mod">
          <ac:chgData name="Marco Finets" userId="3c09b06c3f18c1a7" providerId="LiveId" clId="{05E5A782-7813-4A77-823D-05BFBC1FB098}" dt="2023-02-28T14:31:25.020" v="7304"/>
          <ac:picMkLst>
            <pc:docMk/>
            <pc:sldMk cId="1179366400" sldId="409"/>
            <ac:picMk id="13" creationId="{1DF7699C-70C8-BFD1-7897-477B8E68CA42}"/>
          </ac:picMkLst>
        </pc:picChg>
        <pc:picChg chg="add del mod">
          <ac:chgData name="Marco Finets" userId="3c09b06c3f18c1a7" providerId="LiveId" clId="{05E5A782-7813-4A77-823D-05BFBC1FB098}" dt="2023-02-28T14:34:20.579" v="7318" actId="478"/>
          <ac:picMkLst>
            <pc:docMk/>
            <pc:sldMk cId="1179366400" sldId="409"/>
            <ac:picMk id="15" creationId="{184075EE-6AF0-7B92-BB00-8FFFEFC556B5}"/>
          </ac:picMkLst>
        </pc:picChg>
        <pc:picChg chg="add del mod">
          <ac:chgData name="Marco Finets" userId="3c09b06c3f18c1a7" providerId="LiveId" clId="{05E5A782-7813-4A77-823D-05BFBC1FB098}" dt="2023-02-28T14:37:20.197" v="7326" actId="21"/>
          <ac:picMkLst>
            <pc:docMk/>
            <pc:sldMk cId="1179366400" sldId="409"/>
            <ac:picMk id="19" creationId="{4E4FEDD3-C126-A585-5D1E-5B86C361048C}"/>
          </ac:picMkLst>
        </pc:picChg>
      </pc:sldChg>
      <pc:sldChg chg="addSp delSp modSp add mod modNotesTx">
        <pc:chgData name="Marco Finets" userId="3c09b06c3f18c1a7" providerId="LiveId" clId="{05E5A782-7813-4A77-823D-05BFBC1FB098}" dt="2023-02-24T00:25:50.841" v="4369" actId="20577"/>
        <pc:sldMkLst>
          <pc:docMk/>
          <pc:sldMk cId="1299345664" sldId="410"/>
        </pc:sldMkLst>
        <pc:spChg chg="mod">
          <ac:chgData name="Marco Finets" userId="3c09b06c3f18c1a7" providerId="LiveId" clId="{05E5A782-7813-4A77-823D-05BFBC1FB098}" dt="2023-02-23T19:18:35.397" v="2064" actId="1035"/>
          <ac:spMkLst>
            <pc:docMk/>
            <pc:sldMk cId="1299345664" sldId="410"/>
            <ac:spMk id="2" creationId="{07DE1ADF-CC59-0814-E1C7-3043DDE213FB}"/>
          </ac:spMkLst>
        </pc:spChg>
        <pc:spChg chg="add del mod">
          <ac:chgData name="Marco Finets" userId="3c09b06c3f18c1a7" providerId="LiveId" clId="{05E5A782-7813-4A77-823D-05BFBC1FB098}" dt="2023-02-23T18:17:02.762" v="624" actId="478"/>
          <ac:spMkLst>
            <pc:docMk/>
            <pc:sldMk cId="1299345664" sldId="410"/>
            <ac:spMk id="4" creationId="{5F3FBB29-0CB8-40EC-A3DB-1DB3F21A5D1C}"/>
          </ac:spMkLst>
        </pc:spChg>
        <pc:spChg chg="mod">
          <ac:chgData name="Marco Finets" userId="3c09b06c3f18c1a7" providerId="LiveId" clId="{05E5A782-7813-4A77-823D-05BFBC1FB098}" dt="2023-02-23T22:48:43.366" v="2821" actId="20577"/>
          <ac:spMkLst>
            <pc:docMk/>
            <pc:sldMk cId="1299345664" sldId="410"/>
            <ac:spMk id="7" creationId="{D890B7CF-3819-E502-17FB-C24AF540AE71}"/>
          </ac:spMkLst>
        </pc:spChg>
        <pc:spChg chg="add mod">
          <ac:chgData name="Marco Finets" userId="3c09b06c3f18c1a7" providerId="LiveId" clId="{05E5A782-7813-4A77-823D-05BFBC1FB098}" dt="2023-02-23T19:10:50.623" v="1950" actId="14100"/>
          <ac:spMkLst>
            <pc:docMk/>
            <pc:sldMk cId="1299345664" sldId="410"/>
            <ac:spMk id="17" creationId="{84335C16-B00B-B911-559B-97CE111427CB}"/>
          </ac:spMkLst>
        </pc:spChg>
        <pc:spChg chg="mod">
          <ac:chgData name="Marco Finets" userId="3c09b06c3f18c1a7" providerId="LiveId" clId="{05E5A782-7813-4A77-823D-05BFBC1FB098}" dt="2023-02-23T19:18:06.289" v="2018"/>
          <ac:spMkLst>
            <pc:docMk/>
            <pc:sldMk cId="1299345664" sldId="410"/>
            <ac:spMk id="21" creationId="{75A6D7CE-D659-1D54-2F5D-C33F7102AB07}"/>
          </ac:spMkLst>
        </pc:spChg>
        <pc:spChg chg="add mod">
          <ac:chgData name="Marco Finets" userId="3c09b06c3f18c1a7" providerId="LiveId" clId="{05E5A782-7813-4A77-823D-05BFBC1FB098}" dt="2023-02-23T22:43:34.819" v="2653" actId="1076"/>
          <ac:spMkLst>
            <pc:docMk/>
            <pc:sldMk cId="1299345664" sldId="410"/>
            <ac:spMk id="24" creationId="{A4B4C7DC-0990-D665-C286-794D8EECFC15}"/>
          </ac:spMkLst>
        </pc:spChg>
        <pc:grpChg chg="add mod">
          <ac:chgData name="Marco Finets" userId="3c09b06c3f18c1a7" providerId="LiveId" clId="{05E5A782-7813-4A77-823D-05BFBC1FB098}" dt="2023-02-23T22:43:05.116" v="2644" actId="1076"/>
          <ac:grpSpMkLst>
            <pc:docMk/>
            <pc:sldMk cId="1299345664" sldId="410"/>
            <ac:grpSpMk id="18" creationId="{C2B5304E-35F5-E2F7-3E73-AFAD0AC02E06}"/>
          </ac:grpSpMkLst>
        </pc:grpChg>
        <pc:grpChg chg="add mod">
          <ac:chgData name="Marco Finets" userId="3c09b06c3f18c1a7" providerId="LiveId" clId="{05E5A782-7813-4A77-823D-05BFBC1FB098}" dt="2023-02-23T19:18:06.289" v="2018"/>
          <ac:grpSpMkLst>
            <pc:docMk/>
            <pc:sldMk cId="1299345664" sldId="410"/>
            <ac:grpSpMk id="19" creationId="{070BA575-BC1B-4AD4-0702-2FDC8406C5BA}"/>
          </ac:grpSpMkLst>
        </pc:grpChg>
        <pc:grpChg chg="add mod">
          <ac:chgData name="Marco Finets" userId="3c09b06c3f18c1a7" providerId="LiveId" clId="{05E5A782-7813-4A77-823D-05BFBC1FB098}" dt="2023-02-23T19:19:06.853" v="2103" actId="1036"/>
          <ac:grpSpMkLst>
            <pc:docMk/>
            <pc:sldMk cId="1299345664" sldId="410"/>
            <ac:grpSpMk id="22" creationId="{D11E00C9-63CA-45A6-01C3-52D296ADBB74}"/>
          </ac:grpSpMkLst>
        </pc:grpChg>
        <pc:picChg chg="del">
          <ac:chgData name="Marco Finets" userId="3c09b06c3f18c1a7" providerId="LiveId" clId="{05E5A782-7813-4A77-823D-05BFBC1FB098}" dt="2023-02-23T18:16:59.274" v="623" actId="478"/>
          <ac:picMkLst>
            <pc:docMk/>
            <pc:sldMk cId="1299345664" sldId="410"/>
            <ac:picMk id="5" creationId="{E89C1007-F02E-313E-B007-3E8E005F7928}"/>
          </ac:picMkLst>
        </pc:picChg>
        <pc:picChg chg="add del mod">
          <ac:chgData name="Marco Finets" userId="3c09b06c3f18c1a7" providerId="LiveId" clId="{05E5A782-7813-4A77-823D-05BFBC1FB098}" dt="2023-02-23T18:25:56.965" v="713" actId="478"/>
          <ac:picMkLst>
            <pc:docMk/>
            <pc:sldMk cId="1299345664" sldId="410"/>
            <ac:picMk id="8" creationId="{E640ABCF-DA28-0A1E-B23C-68DC027F697D}"/>
          </ac:picMkLst>
        </pc:picChg>
        <pc:picChg chg="mod">
          <ac:chgData name="Marco Finets" userId="3c09b06c3f18c1a7" providerId="LiveId" clId="{05E5A782-7813-4A77-823D-05BFBC1FB098}" dt="2023-02-23T19:19:00.152" v="2072" actId="164"/>
          <ac:picMkLst>
            <pc:docMk/>
            <pc:sldMk cId="1299345664" sldId="410"/>
            <ac:picMk id="9" creationId="{C0C37792-038C-13AC-93B6-8E07A372D0A3}"/>
          </ac:picMkLst>
        </pc:picChg>
        <pc:picChg chg="mod">
          <ac:chgData name="Marco Finets" userId="3c09b06c3f18c1a7" providerId="LiveId" clId="{05E5A782-7813-4A77-823D-05BFBC1FB098}" dt="2023-02-23T19:19:00.152" v="2072" actId="164"/>
          <ac:picMkLst>
            <pc:docMk/>
            <pc:sldMk cId="1299345664" sldId="410"/>
            <ac:picMk id="11" creationId="{A518BDB1-686F-D142-88EB-257D269E08C2}"/>
          </ac:picMkLst>
        </pc:picChg>
        <pc:picChg chg="add del mod">
          <ac:chgData name="Marco Finets" userId="3c09b06c3f18c1a7" providerId="LiveId" clId="{05E5A782-7813-4A77-823D-05BFBC1FB098}" dt="2023-02-23T18:24:52.274" v="708" actId="478"/>
          <ac:picMkLst>
            <pc:docMk/>
            <pc:sldMk cId="1299345664" sldId="410"/>
            <ac:picMk id="12" creationId="{56A53964-FF9B-CFE7-2928-5530464E2DBF}"/>
          </ac:picMkLst>
        </pc:picChg>
        <pc:picChg chg="mod">
          <ac:chgData name="Marco Finets" userId="3c09b06c3f18c1a7" providerId="LiveId" clId="{05E5A782-7813-4A77-823D-05BFBC1FB098}" dt="2023-02-23T19:19:00.152" v="2072" actId="164"/>
          <ac:picMkLst>
            <pc:docMk/>
            <pc:sldMk cId="1299345664" sldId="410"/>
            <ac:picMk id="13" creationId="{3DA4DE30-6B25-DBC5-E3B9-AF6152C7542E}"/>
          </ac:picMkLst>
        </pc:picChg>
        <pc:picChg chg="mod">
          <ac:chgData name="Marco Finets" userId="3c09b06c3f18c1a7" providerId="LiveId" clId="{05E5A782-7813-4A77-823D-05BFBC1FB098}" dt="2023-02-23T19:19:00.152" v="2072" actId="164"/>
          <ac:picMkLst>
            <pc:docMk/>
            <pc:sldMk cId="1299345664" sldId="410"/>
            <ac:picMk id="15" creationId="{E6C01519-5AFB-C5DC-FE0F-2E281AA060A9}"/>
          </ac:picMkLst>
        </pc:picChg>
        <pc:picChg chg="add mod">
          <ac:chgData name="Marco Finets" userId="3c09b06c3f18c1a7" providerId="LiveId" clId="{05E5A782-7813-4A77-823D-05BFBC1FB098}" dt="2023-02-23T19:10:37.169" v="1948" actId="14100"/>
          <ac:picMkLst>
            <pc:docMk/>
            <pc:sldMk cId="1299345664" sldId="410"/>
            <ac:picMk id="16" creationId="{DDDD8C34-8A4C-4155-918B-31B98CFF9637}"/>
          </ac:picMkLst>
        </pc:picChg>
        <pc:cxnChg chg="mod">
          <ac:chgData name="Marco Finets" userId="3c09b06c3f18c1a7" providerId="LiveId" clId="{05E5A782-7813-4A77-823D-05BFBC1FB098}" dt="2023-02-23T19:18:06.289" v="2018"/>
          <ac:cxnSpMkLst>
            <pc:docMk/>
            <pc:sldMk cId="1299345664" sldId="410"/>
            <ac:cxnSpMk id="20" creationId="{51795A82-980B-9EFE-F7EB-AECFC9730F31}"/>
          </ac:cxnSpMkLst>
        </pc:cxnChg>
      </pc:sldChg>
      <pc:sldChg chg="addSp delSp modSp new mod modNotesTx">
        <pc:chgData name="Marco Finets" userId="3c09b06c3f18c1a7" providerId="LiveId" clId="{05E5A782-7813-4A77-823D-05BFBC1FB098}" dt="2023-02-24T01:22:49.710" v="5159" actId="1036"/>
        <pc:sldMkLst>
          <pc:docMk/>
          <pc:sldMk cId="1519419221" sldId="411"/>
        </pc:sldMkLst>
        <pc:spChg chg="mod">
          <ac:chgData name="Marco Finets" userId="3c09b06c3f18c1a7" providerId="LiveId" clId="{05E5A782-7813-4A77-823D-05BFBC1FB098}" dt="2023-02-24T00:33:04.893" v="4454" actId="255"/>
          <ac:spMkLst>
            <pc:docMk/>
            <pc:sldMk cId="1519419221" sldId="411"/>
            <ac:spMk id="2" creationId="{47311DDF-2E82-8E41-1E09-F5FA7594E576}"/>
          </ac:spMkLst>
        </pc:spChg>
        <pc:spChg chg="del">
          <ac:chgData name="Marco Finets" userId="3c09b06c3f18c1a7" providerId="LiveId" clId="{05E5A782-7813-4A77-823D-05BFBC1FB098}" dt="2023-02-23T19:25:18.508" v="2384" actId="931"/>
          <ac:spMkLst>
            <pc:docMk/>
            <pc:sldMk cId="1519419221" sldId="411"/>
            <ac:spMk id="3" creationId="{AF484A61-4E0E-59D2-28E6-40FD8EC179A0}"/>
          </ac:spMkLst>
        </pc:spChg>
        <pc:spChg chg="add del mod">
          <ac:chgData name="Marco Finets" userId="3c09b06c3f18c1a7" providerId="LiveId" clId="{05E5A782-7813-4A77-823D-05BFBC1FB098}" dt="2023-02-23T22:25:36.750" v="2447"/>
          <ac:spMkLst>
            <pc:docMk/>
            <pc:sldMk cId="1519419221" sldId="411"/>
            <ac:spMk id="8" creationId="{D275FD73-6BE0-AB89-AD27-AC699F28F8D5}"/>
          </ac:spMkLst>
        </pc:spChg>
        <pc:spChg chg="add del mod">
          <ac:chgData name="Marco Finets" userId="3c09b06c3f18c1a7" providerId="LiveId" clId="{05E5A782-7813-4A77-823D-05BFBC1FB098}" dt="2023-02-24T00:27:44.133" v="4374" actId="478"/>
          <ac:spMkLst>
            <pc:docMk/>
            <pc:sldMk cId="1519419221" sldId="411"/>
            <ac:spMk id="17" creationId="{21DD114E-9D8E-A459-6670-F29A0B0B312E}"/>
          </ac:spMkLst>
        </pc:spChg>
        <pc:spChg chg="add mod">
          <ac:chgData name="Marco Finets" userId="3c09b06c3f18c1a7" providerId="LiveId" clId="{05E5A782-7813-4A77-823D-05BFBC1FB098}" dt="2023-02-24T01:22:41.891" v="5144" actId="164"/>
          <ac:spMkLst>
            <pc:docMk/>
            <pc:sldMk cId="1519419221" sldId="411"/>
            <ac:spMk id="31" creationId="{7315BC3A-C98E-49B4-44B4-78EF47159161}"/>
          </ac:spMkLst>
        </pc:spChg>
        <pc:spChg chg="add mod">
          <ac:chgData name="Marco Finets" userId="3c09b06c3f18c1a7" providerId="LiveId" clId="{05E5A782-7813-4A77-823D-05BFBC1FB098}" dt="2023-02-24T01:22:45.722" v="5145" actId="164"/>
          <ac:spMkLst>
            <pc:docMk/>
            <pc:sldMk cId="1519419221" sldId="411"/>
            <ac:spMk id="32" creationId="{A68E07FC-E553-8B77-3432-6668630E2674}"/>
          </ac:spMkLst>
        </pc:spChg>
        <pc:spChg chg="add del">
          <ac:chgData name="Marco Finets" userId="3c09b06c3f18c1a7" providerId="LiveId" clId="{05E5A782-7813-4A77-823D-05BFBC1FB098}" dt="2023-02-24T01:22:35.958" v="5143" actId="22"/>
          <ac:spMkLst>
            <pc:docMk/>
            <pc:sldMk cId="1519419221" sldId="411"/>
            <ac:spMk id="34" creationId="{3C2B0501-604B-1F93-8A0E-2B7718BA258C}"/>
          </ac:spMkLst>
        </pc:spChg>
        <pc:grpChg chg="add mod">
          <ac:chgData name="Marco Finets" userId="3c09b06c3f18c1a7" providerId="LiveId" clId="{05E5A782-7813-4A77-823D-05BFBC1FB098}" dt="2023-02-24T01:22:49.710" v="5159" actId="1036"/>
          <ac:grpSpMkLst>
            <pc:docMk/>
            <pc:sldMk cId="1519419221" sldId="411"/>
            <ac:grpSpMk id="35" creationId="{54CA33A0-EE6B-8614-7842-424F92945FB9}"/>
          </ac:grpSpMkLst>
        </pc:grpChg>
        <pc:grpChg chg="add mod">
          <ac:chgData name="Marco Finets" userId="3c09b06c3f18c1a7" providerId="LiveId" clId="{05E5A782-7813-4A77-823D-05BFBC1FB098}" dt="2023-02-24T01:22:49.710" v="5159" actId="1036"/>
          <ac:grpSpMkLst>
            <pc:docMk/>
            <pc:sldMk cId="1519419221" sldId="411"/>
            <ac:grpSpMk id="36" creationId="{807A30E0-B4CF-3C53-D360-F91E37431C0F}"/>
          </ac:grpSpMkLst>
        </pc:grpChg>
        <pc:graphicFrameChg chg="add del mod">
          <ac:chgData name="Marco Finets" userId="3c09b06c3f18c1a7" providerId="LiveId" clId="{05E5A782-7813-4A77-823D-05BFBC1FB098}" dt="2023-02-23T22:25:27.704" v="2445" actId="478"/>
          <ac:graphicFrameMkLst>
            <pc:docMk/>
            <pc:sldMk cId="1519419221" sldId="411"/>
            <ac:graphicFrameMk id="6" creationId="{151FAA2A-738A-5FA4-854A-AF62286FA345}"/>
          </ac:graphicFrameMkLst>
        </pc:graphicFrameChg>
        <pc:graphicFrameChg chg="add del mod">
          <ac:chgData name="Marco Finets" userId="3c09b06c3f18c1a7" providerId="LiveId" clId="{05E5A782-7813-4A77-823D-05BFBC1FB098}" dt="2023-02-24T00:27:38.415" v="4372" actId="478"/>
          <ac:graphicFrameMkLst>
            <pc:docMk/>
            <pc:sldMk cId="1519419221" sldId="411"/>
            <ac:graphicFrameMk id="15" creationId="{5FC9D7B3-E687-C979-1215-BAA9414E8A89}"/>
          </ac:graphicFrameMkLst>
        </pc:graphicFrameChg>
        <pc:picChg chg="add del mod">
          <ac:chgData name="Marco Finets" userId="3c09b06c3f18c1a7" providerId="LiveId" clId="{05E5A782-7813-4A77-823D-05BFBC1FB098}" dt="2023-02-23T22:25:31.044" v="2446" actId="478"/>
          <ac:picMkLst>
            <pc:docMk/>
            <pc:sldMk cId="1519419221" sldId="411"/>
            <ac:picMk id="5" creationId="{0A8E6E8D-B6F8-8759-10AC-348B0DDCED04}"/>
          </ac:picMkLst>
        </pc:picChg>
        <pc:picChg chg="add del mod modCrop">
          <ac:chgData name="Marco Finets" userId="3c09b06c3f18c1a7" providerId="LiveId" clId="{05E5A782-7813-4A77-823D-05BFBC1FB098}" dt="2023-02-24T00:27:40.029" v="4373" actId="478"/>
          <ac:picMkLst>
            <pc:docMk/>
            <pc:sldMk cId="1519419221" sldId="411"/>
            <ac:picMk id="10" creationId="{8EE80F59-9253-9CF8-47F0-AEBD1C114CCD}"/>
          </ac:picMkLst>
        </pc:picChg>
        <pc:picChg chg="add del mod modCrop">
          <ac:chgData name="Marco Finets" userId="3c09b06c3f18c1a7" providerId="LiveId" clId="{05E5A782-7813-4A77-823D-05BFBC1FB098}" dt="2023-02-24T00:27:45.434" v="4375" actId="478"/>
          <ac:picMkLst>
            <pc:docMk/>
            <pc:sldMk cId="1519419221" sldId="411"/>
            <ac:picMk id="12" creationId="{14D2CFDB-12DD-A804-A58F-7608217324A8}"/>
          </ac:picMkLst>
        </pc:picChg>
        <pc:picChg chg="add del mod">
          <ac:chgData name="Marco Finets" userId="3c09b06c3f18c1a7" providerId="LiveId" clId="{05E5A782-7813-4A77-823D-05BFBC1FB098}" dt="2023-02-23T22:29:10.772" v="2478" actId="21"/>
          <ac:picMkLst>
            <pc:docMk/>
            <pc:sldMk cId="1519419221" sldId="411"/>
            <ac:picMk id="14" creationId="{54A7077A-DB96-64B6-2734-27D09F7F8001}"/>
          </ac:picMkLst>
        </pc:picChg>
        <pc:picChg chg="add del mod">
          <ac:chgData name="Marco Finets" userId="3c09b06c3f18c1a7" providerId="LiveId" clId="{05E5A782-7813-4A77-823D-05BFBC1FB098}" dt="2023-02-24T00:31:26.279" v="4421" actId="21"/>
          <ac:picMkLst>
            <pc:docMk/>
            <pc:sldMk cId="1519419221" sldId="411"/>
            <ac:picMk id="19" creationId="{DB33DEE3-3EE2-78F8-85B9-F24B5B7CA906}"/>
          </ac:picMkLst>
        </pc:picChg>
        <pc:picChg chg="add del mod">
          <ac:chgData name="Marco Finets" userId="3c09b06c3f18c1a7" providerId="LiveId" clId="{05E5A782-7813-4A77-823D-05BFBC1FB098}" dt="2023-02-24T00:31:26.279" v="4421" actId="21"/>
          <ac:picMkLst>
            <pc:docMk/>
            <pc:sldMk cId="1519419221" sldId="411"/>
            <ac:picMk id="21" creationId="{4FC7A4B8-C4EE-BC8F-7697-4AE46788F152}"/>
          </ac:picMkLst>
        </pc:picChg>
        <pc:picChg chg="add del mod">
          <ac:chgData name="Marco Finets" userId="3c09b06c3f18c1a7" providerId="LiveId" clId="{05E5A782-7813-4A77-823D-05BFBC1FB098}" dt="2023-02-24T00:31:26.279" v="4421" actId="21"/>
          <ac:picMkLst>
            <pc:docMk/>
            <pc:sldMk cId="1519419221" sldId="411"/>
            <ac:picMk id="23" creationId="{56A6F5A0-F4AC-52A6-707B-184F327FF2B0}"/>
          </ac:picMkLst>
        </pc:picChg>
        <pc:picChg chg="add del mod">
          <ac:chgData name="Marco Finets" userId="3c09b06c3f18c1a7" providerId="LiveId" clId="{05E5A782-7813-4A77-823D-05BFBC1FB098}" dt="2023-02-24T00:31:26.279" v="4421" actId="21"/>
          <ac:picMkLst>
            <pc:docMk/>
            <pc:sldMk cId="1519419221" sldId="411"/>
            <ac:picMk id="25" creationId="{27E8F9D4-440A-0308-54BB-7C8B4E97F123}"/>
          </ac:picMkLst>
        </pc:picChg>
        <pc:picChg chg="add del mod">
          <ac:chgData name="Marco Finets" userId="3c09b06c3f18c1a7" providerId="LiveId" clId="{05E5A782-7813-4A77-823D-05BFBC1FB098}" dt="2023-02-24T00:30:31.945" v="4399" actId="478"/>
          <ac:picMkLst>
            <pc:docMk/>
            <pc:sldMk cId="1519419221" sldId="411"/>
            <ac:picMk id="27" creationId="{C964CB90-9BFB-650B-0C1D-FE49B7AA302B}"/>
          </ac:picMkLst>
        </pc:picChg>
        <pc:picChg chg="add mod">
          <ac:chgData name="Marco Finets" userId="3c09b06c3f18c1a7" providerId="LiveId" clId="{05E5A782-7813-4A77-823D-05BFBC1FB098}" dt="2023-02-24T01:22:41.891" v="5144" actId="164"/>
          <ac:picMkLst>
            <pc:docMk/>
            <pc:sldMk cId="1519419221" sldId="411"/>
            <ac:picMk id="29" creationId="{4D526110-8B43-0AAF-EC90-89DF002DC66C}"/>
          </ac:picMkLst>
        </pc:picChg>
        <pc:picChg chg="add mod">
          <ac:chgData name="Marco Finets" userId="3c09b06c3f18c1a7" providerId="LiveId" clId="{05E5A782-7813-4A77-823D-05BFBC1FB098}" dt="2023-02-24T01:22:45.722" v="5145" actId="164"/>
          <ac:picMkLst>
            <pc:docMk/>
            <pc:sldMk cId="1519419221" sldId="411"/>
            <ac:picMk id="30" creationId="{8A0BC9EE-139B-71F4-8930-A16BD9B34101}"/>
          </ac:picMkLst>
        </pc:picChg>
      </pc:sldChg>
      <pc:sldChg chg="modSp add mod ord modNotesTx">
        <pc:chgData name="Marco Finets" userId="3c09b06c3f18c1a7" providerId="LiveId" clId="{05E5A782-7813-4A77-823D-05BFBC1FB098}" dt="2023-02-24T09:31:54.083" v="5694" actId="20577"/>
        <pc:sldMkLst>
          <pc:docMk/>
          <pc:sldMk cId="1504679970" sldId="412"/>
        </pc:sldMkLst>
        <pc:spChg chg="mod">
          <ac:chgData name="Marco Finets" userId="3c09b06c3f18c1a7" providerId="LiveId" clId="{05E5A782-7813-4A77-823D-05BFBC1FB098}" dt="2023-02-23T22:35:41.819" v="2535" actId="21"/>
          <ac:spMkLst>
            <pc:docMk/>
            <pc:sldMk cId="1504679970" sldId="412"/>
            <ac:spMk id="2" creationId="{07DE1ADF-CC59-0814-E1C7-3043DDE213FB}"/>
          </ac:spMkLst>
        </pc:spChg>
        <pc:spChg chg="mod">
          <ac:chgData name="Marco Finets" userId="3c09b06c3f18c1a7" providerId="LiveId" clId="{05E5A782-7813-4A77-823D-05BFBC1FB098}" dt="2023-02-24T09:31:17.508" v="5651" actId="6549"/>
          <ac:spMkLst>
            <pc:docMk/>
            <pc:sldMk cId="1504679970" sldId="412"/>
            <ac:spMk id="7" creationId="{D890B7CF-3819-E502-17FB-C24AF540AE71}"/>
          </ac:spMkLst>
        </pc:spChg>
      </pc:sldChg>
      <pc:sldChg chg="add del">
        <pc:chgData name="Marco Finets" userId="3c09b06c3f18c1a7" providerId="LiveId" clId="{05E5A782-7813-4A77-823D-05BFBC1FB098}" dt="2023-02-23T19:19:34.210" v="2105"/>
        <pc:sldMkLst>
          <pc:docMk/>
          <pc:sldMk cId="3479324403" sldId="413"/>
        </pc:sldMkLst>
      </pc:sldChg>
      <pc:sldChg chg="addSp modSp add del mod modAnim modNotesTx">
        <pc:chgData name="Marco Finets" userId="3c09b06c3f18c1a7" providerId="LiveId" clId="{05E5A782-7813-4A77-823D-05BFBC1FB098}" dt="2023-02-24T10:04:33.544" v="6407" actId="20577"/>
        <pc:sldMkLst>
          <pc:docMk/>
          <pc:sldMk cId="3830533864" sldId="413"/>
        </pc:sldMkLst>
        <pc:spChg chg="mod">
          <ac:chgData name="Marco Finets" userId="3c09b06c3f18c1a7" providerId="LiveId" clId="{05E5A782-7813-4A77-823D-05BFBC1FB098}" dt="2023-02-24T01:24:11.948" v="5182" actId="20577"/>
          <ac:spMkLst>
            <pc:docMk/>
            <pc:sldMk cId="3830533864" sldId="413"/>
            <ac:spMk id="2" creationId="{07DE1ADF-CC59-0814-E1C7-3043DDE213FB}"/>
          </ac:spMkLst>
        </pc:spChg>
        <pc:spChg chg="add mod">
          <ac:chgData name="Marco Finets" userId="3c09b06c3f18c1a7" providerId="LiveId" clId="{05E5A782-7813-4A77-823D-05BFBC1FB098}" dt="2023-02-24T01:25:48.368" v="5308" actId="164"/>
          <ac:spMkLst>
            <pc:docMk/>
            <pc:sldMk cId="3830533864" sldId="413"/>
            <ac:spMk id="4" creationId="{59E48E38-9AB2-EBD7-A1D1-9F3D8C231CAA}"/>
          </ac:spMkLst>
        </pc:spChg>
        <pc:spChg chg="mod">
          <ac:chgData name="Marco Finets" userId="3c09b06c3f18c1a7" providerId="LiveId" clId="{05E5A782-7813-4A77-823D-05BFBC1FB098}" dt="2023-02-24T10:04:33.544" v="6407" actId="20577"/>
          <ac:spMkLst>
            <pc:docMk/>
            <pc:sldMk cId="3830533864" sldId="413"/>
            <ac:spMk id="7" creationId="{D890B7CF-3819-E502-17FB-C24AF540AE71}"/>
          </ac:spMkLst>
        </pc:spChg>
        <pc:grpChg chg="add mod">
          <ac:chgData name="Marco Finets" userId="3c09b06c3f18c1a7" providerId="LiveId" clId="{05E5A782-7813-4A77-823D-05BFBC1FB098}" dt="2023-02-24T01:25:54.059" v="5335" actId="1035"/>
          <ac:grpSpMkLst>
            <pc:docMk/>
            <pc:sldMk cId="3830533864" sldId="413"/>
            <ac:grpSpMk id="5" creationId="{188740E6-9DCE-F27E-A056-580BC2123435}"/>
          </ac:grpSpMkLst>
        </pc:grpChg>
        <pc:picChg chg="add mod">
          <ac:chgData name="Marco Finets" userId="3c09b06c3f18c1a7" providerId="LiveId" clId="{05E5A782-7813-4A77-823D-05BFBC1FB098}" dt="2023-02-24T01:25:48.368" v="5308" actId="164"/>
          <ac:picMkLst>
            <pc:docMk/>
            <pc:sldMk cId="3830533864" sldId="413"/>
            <ac:picMk id="3" creationId="{63EBFE8D-1E65-363F-2079-C7941B5409EF}"/>
          </ac:picMkLst>
        </pc:picChg>
      </pc:sldChg>
      <pc:sldChg chg="addSp delSp modSp new mod ord modShow">
        <pc:chgData name="Marco Finets" userId="3c09b06c3f18c1a7" providerId="LiveId" clId="{05E5A782-7813-4A77-823D-05BFBC1FB098}" dt="2023-02-28T14:37:39.933" v="7331" actId="1076"/>
        <pc:sldMkLst>
          <pc:docMk/>
          <pc:sldMk cId="320648893" sldId="414"/>
        </pc:sldMkLst>
        <pc:spChg chg="mod">
          <ac:chgData name="Marco Finets" userId="3c09b06c3f18c1a7" providerId="LiveId" clId="{05E5A782-7813-4A77-823D-05BFBC1FB098}" dt="2023-02-23T22:29:04.500" v="2476" actId="20577"/>
          <ac:spMkLst>
            <pc:docMk/>
            <pc:sldMk cId="320648893" sldId="414"/>
            <ac:spMk id="2" creationId="{5FBE077C-32B9-D119-8F2A-CF1066AC8A94}"/>
          </ac:spMkLst>
        </pc:spChg>
        <pc:spChg chg="del">
          <ac:chgData name="Marco Finets" userId="3c09b06c3f18c1a7" providerId="LiveId" clId="{05E5A782-7813-4A77-823D-05BFBC1FB098}" dt="2023-02-23T22:29:15.623" v="2481" actId="478"/>
          <ac:spMkLst>
            <pc:docMk/>
            <pc:sldMk cId="320648893" sldId="414"/>
            <ac:spMk id="3" creationId="{65A6AAF5-E023-78D1-F676-B45D4AB8BC79}"/>
          </ac:spMkLst>
        </pc:spChg>
        <pc:picChg chg="add mod">
          <ac:chgData name="Marco Finets" userId="3c09b06c3f18c1a7" providerId="LiveId" clId="{05E5A782-7813-4A77-823D-05BFBC1FB098}" dt="2023-02-28T14:37:30.239" v="7328" actId="1076"/>
          <ac:picMkLst>
            <pc:docMk/>
            <pc:sldMk cId="320648893" sldId="414"/>
            <ac:picMk id="3" creationId="{6053FEAF-AA07-9E71-5C62-287EEE7C8040}"/>
          </ac:picMkLst>
        </pc:picChg>
        <pc:picChg chg="add mod">
          <ac:chgData name="Marco Finets" userId="3c09b06c3f18c1a7" providerId="LiveId" clId="{05E5A782-7813-4A77-823D-05BFBC1FB098}" dt="2023-02-28T14:37:39.933" v="7331" actId="1076"/>
          <ac:picMkLst>
            <pc:docMk/>
            <pc:sldMk cId="320648893" sldId="414"/>
            <ac:picMk id="4" creationId="{4841E6D3-78FD-936B-AA2D-1F9D7265A7F5}"/>
          </ac:picMkLst>
        </pc:picChg>
        <pc:picChg chg="add mod">
          <ac:chgData name="Marco Finets" userId="3c09b06c3f18c1a7" providerId="LiveId" clId="{05E5A782-7813-4A77-823D-05BFBC1FB098}" dt="2023-02-24T00:31:57.998" v="4429" actId="1076"/>
          <ac:picMkLst>
            <pc:docMk/>
            <pc:sldMk cId="320648893" sldId="414"/>
            <ac:picMk id="5" creationId="{094639B0-E585-63D1-2335-880692046CE8}"/>
          </ac:picMkLst>
        </pc:picChg>
        <pc:picChg chg="add mod">
          <ac:chgData name="Marco Finets" userId="3c09b06c3f18c1a7" providerId="LiveId" clId="{05E5A782-7813-4A77-823D-05BFBC1FB098}" dt="2023-02-24T00:32:02.305" v="4430" actId="1076"/>
          <ac:picMkLst>
            <pc:docMk/>
            <pc:sldMk cId="320648893" sldId="414"/>
            <ac:picMk id="6" creationId="{84E03626-9FA3-B1E2-9A90-A0A9C4B41FC9}"/>
          </ac:picMkLst>
        </pc:picChg>
        <pc:picChg chg="add mod">
          <ac:chgData name="Marco Finets" userId="3c09b06c3f18c1a7" providerId="LiveId" clId="{05E5A782-7813-4A77-823D-05BFBC1FB098}" dt="2023-02-24T00:32:19.833" v="4432" actId="1076"/>
          <ac:picMkLst>
            <pc:docMk/>
            <pc:sldMk cId="320648893" sldId="414"/>
            <ac:picMk id="7" creationId="{09876BB4-FC6C-A94F-0836-832102A9FFE9}"/>
          </ac:picMkLst>
        </pc:picChg>
        <pc:picChg chg="add mod">
          <ac:chgData name="Marco Finets" userId="3c09b06c3f18c1a7" providerId="LiveId" clId="{05E5A782-7813-4A77-823D-05BFBC1FB098}" dt="2023-02-24T00:31:45.424" v="4427" actId="1076"/>
          <ac:picMkLst>
            <pc:docMk/>
            <pc:sldMk cId="320648893" sldId="414"/>
            <ac:picMk id="8" creationId="{877E64C2-EFEB-060D-97C2-D1D9B6975C07}"/>
          </ac:picMkLst>
        </pc:picChg>
      </pc:sldChg>
      <pc:sldChg chg="addSp delSp modSp new mod ord modAnim modNotesTx">
        <pc:chgData name="Marco Finets" userId="3c09b06c3f18c1a7" providerId="LiveId" clId="{05E5A782-7813-4A77-823D-05BFBC1FB098}" dt="2023-02-24T10:32:46.651" v="6708" actId="1076"/>
        <pc:sldMkLst>
          <pc:docMk/>
          <pc:sldMk cId="176843165" sldId="415"/>
        </pc:sldMkLst>
        <pc:spChg chg="mod">
          <ac:chgData name="Marco Finets" userId="3c09b06c3f18c1a7" providerId="LiveId" clId="{05E5A782-7813-4A77-823D-05BFBC1FB098}" dt="2023-02-24T10:21:08.037" v="6526" actId="20577"/>
          <ac:spMkLst>
            <pc:docMk/>
            <pc:sldMk cId="176843165" sldId="415"/>
            <ac:spMk id="2" creationId="{413F195C-86E9-EDDB-9288-0C438450A6B1}"/>
          </ac:spMkLst>
        </pc:spChg>
        <pc:spChg chg="del">
          <ac:chgData name="Marco Finets" userId="3c09b06c3f18c1a7" providerId="LiveId" clId="{05E5A782-7813-4A77-823D-05BFBC1FB098}" dt="2023-02-23T22:53:38.365" v="2966" actId="22"/>
          <ac:spMkLst>
            <pc:docMk/>
            <pc:sldMk cId="176843165" sldId="415"/>
            <ac:spMk id="3" creationId="{7B26E4C3-816D-66BC-2AFF-A9C266B58491}"/>
          </ac:spMkLst>
        </pc:spChg>
        <pc:spChg chg="add del mod">
          <ac:chgData name="Marco Finets" userId="3c09b06c3f18c1a7" providerId="LiveId" clId="{05E5A782-7813-4A77-823D-05BFBC1FB098}" dt="2023-02-24T10:21:26.228" v="6529" actId="478"/>
          <ac:spMkLst>
            <pc:docMk/>
            <pc:sldMk cId="176843165" sldId="415"/>
            <ac:spMk id="4" creationId="{6CB029C5-7A24-A132-B569-359CB749D82B}"/>
          </ac:spMkLst>
        </pc:spChg>
        <pc:spChg chg="add del mod">
          <ac:chgData name="Marco Finets" userId="3c09b06c3f18c1a7" providerId="LiveId" clId="{05E5A782-7813-4A77-823D-05BFBC1FB098}" dt="2023-02-24T10:21:13.430" v="6527" actId="478"/>
          <ac:spMkLst>
            <pc:docMk/>
            <pc:sldMk cId="176843165" sldId="415"/>
            <ac:spMk id="7" creationId="{048C9515-1E68-83FF-A00E-E98E7B1B836A}"/>
          </ac:spMkLst>
        </pc:spChg>
        <pc:spChg chg="add mod">
          <ac:chgData name="Marco Finets" userId="3c09b06c3f18c1a7" providerId="LiveId" clId="{05E5A782-7813-4A77-823D-05BFBC1FB098}" dt="2023-02-24T10:32:46.651" v="6708" actId="1076"/>
          <ac:spMkLst>
            <pc:docMk/>
            <pc:sldMk cId="176843165" sldId="415"/>
            <ac:spMk id="8" creationId="{32227B7D-7E45-348B-03B4-406740368746}"/>
          </ac:spMkLst>
        </pc:spChg>
        <pc:spChg chg="add del mod">
          <ac:chgData name="Marco Finets" userId="3c09b06c3f18c1a7" providerId="LiveId" clId="{05E5A782-7813-4A77-823D-05BFBC1FB098}" dt="2023-02-24T10:21:13.430" v="6527" actId="478"/>
          <ac:spMkLst>
            <pc:docMk/>
            <pc:sldMk cId="176843165" sldId="415"/>
            <ac:spMk id="10" creationId="{B964AC76-EF18-B670-9BA5-6B2CDEAAA9BE}"/>
          </ac:spMkLst>
        </pc:spChg>
        <pc:spChg chg="add mod">
          <ac:chgData name="Marco Finets" userId="3c09b06c3f18c1a7" providerId="LiveId" clId="{05E5A782-7813-4A77-823D-05BFBC1FB098}" dt="2023-02-24T10:31:34.908" v="6699" actId="207"/>
          <ac:spMkLst>
            <pc:docMk/>
            <pc:sldMk cId="176843165" sldId="415"/>
            <ac:spMk id="12" creationId="{2D1737E8-5D90-AF51-335F-A8CA0667F0C7}"/>
          </ac:spMkLst>
        </pc:spChg>
        <pc:spChg chg="add del mod">
          <ac:chgData name="Marco Finets" userId="3c09b06c3f18c1a7" providerId="LiveId" clId="{05E5A782-7813-4A77-823D-05BFBC1FB098}" dt="2023-02-23T23:08:46.042" v="3213" actId="22"/>
          <ac:spMkLst>
            <pc:docMk/>
            <pc:sldMk cId="176843165" sldId="415"/>
            <ac:spMk id="12" creationId="{80ACB70D-E7D3-FEBD-22D2-4351014949B0}"/>
          </ac:spMkLst>
        </pc:spChg>
        <pc:picChg chg="add del mod ord">
          <ac:chgData name="Marco Finets" userId="3c09b06c3f18c1a7" providerId="LiveId" clId="{05E5A782-7813-4A77-823D-05BFBC1FB098}" dt="2023-02-24T10:21:13.430" v="6527" actId="478"/>
          <ac:picMkLst>
            <pc:docMk/>
            <pc:sldMk cId="176843165" sldId="415"/>
            <ac:picMk id="5" creationId="{00705C9B-4C69-B16B-F495-DFE49C4002C4}"/>
          </ac:picMkLst>
        </pc:picChg>
        <pc:picChg chg="add del mod">
          <ac:chgData name="Marco Finets" userId="3c09b06c3f18c1a7" providerId="LiveId" clId="{05E5A782-7813-4A77-823D-05BFBC1FB098}" dt="2023-02-24T10:21:13.430" v="6527" actId="478"/>
          <ac:picMkLst>
            <pc:docMk/>
            <pc:sldMk cId="176843165" sldId="415"/>
            <ac:picMk id="9" creationId="{F7DBABCA-CA80-752F-389D-40CA02DEC991}"/>
          </ac:picMkLst>
        </pc:picChg>
        <pc:picChg chg="add mod">
          <ac:chgData name="Marco Finets" userId="3c09b06c3f18c1a7" providerId="LiveId" clId="{05E5A782-7813-4A77-823D-05BFBC1FB098}" dt="2023-02-24T10:32:09.536" v="6706"/>
          <ac:picMkLst>
            <pc:docMk/>
            <pc:sldMk cId="176843165" sldId="415"/>
            <ac:picMk id="11" creationId="{33516379-3040-043A-D4B1-11101F253F7F}"/>
          </ac:picMkLst>
        </pc:picChg>
      </pc:sldChg>
      <pc:sldChg chg="addSp modSp add mod">
        <pc:chgData name="Marco Finets" userId="3c09b06c3f18c1a7" providerId="LiveId" clId="{05E5A782-7813-4A77-823D-05BFBC1FB098}" dt="2023-02-24T10:25:19.552" v="6669" actId="1036"/>
        <pc:sldMkLst>
          <pc:docMk/>
          <pc:sldMk cId="1165351697" sldId="416"/>
        </pc:sldMkLst>
        <pc:spChg chg="mod">
          <ac:chgData name="Marco Finets" userId="3c09b06c3f18c1a7" providerId="LiveId" clId="{05E5A782-7813-4A77-823D-05BFBC1FB098}" dt="2023-02-24T00:33:51.921" v="4494" actId="255"/>
          <ac:spMkLst>
            <pc:docMk/>
            <pc:sldMk cId="1165351697" sldId="416"/>
            <ac:spMk id="2" creationId="{47311DDF-2E82-8E41-1E09-F5FA7594E576}"/>
          </ac:spMkLst>
        </pc:spChg>
        <pc:spChg chg="add mod">
          <ac:chgData name="Marco Finets" userId="3c09b06c3f18c1a7" providerId="LiveId" clId="{05E5A782-7813-4A77-823D-05BFBC1FB098}" dt="2023-02-24T10:25:19.552" v="6669" actId="1036"/>
          <ac:spMkLst>
            <pc:docMk/>
            <pc:sldMk cId="1165351697" sldId="416"/>
            <ac:spMk id="3" creationId="{B2A32E9F-DD37-C6A4-B1CA-92A6AD82E5C2}"/>
          </ac:spMkLst>
        </pc:spChg>
        <pc:spChg chg="add mod">
          <ac:chgData name="Marco Finets" userId="3c09b06c3f18c1a7" providerId="LiveId" clId="{05E5A782-7813-4A77-823D-05BFBC1FB098}" dt="2023-02-24T10:25:19.552" v="6669" actId="1036"/>
          <ac:spMkLst>
            <pc:docMk/>
            <pc:sldMk cId="1165351697" sldId="416"/>
            <ac:spMk id="4" creationId="{E587A9B9-1BE1-D31E-ACB5-80562EE48C3F}"/>
          </ac:spMkLst>
        </pc:spChg>
        <pc:picChg chg="mod">
          <ac:chgData name="Marco Finets" userId="3c09b06c3f18c1a7" providerId="LiveId" clId="{05E5A782-7813-4A77-823D-05BFBC1FB098}" dt="2023-02-24T10:25:19.552" v="6669" actId="1036"/>
          <ac:picMkLst>
            <pc:docMk/>
            <pc:sldMk cId="1165351697" sldId="416"/>
            <ac:picMk id="10" creationId="{8EE80F59-9253-9CF8-47F0-AEBD1C114CCD}"/>
          </ac:picMkLst>
        </pc:picChg>
        <pc:picChg chg="mod">
          <ac:chgData name="Marco Finets" userId="3c09b06c3f18c1a7" providerId="LiveId" clId="{05E5A782-7813-4A77-823D-05BFBC1FB098}" dt="2023-02-24T10:25:19.552" v="6669" actId="1036"/>
          <ac:picMkLst>
            <pc:docMk/>
            <pc:sldMk cId="1165351697" sldId="416"/>
            <ac:picMk id="12" creationId="{14D2CFDB-12DD-A804-A58F-7608217324A8}"/>
          </ac:picMkLst>
        </pc:picChg>
      </pc:sldChg>
      <pc:sldChg chg="modSp add mod">
        <pc:chgData name="Marco Finets" userId="3c09b06c3f18c1a7" providerId="LiveId" clId="{05E5A782-7813-4A77-823D-05BFBC1FB098}" dt="2023-02-24T00:38:23.518" v="4718" actId="20577"/>
        <pc:sldMkLst>
          <pc:docMk/>
          <pc:sldMk cId="1007060789" sldId="417"/>
        </pc:sldMkLst>
        <pc:spChg chg="mod">
          <ac:chgData name="Marco Finets" userId="3c09b06c3f18c1a7" providerId="LiveId" clId="{05E5A782-7813-4A77-823D-05BFBC1FB098}" dt="2023-02-24T00:38:23.518" v="4718" actId="20577"/>
          <ac:spMkLst>
            <pc:docMk/>
            <pc:sldMk cId="1007060789" sldId="417"/>
            <ac:spMk id="4" creationId="{9B2272EC-B0BF-421B-93F5-ADDA663D7729}"/>
          </ac:spMkLst>
        </pc:spChg>
        <pc:spChg chg="mod">
          <ac:chgData name="Marco Finets" userId="3c09b06c3f18c1a7" providerId="LiveId" clId="{05E5A782-7813-4A77-823D-05BFBC1FB098}" dt="2023-02-24T00:37:37.895" v="4680" actId="20577"/>
          <ac:spMkLst>
            <pc:docMk/>
            <pc:sldMk cId="1007060789" sldId="417"/>
            <ac:spMk id="5" creationId="{9A00E46B-855E-43AF-B66B-D74B7ED9DA57}"/>
          </ac:spMkLst>
        </pc:spChg>
      </pc:sldChg>
      <pc:sldChg chg="modSp add mod">
        <pc:chgData name="Marco Finets" userId="3c09b06c3f18c1a7" providerId="LiveId" clId="{05E5A782-7813-4A77-823D-05BFBC1FB098}" dt="2023-02-24T09:40:19.753" v="5706" actId="20577"/>
        <pc:sldMkLst>
          <pc:docMk/>
          <pc:sldMk cId="3307072819" sldId="418"/>
        </pc:sldMkLst>
        <pc:spChg chg="mod">
          <ac:chgData name="Marco Finets" userId="3c09b06c3f18c1a7" providerId="LiveId" clId="{05E5A782-7813-4A77-823D-05BFBC1FB098}" dt="2023-02-24T09:40:19.753" v="5706" actId="20577"/>
          <ac:spMkLst>
            <pc:docMk/>
            <pc:sldMk cId="3307072819" sldId="418"/>
            <ac:spMk id="4" creationId="{9B2272EC-B0BF-421B-93F5-ADDA663D7729}"/>
          </ac:spMkLst>
        </pc:spChg>
        <pc:spChg chg="mod">
          <ac:chgData name="Marco Finets" userId="3c09b06c3f18c1a7" providerId="LiveId" clId="{05E5A782-7813-4A77-823D-05BFBC1FB098}" dt="2023-02-24T00:39:02.651" v="4749" actId="20577"/>
          <ac:spMkLst>
            <pc:docMk/>
            <pc:sldMk cId="3307072819" sldId="418"/>
            <ac:spMk id="5" creationId="{9A00E46B-855E-43AF-B66B-D74B7ED9DA57}"/>
          </ac:spMkLst>
        </pc:spChg>
      </pc:sldChg>
      <pc:sldChg chg="modSp add mod">
        <pc:chgData name="Marco Finets" userId="3c09b06c3f18c1a7" providerId="LiveId" clId="{05E5A782-7813-4A77-823D-05BFBC1FB098}" dt="2023-02-24T00:39:33.990" v="4790" actId="20577"/>
        <pc:sldMkLst>
          <pc:docMk/>
          <pc:sldMk cId="706229074" sldId="419"/>
        </pc:sldMkLst>
        <pc:spChg chg="mod">
          <ac:chgData name="Marco Finets" userId="3c09b06c3f18c1a7" providerId="LiveId" clId="{05E5A782-7813-4A77-823D-05BFBC1FB098}" dt="2023-02-24T00:39:29.846" v="4789" actId="20577"/>
          <ac:spMkLst>
            <pc:docMk/>
            <pc:sldMk cId="706229074" sldId="419"/>
            <ac:spMk id="4" creationId="{9B2272EC-B0BF-421B-93F5-ADDA663D7729}"/>
          </ac:spMkLst>
        </pc:spChg>
        <pc:spChg chg="mod">
          <ac:chgData name="Marco Finets" userId="3c09b06c3f18c1a7" providerId="LiveId" clId="{05E5A782-7813-4A77-823D-05BFBC1FB098}" dt="2023-02-24T00:39:33.990" v="4790" actId="20577"/>
          <ac:spMkLst>
            <pc:docMk/>
            <pc:sldMk cId="706229074" sldId="419"/>
            <ac:spMk id="5" creationId="{9A00E46B-855E-43AF-B66B-D74B7ED9DA57}"/>
          </ac:spMkLst>
        </pc:spChg>
      </pc:sldChg>
      <pc:sldChg chg="addSp delSp modSp add mod">
        <pc:chgData name="Marco Finets" userId="3c09b06c3f18c1a7" providerId="LiveId" clId="{05E5A782-7813-4A77-823D-05BFBC1FB098}" dt="2023-02-24T10:24:40.451" v="6654" actId="1076"/>
        <pc:sldMkLst>
          <pc:docMk/>
          <pc:sldMk cId="1239561431" sldId="420"/>
        </pc:sldMkLst>
        <pc:spChg chg="mod">
          <ac:chgData name="Marco Finets" userId="3c09b06c3f18c1a7" providerId="LiveId" clId="{05E5A782-7813-4A77-823D-05BFBC1FB098}" dt="2023-02-24T09:52:14.964" v="6055" actId="6549"/>
          <ac:spMkLst>
            <pc:docMk/>
            <pc:sldMk cId="1239561431" sldId="420"/>
            <ac:spMk id="2" creationId="{47311DDF-2E82-8E41-1E09-F5FA7594E576}"/>
          </ac:spMkLst>
        </pc:spChg>
        <pc:spChg chg="del">
          <ac:chgData name="Marco Finets" userId="3c09b06c3f18c1a7" providerId="LiveId" clId="{05E5A782-7813-4A77-823D-05BFBC1FB098}" dt="2023-02-24T09:50:05.382" v="5922" actId="478"/>
          <ac:spMkLst>
            <pc:docMk/>
            <pc:sldMk cId="1239561431" sldId="420"/>
            <ac:spMk id="3" creationId="{B2A32E9F-DD37-C6A4-B1CA-92A6AD82E5C2}"/>
          </ac:spMkLst>
        </pc:spChg>
        <pc:spChg chg="del">
          <ac:chgData name="Marco Finets" userId="3c09b06c3f18c1a7" providerId="LiveId" clId="{05E5A782-7813-4A77-823D-05BFBC1FB098}" dt="2023-02-24T09:50:05.382" v="5922" actId="478"/>
          <ac:spMkLst>
            <pc:docMk/>
            <pc:sldMk cId="1239561431" sldId="420"/>
            <ac:spMk id="4" creationId="{E587A9B9-1BE1-D31E-ACB5-80562EE48C3F}"/>
          </ac:spMkLst>
        </pc:spChg>
        <pc:spChg chg="add del mod">
          <ac:chgData name="Marco Finets" userId="3c09b06c3f18c1a7" providerId="LiveId" clId="{05E5A782-7813-4A77-823D-05BFBC1FB098}" dt="2023-02-24T09:50:49.445" v="5923" actId="478"/>
          <ac:spMkLst>
            <pc:docMk/>
            <pc:sldMk cId="1239561431" sldId="420"/>
            <ac:spMk id="6" creationId="{8177347B-353C-EC1E-DDDF-32C9E8CBA7D4}"/>
          </ac:spMkLst>
        </pc:spChg>
        <pc:spChg chg="add mod">
          <ac:chgData name="Marco Finets" userId="3c09b06c3f18c1a7" providerId="LiveId" clId="{05E5A782-7813-4A77-823D-05BFBC1FB098}" dt="2023-02-24T10:24:40.451" v="6654" actId="1076"/>
          <ac:spMkLst>
            <pc:docMk/>
            <pc:sldMk cId="1239561431" sldId="420"/>
            <ac:spMk id="8" creationId="{5DFCE3A2-4116-29EE-2D44-42C502AB813D}"/>
          </ac:spMkLst>
        </pc:spChg>
        <pc:picChg chg="del">
          <ac:chgData name="Marco Finets" userId="3c09b06c3f18c1a7" providerId="LiveId" clId="{05E5A782-7813-4A77-823D-05BFBC1FB098}" dt="2023-02-24T09:50:05.382" v="5922" actId="478"/>
          <ac:picMkLst>
            <pc:docMk/>
            <pc:sldMk cId="1239561431" sldId="420"/>
            <ac:picMk id="10" creationId="{8EE80F59-9253-9CF8-47F0-AEBD1C114CCD}"/>
          </ac:picMkLst>
        </pc:picChg>
        <pc:picChg chg="del">
          <ac:chgData name="Marco Finets" userId="3c09b06c3f18c1a7" providerId="LiveId" clId="{05E5A782-7813-4A77-823D-05BFBC1FB098}" dt="2023-02-24T09:50:05.382" v="5922" actId="478"/>
          <ac:picMkLst>
            <pc:docMk/>
            <pc:sldMk cId="1239561431" sldId="420"/>
            <ac:picMk id="12" creationId="{14D2CFDB-12DD-A804-A58F-7608217324A8}"/>
          </ac:picMkLst>
        </pc:picChg>
      </pc:sldChg>
      <pc:sldChg chg="modSp add mod modNotesTx">
        <pc:chgData name="Marco Finets" userId="3c09b06c3f18c1a7" providerId="LiveId" clId="{05E5A782-7813-4A77-823D-05BFBC1FB098}" dt="2023-02-24T10:34:23.694" v="6724" actId="1038"/>
        <pc:sldMkLst>
          <pc:docMk/>
          <pc:sldMk cId="1451876119" sldId="421"/>
        </pc:sldMkLst>
        <pc:spChg chg="mod">
          <ac:chgData name="Marco Finets" userId="3c09b06c3f18c1a7" providerId="LiveId" clId="{05E5A782-7813-4A77-823D-05BFBC1FB098}" dt="2023-02-24T10:34:23.694" v="6724" actId="1038"/>
          <ac:spMkLst>
            <pc:docMk/>
            <pc:sldMk cId="1451876119" sldId="421"/>
            <ac:spMk id="7" creationId="{048C9515-1E68-83FF-A00E-E98E7B1B836A}"/>
          </ac:spMkLst>
        </pc:spChg>
        <pc:spChg chg="mod">
          <ac:chgData name="Marco Finets" userId="3c09b06c3f18c1a7" providerId="LiveId" clId="{05E5A782-7813-4A77-823D-05BFBC1FB098}" dt="2023-02-24T10:34:23.694" v="6724" actId="1038"/>
          <ac:spMkLst>
            <pc:docMk/>
            <pc:sldMk cId="1451876119" sldId="421"/>
            <ac:spMk id="10" creationId="{B964AC76-EF18-B670-9BA5-6B2CDEAAA9BE}"/>
          </ac:spMkLst>
        </pc:spChg>
        <pc:picChg chg="mod">
          <ac:chgData name="Marco Finets" userId="3c09b06c3f18c1a7" providerId="LiveId" clId="{05E5A782-7813-4A77-823D-05BFBC1FB098}" dt="2023-02-24T10:34:23.694" v="6724" actId="1038"/>
          <ac:picMkLst>
            <pc:docMk/>
            <pc:sldMk cId="1451876119" sldId="421"/>
            <ac:picMk id="5" creationId="{00705C9B-4C69-B16B-F495-DFE49C4002C4}"/>
          </ac:picMkLst>
        </pc:picChg>
        <pc:picChg chg="mod">
          <ac:chgData name="Marco Finets" userId="3c09b06c3f18c1a7" providerId="LiveId" clId="{05E5A782-7813-4A77-823D-05BFBC1FB098}" dt="2023-02-24T10:34:23.694" v="6724" actId="1038"/>
          <ac:picMkLst>
            <pc:docMk/>
            <pc:sldMk cId="1451876119" sldId="421"/>
            <ac:picMk id="9" creationId="{F7DBABCA-CA80-752F-389D-40CA02DEC991}"/>
          </ac:picMkLst>
        </pc:picChg>
      </pc:sldChg>
      <pc:sldMasterChg chg="setBg modSldLayout">
        <pc:chgData name="Marco Finets" userId="3c09b06c3f18c1a7" providerId="LiveId" clId="{05E5A782-7813-4A77-823D-05BFBC1FB098}" dt="2023-02-23T18:32:09.837" v="952"/>
        <pc:sldMasterMkLst>
          <pc:docMk/>
          <pc:sldMasterMk cId="0" sldId="2147483648"/>
        </pc:sldMasterMkLst>
        <pc:sldLayoutChg chg="setBg">
          <pc:chgData name="Marco Finets" userId="3c09b06c3f18c1a7" providerId="LiveId" clId="{05E5A782-7813-4A77-823D-05BFBC1FB098}" dt="2023-02-23T18:32:09.837" v="952"/>
          <pc:sldLayoutMkLst>
            <pc:docMk/>
            <pc:sldMasterMk cId="0" sldId="2147483648"/>
            <pc:sldLayoutMk cId="0" sldId="2147483649"/>
          </pc:sldLayoutMkLst>
        </pc:sldLayoutChg>
        <pc:sldLayoutChg chg="setBg">
          <pc:chgData name="Marco Finets" userId="3c09b06c3f18c1a7" providerId="LiveId" clId="{05E5A782-7813-4A77-823D-05BFBC1FB098}" dt="2023-02-23T18:32:09.837" v="952"/>
          <pc:sldLayoutMkLst>
            <pc:docMk/>
            <pc:sldMasterMk cId="0" sldId="2147483648"/>
            <pc:sldLayoutMk cId="0" sldId="2147483650"/>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image" Target="../media/image401.png"/><Relationship Id="rId1" Type="http://schemas.openxmlformats.org/officeDocument/2006/relationships/image" Target="../media/image390.png"/><Relationship Id="rId6" Type="http://schemas.openxmlformats.org/officeDocument/2006/relationships/image" Target="../media/image440.png"/><Relationship Id="rId5" Type="http://schemas.openxmlformats.org/officeDocument/2006/relationships/image" Target="../media/image430.png"/><Relationship Id="rId4" Type="http://schemas.openxmlformats.org/officeDocument/2006/relationships/image" Target="../media/image4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22644-7E85-4041-B08C-EAB3C2ABA51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5C20B055-FD8A-440C-B776-DF9F6241E67E}">
      <dgm:prSet phldrT="[Text]" custT="1"/>
      <dgm:spPr/>
      <dgm:t>
        <a:bodyPr rIns="36000"/>
        <a:lstStyle/>
        <a:p>
          <a:r>
            <a:rPr lang="it-IT" sz="1200" dirty="0"/>
            <a:t>hard</a:t>
          </a:r>
          <a:endParaRPr lang="en-GB" sz="1200" dirty="0"/>
        </a:p>
      </dgm:t>
    </dgm:pt>
    <dgm:pt modelId="{8D9D1BB8-D493-4303-9E51-3410C84F7CA3}" type="parTrans" cxnId="{98A961E5-7F17-406B-B2C8-6BF8A0B8D053}">
      <dgm:prSet/>
      <dgm:spPr/>
      <dgm:t>
        <a:bodyPr/>
        <a:lstStyle/>
        <a:p>
          <a:endParaRPr lang="en-GB"/>
        </a:p>
      </dgm:t>
    </dgm:pt>
    <dgm:pt modelId="{E8EEF2F0-267F-4D3C-BF86-1306FD553AD2}" type="sibTrans" cxnId="{98A961E5-7F17-406B-B2C8-6BF8A0B8D053}">
      <dgm:prSet/>
      <dgm:spPr/>
      <dgm:t>
        <a:bodyPr/>
        <a:lstStyle/>
        <a:p>
          <a:endParaRPr lang="en-GB" dirty="0"/>
        </a:p>
      </dgm:t>
    </dgm:pt>
    <mc:AlternateContent xmlns:mc="http://schemas.openxmlformats.org/markup-compatibility/2006" xmlns:a14="http://schemas.microsoft.com/office/drawing/2010/main">
      <mc:Choice Requires="a14">
        <dgm:pt modelId="{3B6E25A8-0832-4D6B-A64D-F8E97124283C}">
          <dgm:prSet phldrT="[Text]" custT="1"/>
          <dgm:spPr/>
          <dgm:t>
            <a:bodyPr lIns="0" tIns="0" rIns="0" bIns="0" anchor="ctr"/>
            <a:lstStyle/>
            <a:p>
              <a:pPr>
                <a:buNone/>
              </a:pPr>
              <a14:m>
                <m:oMathPara xmlns:m="http://schemas.openxmlformats.org/officeDocument/2006/math">
                  <m:oMathParaPr>
                    <m:jc m:val="centerGroup"/>
                  </m:oMathParaPr>
                  <m:oMath xmlns:m="http://schemas.openxmlformats.org/officeDocument/2006/math">
                    <m:r>
                      <a:rPr lang="it-IT" sz="900" smtClean="0">
                        <a:latin typeface="Cambria Math" panose="02040503050406030204" pitchFamily="18" charset="0"/>
                      </a:rPr>
                      <m:t>∼</m:t>
                    </m:r>
                    <m:r>
                      <a:rPr lang="it-IT" sz="900" smtClean="0">
                        <a:latin typeface="Cambria Math" panose="02040503050406030204" pitchFamily="18" charset="0"/>
                      </a:rPr>
                      <m:t>𝜋</m:t>
                    </m:r>
                    <m:r>
                      <a:rPr lang="it-IT" sz="900" smtClean="0">
                        <a:latin typeface="Cambria Math" panose="02040503050406030204" pitchFamily="18" charset="0"/>
                      </a:rPr>
                      <m:t>𝑇</m:t>
                    </m:r>
                  </m:oMath>
                </m:oMathPara>
              </a14:m>
              <a:endParaRPr lang="en-GB" sz="900" dirty="0"/>
            </a:p>
          </dgm:t>
        </dgm:pt>
      </mc:Choice>
      <mc:Fallback xmlns="">
        <dgm:pt modelId="{3B6E25A8-0832-4D6B-A64D-F8E97124283C}">
          <dgm:prSet phldrT="[Text]" custT="1"/>
          <dgm:spPr/>
          <dgm:t>
            <a:bodyPr lIns="0" tIns="0" rIns="0" bIns="0" anchor="ctr"/>
            <a:lstStyle/>
            <a:p>
              <a:pPr>
                <a:buNone/>
              </a:pPr>
              <a:r>
                <a:rPr lang="it-IT" sz="900" i="0">
                  <a:latin typeface="Cambria Math" panose="02040503050406030204" pitchFamily="18" charset="0"/>
                </a:rPr>
                <a:t>∼𝜋𝑇</a:t>
              </a:r>
              <a:endParaRPr lang="en-GB" sz="900" dirty="0"/>
            </a:p>
          </dgm:t>
        </dgm:pt>
      </mc:Fallback>
    </mc:AlternateContent>
    <dgm:pt modelId="{246A274A-E9C3-4EFF-842C-3F9EFE4C03ED}" type="parTrans" cxnId="{C5B8FF77-BF5E-4FDA-86C8-F938A6A13D92}">
      <dgm:prSet/>
      <dgm:spPr/>
      <dgm:t>
        <a:bodyPr/>
        <a:lstStyle/>
        <a:p>
          <a:endParaRPr lang="en-GB"/>
        </a:p>
      </dgm:t>
    </dgm:pt>
    <dgm:pt modelId="{A1A80C1F-ECB3-40C3-ABA5-025D3B215302}" type="sibTrans" cxnId="{C5B8FF77-BF5E-4FDA-86C8-F938A6A13D92}">
      <dgm:prSet/>
      <dgm:spPr/>
      <dgm:t>
        <a:bodyPr/>
        <a:lstStyle/>
        <a:p>
          <a:endParaRPr lang="en-GB"/>
        </a:p>
      </dgm:t>
    </dgm:pt>
    <dgm:pt modelId="{5E14C3E2-BDA0-4A92-B2D0-B59F5AB8AF8E}">
      <dgm:prSet phldrT="[Text]" custT="1"/>
      <dgm:spPr>
        <a:solidFill>
          <a:schemeClr val="tx1">
            <a:lumMod val="50000"/>
          </a:schemeClr>
        </a:solidFill>
      </dgm:spPr>
      <dgm:t>
        <a:bodyPr rIns="36000"/>
        <a:lstStyle/>
        <a:p>
          <a:r>
            <a:rPr lang="it-IT" sz="1200" dirty="0"/>
            <a:t>semisoft</a:t>
          </a:r>
          <a:endParaRPr lang="en-GB" sz="1200" dirty="0"/>
        </a:p>
      </dgm:t>
    </dgm:pt>
    <dgm:pt modelId="{DC3CA497-EE5F-4762-942B-4AC5B5B23280}" type="parTrans" cxnId="{DF4DA48D-1BA6-4E33-ADB3-6AC6A95580D7}">
      <dgm:prSet/>
      <dgm:spPr/>
      <dgm:t>
        <a:bodyPr/>
        <a:lstStyle/>
        <a:p>
          <a:endParaRPr lang="en-GB"/>
        </a:p>
      </dgm:t>
    </dgm:pt>
    <dgm:pt modelId="{0F661ADD-1842-4C4C-B44E-67CF6D2AC709}" type="sibTrans" cxnId="{DF4DA48D-1BA6-4E33-ADB3-6AC6A95580D7}">
      <dgm:prSet/>
      <dgm:spPr/>
      <dgm:t>
        <a:bodyPr/>
        <a:lstStyle/>
        <a:p>
          <a:endParaRPr lang="en-GB" dirty="0"/>
        </a:p>
      </dgm:t>
    </dgm:pt>
    <mc:AlternateContent xmlns:mc="http://schemas.openxmlformats.org/markup-compatibility/2006" xmlns:a14="http://schemas.microsoft.com/office/drawing/2010/main">
      <mc:Choice Requires="a14">
        <dgm:pt modelId="{BCC62AA6-F78D-4822-AACE-C0DD1445599B}">
          <dgm:prSet phldrT="[Text]" custT="1"/>
          <dgm:spPr>
            <a:ln>
              <a:solidFill>
                <a:schemeClr val="tx1">
                  <a:lumMod val="50000"/>
                  <a:lumOff val="50000"/>
                </a:schemeClr>
              </a:solidFill>
            </a:ln>
          </dgm:spPr>
          <dgm:t>
            <a:bodyPr lIns="0" tIns="0" rIns="0" bIns="0" anchor="ctr"/>
            <a:lstStyle/>
            <a:p>
              <a:pPr>
                <a:buNone/>
              </a:pPr>
              <a14:m>
                <m:oMathPara xmlns:m="http://schemas.openxmlformats.org/officeDocument/2006/math">
                  <m:oMathParaPr>
                    <m:jc m:val="centerGroup"/>
                  </m:oMathParaPr>
                  <m:oMath xmlns:m="http://schemas.openxmlformats.org/officeDocument/2006/math">
                    <m:r>
                      <a:rPr lang="it-IT" sz="900" smtClean="0">
                        <a:latin typeface="Cambria Math" panose="02040503050406030204" pitchFamily="18" charset="0"/>
                      </a:rPr>
                      <m:t>∼</m:t>
                    </m:r>
                    <m:sSup>
                      <m:sSupPr>
                        <m:ctrlPr>
                          <a:rPr lang="it-IT" sz="900" i="1" smtClean="0">
                            <a:latin typeface="Cambria Math" panose="02040503050406030204" pitchFamily="18" charset="0"/>
                          </a:rPr>
                        </m:ctrlPr>
                      </m:sSupPr>
                      <m:e>
                        <m:d>
                          <m:dPr>
                            <m:ctrlPr>
                              <a:rPr lang="it-IT" sz="900" i="1" smtClean="0">
                                <a:latin typeface="Cambria Math" panose="02040503050406030204" pitchFamily="18" charset="0"/>
                              </a:rPr>
                            </m:ctrlPr>
                          </m:dPr>
                          <m:e>
                            <m:f>
                              <m:fPr>
                                <m:ctrlPr>
                                  <a:rPr lang="it-IT" sz="900" i="1" smtClean="0">
                                    <a:latin typeface="Cambria Math" panose="02040503050406030204" pitchFamily="18" charset="0"/>
                                  </a:rPr>
                                </m:ctrlPr>
                              </m:fPr>
                              <m:num>
                                <m:r>
                                  <a:rPr lang="it-IT" sz="900" smtClean="0">
                                    <a:latin typeface="Cambria Math" panose="02040503050406030204" pitchFamily="18" charset="0"/>
                                  </a:rPr>
                                  <m:t>𝑔</m:t>
                                </m:r>
                              </m:num>
                              <m:den>
                                <m:r>
                                  <a:rPr lang="it-IT" sz="900" smtClean="0">
                                    <a:latin typeface="Cambria Math" panose="02040503050406030204" pitchFamily="18" charset="0"/>
                                  </a:rPr>
                                  <m:t>4</m:t>
                                </m:r>
                                <m:r>
                                  <a:rPr lang="it-IT" sz="900" smtClean="0">
                                    <a:latin typeface="Cambria Math" panose="02040503050406030204" pitchFamily="18" charset="0"/>
                                  </a:rPr>
                                  <m:t>𝜋</m:t>
                                </m:r>
                              </m:den>
                            </m:f>
                          </m:e>
                        </m:d>
                      </m:e>
                      <m:sup>
                        <m:f>
                          <m:fPr>
                            <m:ctrlPr>
                              <a:rPr lang="it-IT" sz="900" i="1" smtClean="0">
                                <a:latin typeface="Cambria Math" panose="02040503050406030204" pitchFamily="18" charset="0"/>
                              </a:rPr>
                            </m:ctrlPr>
                          </m:fPr>
                          <m:num>
                            <m:r>
                              <a:rPr lang="it-IT" sz="900" smtClean="0">
                                <a:latin typeface="Cambria Math" panose="02040503050406030204" pitchFamily="18" charset="0"/>
                              </a:rPr>
                              <m:t>1</m:t>
                            </m:r>
                          </m:num>
                          <m:den>
                            <m:r>
                              <a:rPr lang="it-IT" sz="900" smtClean="0">
                                <a:latin typeface="Cambria Math" panose="02040503050406030204" pitchFamily="18" charset="0"/>
                              </a:rPr>
                              <m:t>2</m:t>
                            </m:r>
                          </m:den>
                        </m:f>
                      </m:sup>
                    </m:sSup>
                    <m:r>
                      <a:rPr lang="it-IT" sz="900" smtClean="0">
                        <a:latin typeface="Cambria Math" panose="02040503050406030204" pitchFamily="18" charset="0"/>
                      </a:rPr>
                      <m:t>𝜋</m:t>
                    </m:r>
                    <m:r>
                      <a:rPr lang="it-IT" sz="900" smtClean="0">
                        <a:latin typeface="Cambria Math" panose="02040503050406030204" pitchFamily="18" charset="0"/>
                      </a:rPr>
                      <m:t>𝑇</m:t>
                    </m:r>
                  </m:oMath>
                </m:oMathPara>
              </a14:m>
              <a:endParaRPr lang="en-GB" sz="900" dirty="0"/>
            </a:p>
          </dgm:t>
        </dgm:pt>
      </mc:Choice>
      <mc:Fallback xmlns="">
        <dgm:pt modelId="{BCC62AA6-F78D-4822-AACE-C0DD1445599B}">
          <dgm:prSet phldrT="[Text]" custT="1"/>
          <dgm:spPr>
            <a:ln>
              <a:solidFill>
                <a:schemeClr val="tx1">
                  <a:lumMod val="50000"/>
                  <a:lumOff val="50000"/>
                </a:schemeClr>
              </a:solidFill>
            </a:ln>
          </dgm:spPr>
          <dgm:t>
            <a:bodyPr lIns="0" tIns="0" rIns="0" bIns="0" anchor="ctr"/>
            <a:lstStyle/>
            <a:p>
              <a:pPr>
                <a:buNone/>
              </a:pPr>
              <a:r>
                <a:rPr lang="it-IT" sz="900" i="0">
                  <a:latin typeface="Cambria Math" panose="02040503050406030204" pitchFamily="18" charset="0"/>
                </a:rPr>
                <a:t>∼(𝑔/4𝜋)^(1/2) 𝜋𝑇</a:t>
              </a:r>
              <a:endParaRPr lang="en-GB" sz="900" dirty="0"/>
            </a:p>
          </dgm:t>
        </dgm:pt>
      </mc:Fallback>
    </mc:AlternateContent>
    <dgm:pt modelId="{B451D8CD-FD55-4674-9DB1-EC42546B2E2A}" type="parTrans" cxnId="{F7ECBE20-7F1C-4B31-B140-5C67E5C67EA5}">
      <dgm:prSet/>
      <dgm:spPr/>
      <dgm:t>
        <a:bodyPr/>
        <a:lstStyle/>
        <a:p>
          <a:endParaRPr lang="en-GB"/>
        </a:p>
      </dgm:t>
    </dgm:pt>
    <dgm:pt modelId="{4E675F58-C105-4B17-8415-77C3D6993A31}" type="sibTrans" cxnId="{F7ECBE20-7F1C-4B31-B140-5C67E5C67EA5}">
      <dgm:prSet/>
      <dgm:spPr/>
      <dgm:t>
        <a:bodyPr/>
        <a:lstStyle/>
        <a:p>
          <a:endParaRPr lang="en-GB"/>
        </a:p>
      </dgm:t>
    </dgm:pt>
    <dgm:pt modelId="{01420611-56C7-4CE8-86EB-BC647BB3AFD6}">
      <dgm:prSet phldrT="[Text]" custT="1"/>
      <dgm:spPr/>
      <dgm:t>
        <a:bodyPr rIns="36000"/>
        <a:lstStyle/>
        <a:p>
          <a:r>
            <a:rPr lang="it-IT" sz="1200" dirty="0"/>
            <a:t>soft</a:t>
          </a:r>
          <a:endParaRPr lang="en-GB" sz="1200" dirty="0"/>
        </a:p>
      </dgm:t>
    </dgm:pt>
    <dgm:pt modelId="{451EB0DB-263E-4C5A-B667-44D13CA58BCE}" type="parTrans" cxnId="{A40D7539-102E-4937-B5EB-4DC38BB11367}">
      <dgm:prSet/>
      <dgm:spPr/>
      <dgm:t>
        <a:bodyPr/>
        <a:lstStyle/>
        <a:p>
          <a:endParaRPr lang="en-GB"/>
        </a:p>
      </dgm:t>
    </dgm:pt>
    <dgm:pt modelId="{660E7CF5-4E0F-4FCE-93E5-925179C672DE}" type="sibTrans" cxnId="{A40D7539-102E-4937-B5EB-4DC38BB11367}">
      <dgm:prSet/>
      <dgm:spPr/>
      <dgm:t>
        <a:bodyPr/>
        <a:lstStyle/>
        <a:p>
          <a:endParaRPr lang="en-GB" dirty="0"/>
        </a:p>
      </dgm:t>
    </dgm:pt>
    <mc:AlternateContent xmlns:mc="http://schemas.openxmlformats.org/markup-compatibility/2006" xmlns:a14="http://schemas.microsoft.com/office/drawing/2010/main">
      <mc:Choice Requires="a14">
        <dgm:pt modelId="{17873DBC-8040-49BA-845F-066FC9DD7B91}">
          <dgm:prSet phldrT="[Text]" custT="1"/>
          <dgm:spPr/>
          <dgm:t>
            <a:bodyPr lIns="0" tIns="0" rIns="0" bIns="0" anchor="ctr"/>
            <a:lstStyle/>
            <a:p>
              <a:pPr>
                <a:buNone/>
              </a:pPr>
              <a14:m>
                <m:oMathPara xmlns:m="http://schemas.openxmlformats.org/officeDocument/2006/math">
                  <m:oMathParaPr>
                    <m:jc m:val="centerGroup"/>
                  </m:oMathParaPr>
                  <m:oMath xmlns:m="http://schemas.openxmlformats.org/officeDocument/2006/math">
                    <m:r>
                      <a:rPr lang="it-IT" sz="900" smtClean="0">
                        <a:latin typeface="Cambria Math" panose="02040503050406030204" pitchFamily="18" charset="0"/>
                      </a:rPr>
                      <m:t>∼</m:t>
                    </m:r>
                    <m:f>
                      <m:fPr>
                        <m:ctrlPr>
                          <a:rPr lang="it-IT" sz="900" i="1" smtClean="0">
                            <a:latin typeface="Cambria Math" panose="02040503050406030204" pitchFamily="18" charset="0"/>
                          </a:rPr>
                        </m:ctrlPr>
                      </m:fPr>
                      <m:num>
                        <m:r>
                          <a:rPr lang="it-IT" sz="900" smtClean="0">
                            <a:latin typeface="Cambria Math" panose="02040503050406030204" pitchFamily="18" charset="0"/>
                          </a:rPr>
                          <m:t>𝑔</m:t>
                        </m:r>
                      </m:num>
                      <m:den>
                        <m:r>
                          <a:rPr lang="it-IT" sz="900" smtClean="0">
                            <a:latin typeface="Cambria Math" panose="02040503050406030204" pitchFamily="18" charset="0"/>
                          </a:rPr>
                          <m:t>4</m:t>
                        </m:r>
                        <m:r>
                          <a:rPr lang="it-IT" sz="900" smtClean="0">
                            <a:latin typeface="Cambria Math" panose="02040503050406030204" pitchFamily="18" charset="0"/>
                          </a:rPr>
                          <m:t>𝜋</m:t>
                        </m:r>
                      </m:den>
                    </m:f>
                    <m:r>
                      <a:rPr lang="it-IT" sz="900" smtClean="0">
                        <a:latin typeface="Cambria Math" panose="02040503050406030204" pitchFamily="18" charset="0"/>
                      </a:rPr>
                      <m:t>𝜋</m:t>
                    </m:r>
                    <m:r>
                      <a:rPr lang="it-IT" sz="900" smtClean="0">
                        <a:latin typeface="Cambria Math" panose="02040503050406030204" pitchFamily="18" charset="0"/>
                      </a:rPr>
                      <m:t>𝑇</m:t>
                    </m:r>
                  </m:oMath>
                </m:oMathPara>
              </a14:m>
              <a:endParaRPr lang="en-GB" sz="900" dirty="0"/>
            </a:p>
          </dgm:t>
        </dgm:pt>
      </mc:Choice>
      <mc:Fallback xmlns="">
        <dgm:pt modelId="{17873DBC-8040-49BA-845F-066FC9DD7B91}">
          <dgm:prSet phldrT="[Text]" custT="1"/>
          <dgm:spPr/>
          <dgm:t>
            <a:bodyPr lIns="0" tIns="0" rIns="0" bIns="0" anchor="ctr"/>
            <a:lstStyle/>
            <a:p>
              <a:pPr>
                <a:buNone/>
              </a:pPr>
              <a:r>
                <a:rPr lang="it-IT" sz="900" i="0">
                  <a:latin typeface="Cambria Math" panose="02040503050406030204" pitchFamily="18" charset="0"/>
                </a:rPr>
                <a:t>∼𝑔/4𝜋 𝜋𝑇</a:t>
              </a:r>
              <a:endParaRPr lang="en-GB" sz="900" dirty="0"/>
            </a:p>
          </dgm:t>
        </dgm:pt>
      </mc:Fallback>
    </mc:AlternateContent>
    <dgm:pt modelId="{BDE215BB-E691-4E66-83EA-51000124B02C}" type="parTrans" cxnId="{C2099F67-5CB3-43FA-B98F-7781A1E53E0E}">
      <dgm:prSet/>
      <dgm:spPr/>
      <dgm:t>
        <a:bodyPr/>
        <a:lstStyle/>
        <a:p>
          <a:endParaRPr lang="en-GB"/>
        </a:p>
      </dgm:t>
    </dgm:pt>
    <dgm:pt modelId="{2A0E2E94-A9B2-4705-BA04-7034773EE177}" type="sibTrans" cxnId="{C2099F67-5CB3-43FA-B98F-7781A1E53E0E}">
      <dgm:prSet/>
      <dgm:spPr/>
      <dgm:t>
        <a:bodyPr/>
        <a:lstStyle/>
        <a:p>
          <a:endParaRPr lang="en-GB"/>
        </a:p>
      </dgm:t>
    </dgm:pt>
    <dgm:pt modelId="{2AE46E1F-4217-497E-AFD1-B64E7959E313}">
      <dgm:prSet phldrT="[Text]" custT="1"/>
      <dgm:spPr>
        <a:solidFill>
          <a:schemeClr val="tx1">
            <a:lumMod val="50000"/>
          </a:schemeClr>
        </a:solidFill>
      </dgm:spPr>
      <dgm:t>
        <a:bodyPr rIns="36000"/>
        <a:lstStyle/>
        <a:p>
          <a:r>
            <a:rPr lang="it-IT" sz="1200" dirty="0"/>
            <a:t>supersoft</a:t>
          </a:r>
          <a:endParaRPr lang="en-GB" sz="1200" dirty="0"/>
        </a:p>
      </dgm:t>
    </dgm:pt>
    <dgm:pt modelId="{CDB079B1-CDC9-4202-A5D5-98A582E1823C}" type="parTrans" cxnId="{DF7A0258-F0D7-412F-B2A6-68A7F066B37D}">
      <dgm:prSet/>
      <dgm:spPr/>
      <dgm:t>
        <a:bodyPr/>
        <a:lstStyle/>
        <a:p>
          <a:endParaRPr lang="en-GB"/>
        </a:p>
      </dgm:t>
    </dgm:pt>
    <dgm:pt modelId="{6BA72118-885E-4F15-8637-6184944299F5}" type="sibTrans" cxnId="{DF7A0258-F0D7-412F-B2A6-68A7F066B37D}">
      <dgm:prSet/>
      <dgm:spPr/>
      <dgm:t>
        <a:bodyPr/>
        <a:lstStyle/>
        <a:p>
          <a:endParaRPr lang="en-GB" dirty="0"/>
        </a:p>
      </dgm:t>
    </dgm:pt>
    <mc:AlternateContent xmlns:mc="http://schemas.openxmlformats.org/markup-compatibility/2006" xmlns:a14="http://schemas.microsoft.com/office/drawing/2010/main">
      <mc:Choice Requires="a14">
        <dgm:pt modelId="{D82537C3-BE43-44F4-BD4E-C7CB1C3F9349}">
          <dgm:prSet phldrT="[Text]" custT="1"/>
          <dgm:spPr>
            <a:ln>
              <a:solidFill>
                <a:schemeClr val="tx1">
                  <a:lumMod val="50000"/>
                  <a:lumOff val="50000"/>
                </a:schemeClr>
              </a:solidFill>
            </a:ln>
          </dgm:spPr>
          <dgm:t>
            <a:bodyPr lIns="0" tIns="0" rIns="0" bIns="0" anchor="ctr"/>
            <a:lstStyle/>
            <a:p>
              <a:pPr>
                <a:buNone/>
              </a:pPr>
              <a14:m>
                <m:oMathPara xmlns:m="http://schemas.openxmlformats.org/officeDocument/2006/math">
                  <m:oMathParaPr>
                    <m:jc m:val="centerGroup"/>
                  </m:oMathParaPr>
                  <m:oMath xmlns:m="http://schemas.openxmlformats.org/officeDocument/2006/math">
                    <m:r>
                      <a:rPr lang="it-IT" sz="900" smtClean="0">
                        <a:latin typeface="Cambria Math" panose="02040503050406030204" pitchFamily="18" charset="0"/>
                      </a:rPr>
                      <m:t>∼</m:t>
                    </m:r>
                    <m:sSup>
                      <m:sSupPr>
                        <m:ctrlPr>
                          <a:rPr lang="it-IT" sz="900" i="1" smtClean="0">
                            <a:latin typeface="Cambria Math" panose="02040503050406030204" pitchFamily="18" charset="0"/>
                          </a:rPr>
                        </m:ctrlPr>
                      </m:sSupPr>
                      <m:e>
                        <m:d>
                          <m:dPr>
                            <m:ctrlPr>
                              <a:rPr lang="it-IT" sz="900" i="1" smtClean="0">
                                <a:latin typeface="Cambria Math" panose="02040503050406030204" pitchFamily="18" charset="0"/>
                              </a:rPr>
                            </m:ctrlPr>
                          </m:dPr>
                          <m:e>
                            <m:f>
                              <m:fPr>
                                <m:ctrlPr>
                                  <a:rPr lang="it-IT" sz="900" i="1" smtClean="0">
                                    <a:latin typeface="Cambria Math" panose="02040503050406030204" pitchFamily="18" charset="0"/>
                                  </a:rPr>
                                </m:ctrlPr>
                              </m:fPr>
                              <m:num>
                                <m:r>
                                  <a:rPr lang="it-IT" sz="900" smtClean="0">
                                    <a:latin typeface="Cambria Math" panose="02040503050406030204" pitchFamily="18" charset="0"/>
                                  </a:rPr>
                                  <m:t>𝑔</m:t>
                                </m:r>
                              </m:num>
                              <m:den>
                                <m:r>
                                  <a:rPr lang="it-IT" sz="900" smtClean="0">
                                    <a:latin typeface="Cambria Math" panose="02040503050406030204" pitchFamily="18" charset="0"/>
                                  </a:rPr>
                                  <m:t>4</m:t>
                                </m:r>
                                <m:r>
                                  <a:rPr lang="it-IT" sz="900" smtClean="0">
                                    <a:latin typeface="Cambria Math" panose="02040503050406030204" pitchFamily="18" charset="0"/>
                                  </a:rPr>
                                  <m:t>𝜋</m:t>
                                </m:r>
                              </m:den>
                            </m:f>
                          </m:e>
                        </m:d>
                      </m:e>
                      <m:sup>
                        <m:f>
                          <m:fPr>
                            <m:ctrlPr>
                              <a:rPr lang="it-IT" sz="900" i="1" smtClean="0">
                                <a:latin typeface="Cambria Math" panose="02040503050406030204" pitchFamily="18" charset="0"/>
                              </a:rPr>
                            </m:ctrlPr>
                          </m:fPr>
                          <m:num>
                            <m:r>
                              <a:rPr lang="it-IT" sz="900" smtClean="0">
                                <a:latin typeface="Cambria Math" panose="02040503050406030204" pitchFamily="18" charset="0"/>
                              </a:rPr>
                              <m:t>3</m:t>
                            </m:r>
                          </m:num>
                          <m:den>
                            <m:r>
                              <a:rPr lang="it-IT" sz="900" smtClean="0">
                                <a:latin typeface="Cambria Math" panose="02040503050406030204" pitchFamily="18" charset="0"/>
                              </a:rPr>
                              <m:t>2</m:t>
                            </m:r>
                          </m:den>
                        </m:f>
                      </m:sup>
                    </m:sSup>
                    <m:r>
                      <a:rPr lang="it-IT" sz="900" smtClean="0">
                        <a:latin typeface="Cambria Math" panose="02040503050406030204" pitchFamily="18" charset="0"/>
                      </a:rPr>
                      <m:t>𝜋</m:t>
                    </m:r>
                    <m:r>
                      <a:rPr lang="it-IT" sz="900" smtClean="0">
                        <a:latin typeface="Cambria Math" panose="02040503050406030204" pitchFamily="18" charset="0"/>
                      </a:rPr>
                      <m:t>𝑇</m:t>
                    </m:r>
                  </m:oMath>
                </m:oMathPara>
              </a14:m>
              <a:endParaRPr lang="en-GB" sz="900" dirty="0"/>
            </a:p>
          </dgm:t>
        </dgm:pt>
      </mc:Choice>
      <mc:Fallback xmlns="">
        <dgm:pt modelId="{D82537C3-BE43-44F4-BD4E-C7CB1C3F9349}">
          <dgm:prSet phldrT="[Text]" custT="1"/>
          <dgm:spPr>
            <a:ln>
              <a:solidFill>
                <a:schemeClr val="tx1">
                  <a:lumMod val="50000"/>
                  <a:lumOff val="50000"/>
                </a:schemeClr>
              </a:solidFill>
            </a:ln>
          </dgm:spPr>
          <dgm:t>
            <a:bodyPr lIns="0" tIns="0" rIns="0" bIns="0" anchor="ctr"/>
            <a:lstStyle/>
            <a:p>
              <a:pPr>
                <a:buNone/>
              </a:pPr>
              <a:r>
                <a:rPr lang="it-IT" sz="900" i="0">
                  <a:latin typeface="Cambria Math" panose="02040503050406030204" pitchFamily="18" charset="0"/>
                </a:rPr>
                <a:t>∼(𝑔/4𝜋)^(3/2) 𝜋𝑇</a:t>
              </a:r>
              <a:endParaRPr lang="en-GB" sz="900" dirty="0"/>
            </a:p>
          </dgm:t>
        </dgm:pt>
      </mc:Fallback>
    </mc:AlternateContent>
    <dgm:pt modelId="{31A44D98-5338-4477-A9EB-6CC870912953}" type="parTrans" cxnId="{C25FE2FD-7971-4E6F-9F40-BB5001082F1B}">
      <dgm:prSet/>
      <dgm:spPr/>
      <dgm:t>
        <a:bodyPr/>
        <a:lstStyle/>
        <a:p>
          <a:endParaRPr lang="en-GB"/>
        </a:p>
      </dgm:t>
    </dgm:pt>
    <dgm:pt modelId="{C31EDA2E-70CF-4D5D-9340-50D15D577693}" type="sibTrans" cxnId="{C25FE2FD-7971-4E6F-9F40-BB5001082F1B}">
      <dgm:prSet/>
      <dgm:spPr/>
      <dgm:t>
        <a:bodyPr/>
        <a:lstStyle/>
        <a:p>
          <a:endParaRPr lang="en-GB"/>
        </a:p>
      </dgm:t>
    </dgm:pt>
    <dgm:pt modelId="{8090DD4F-5244-4C95-A98D-374B1658806A}">
      <dgm:prSet phldrT="[Text]" custT="1"/>
      <dgm:spPr/>
      <dgm:t>
        <a:bodyPr rIns="36000"/>
        <a:lstStyle/>
        <a:p>
          <a:r>
            <a:rPr lang="it-IT" sz="1200" dirty="0"/>
            <a:t>ultrasoft</a:t>
          </a:r>
          <a:endParaRPr lang="en-GB" sz="1200" dirty="0"/>
        </a:p>
      </dgm:t>
    </dgm:pt>
    <dgm:pt modelId="{EA036AE7-940A-445F-B5F3-A56C65A198A5}" type="parTrans" cxnId="{CBB05F0D-D780-4B17-8D1B-FBAA8F1BC77C}">
      <dgm:prSet/>
      <dgm:spPr/>
      <dgm:t>
        <a:bodyPr/>
        <a:lstStyle/>
        <a:p>
          <a:endParaRPr lang="en-GB"/>
        </a:p>
      </dgm:t>
    </dgm:pt>
    <dgm:pt modelId="{91D22259-ECFB-477B-9B90-84D4302B577A}" type="sibTrans" cxnId="{CBB05F0D-D780-4B17-8D1B-FBAA8F1BC77C}">
      <dgm:prSet/>
      <dgm:spPr/>
      <dgm:t>
        <a:bodyPr/>
        <a:lstStyle/>
        <a:p>
          <a:endParaRPr lang="en-GB"/>
        </a:p>
      </dgm:t>
    </dgm:pt>
    <mc:AlternateContent xmlns:mc="http://schemas.openxmlformats.org/markup-compatibility/2006" xmlns:a14="http://schemas.microsoft.com/office/drawing/2010/main">
      <mc:Choice Requires="a14">
        <dgm:pt modelId="{4107E8B5-756F-460E-A3BD-632DDC7FDB94}">
          <dgm:prSet phldrT="[Text]" custT="1"/>
          <dgm:spPr/>
          <dgm:t>
            <a:bodyPr lIns="0" tIns="0" rIns="0" bIns="0" anchor="ctr"/>
            <a:lstStyle/>
            <a:p>
              <a:pPr>
                <a:buNone/>
              </a:pPr>
              <a14:m>
                <m:oMathPara xmlns:m="http://schemas.openxmlformats.org/officeDocument/2006/math">
                  <m:oMathParaPr>
                    <m:jc m:val="centerGroup"/>
                  </m:oMathParaPr>
                  <m:oMath xmlns:m="http://schemas.openxmlformats.org/officeDocument/2006/math">
                    <m:r>
                      <a:rPr lang="it-IT" sz="900" smtClean="0">
                        <a:latin typeface="Cambria Math" panose="02040503050406030204" pitchFamily="18" charset="0"/>
                      </a:rPr>
                      <m:t>∼</m:t>
                    </m:r>
                    <m:sSup>
                      <m:sSupPr>
                        <m:ctrlPr>
                          <a:rPr lang="it-IT" sz="900" i="1" smtClean="0">
                            <a:latin typeface="Cambria Math" panose="02040503050406030204" pitchFamily="18" charset="0"/>
                          </a:rPr>
                        </m:ctrlPr>
                      </m:sSupPr>
                      <m:e>
                        <m:d>
                          <m:dPr>
                            <m:ctrlPr>
                              <a:rPr lang="it-IT" sz="900" i="1" smtClean="0">
                                <a:latin typeface="Cambria Math" panose="02040503050406030204" pitchFamily="18" charset="0"/>
                              </a:rPr>
                            </m:ctrlPr>
                          </m:dPr>
                          <m:e>
                            <m:f>
                              <m:fPr>
                                <m:ctrlPr>
                                  <a:rPr lang="it-IT" sz="900" i="1" smtClean="0">
                                    <a:latin typeface="Cambria Math" panose="02040503050406030204" pitchFamily="18" charset="0"/>
                                  </a:rPr>
                                </m:ctrlPr>
                              </m:fPr>
                              <m:num>
                                <m:r>
                                  <a:rPr lang="it-IT" sz="900" smtClean="0">
                                    <a:latin typeface="Cambria Math" panose="02040503050406030204" pitchFamily="18" charset="0"/>
                                  </a:rPr>
                                  <m:t>𝑔</m:t>
                                </m:r>
                              </m:num>
                              <m:den>
                                <m:r>
                                  <a:rPr lang="it-IT" sz="900" smtClean="0">
                                    <a:latin typeface="Cambria Math" panose="02040503050406030204" pitchFamily="18" charset="0"/>
                                  </a:rPr>
                                  <m:t>4</m:t>
                                </m:r>
                                <m:r>
                                  <a:rPr lang="it-IT" sz="900" smtClean="0">
                                    <a:latin typeface="Cambria Math" panose="02040503050406030204" pitchFamily="18" charset="0"/>
                                  </a:rPr>
                                  <m:t>𝜋</m:t>
                                </m:r>
                              </m:den>
                            </m:f>
                          </m:e>
                        </m:d>
                      </m:e>
                      <m:sup>
                        <m:r>
                          <a:rPr lang="it-IT" sz="900" smtClean="0">
                            <a:latin typeface="Cambria Math" panose="02040503050406030204" pitchFamily="18" charset="0"/>
                          </a:rPr>
                          <m:t>2</m:t>
                        </m:r>
                      </m:sup>
                    </m:sSup>
                    <m:r>
                      <a:rPr lang="it-IT" sz="900" smtClean="0">
                        <a:latin typeface="Cambria Math" panose="02040503050406030204" pitchFamily="18" charset="0"/>
                      </a:rPr>
                      <m:t>𝜋</m:t>
                    </m:r>
                    <m:r>
                      <a:rPr lang="it-IT" sz="900" smtClean="0">
                        <a:latin typeface="Cambria Math" panose="02040503050406030204" pitchFamily="18" charset="0"/>
                      </a:rPr>
                      <m:t>𝑇</m:t>
                    </m:r>
                  </m:oMath>
                </m:oMathPara>
              </a14:m>
              <a:endParaRPr lang="en-GB" sz="900" dirty="0"/>
            </a:p>
          </dgm:t>
        </dgm:pt>
      </mc:Choice>
      <mc:Fallback xmlns="">
        <dgm:pt modelId="{4107E8B5-756F-460E-A3BD-632DDC7FDB94}">
          <dgm:prSet phldrT="[Text]" custT="1"/>
          <dgm:spPr/>
          <dgm:t>
            <a:bodyPr lIns="0" tIns="0" rIns="0" bIns="0" anchor="ctr"/>
            <a:lstStyle/>
            <a:p>
              <a:pPr>
                <a:buNone/>
              </a:pPr>
              <a:r>
                <a:rPr lang="it-IT" sz="900" i="0">
                  <a:latin typeface="Cambria Math" panose="02040503050406030204" pitchFamily="18" charset="0"/>
                </a:rPr>
                <a:t>∼(𝑔/4𝜋)^2 𝜋𝑇</a:t>
              </a:r>
              <a:endParaRPr lang="en-GB" sz="900" dirty="0"/>
            </a:p>
          </dgm:t>
        </dgm:pt>
      </mc:Fallback>
    </mc:AlternateContent>
    <dgm:pt modelId="{0C25700B-4F1B-44B4-AC5F-E8338F925B98}" type="parTrans" cxnId="{2C77043C-569D-4660-BFEC-AA8A26DB9E03}">
      <dgm:prSet/>
      <dgm:spPr/>
      <dgm:t>
        <a:bodyPr/>
        <a:lstStyle/>
        <a:p>
          <a:endParaRPr lang="en-GB"/>
        </a:p>
      </dgm:t>
    </dgm:pt>
    <dgm:pt modelId="{60F1CA52-03E2-4D59-8296-E2D2024CCE89}" type="sibTrans" cxnId="{2C77043C-569D-4660-BFEC-AA8A26DB9E03}">
      <dgm:prSet/>
      <dgm:spPr/>
      <dgm:t>
        <a:bodyPr/>
        <a:lstStyle/>
        <a:p>
          <a:endParaRPr lang="en-GB"/>
        </a:p>
      </dgm:t>
    </dgm:pt>
    <dgm:pt modelId="{88F37E14-3930-4055-AC7D-6CE50E4A0015}">
      <dgm:prSet phldrT="[Text]" custT="1"/>
      <dgm:spPr>
        <a:solidFill>
          <a:srgbClr val="993300"/>
        </a:solidFill>
      </dgm:spPr>
      <dgm:t>
        <a:bodyPr rIns="36000"/>
        <a:lstStyle/>
        <a:p>
          <a:r>
            <a:rPr lang="it-IT" sz="1200" dirty="0"/>
            <a:t>Boltzmann </a:t>
          </a:r>
          <a:r>
            <a:rPr lang="en-GB" sz="1200" noProof="0" dirty="0"/>
            <a:t>suppression</a:t>
          </a:r>
        </a:p>
      </dgm:t>
    </dgm:pt>
    <dgm:pt modelId="{534D1526-427D-4F87-9804-2A331A9AF693}" type="parTrans" cxnId="{82B49131-F9BE-4490-8328-0391EC705D20}">
      <dgm:prSet/>
      <dgm:spPr/>
      <dgm:t>
        <a:bodyPr/>
        <a:lstStyle/>
        <a:p>
          <a:endParaRPr lang="en-GB"/>
        </a:p>
      </dgm:t>
    </dgm:pt>
    <dgm:pt modelId="{359DD2A7-6649-4450-BD1D-6FD8105951F4}" type="sibTrans" cxnId="{82B49131-F9BE-4490-8328-0391EC705D20}">
      <dgm:prSet/>
      <dgm:spPr/>
      <dgm:t>
        <a:bodyPr/>
        <a:lstStyle/>
        <a:p>
          <a:endParaRPr lang="en-GB" dirty="0"/>
        </a:p>
      </dgm:t>
    </dgm:pt>
    <mc:AlternateContent xmlns:mc="http://schemas.openxmlformats.org/markup-compatibility/2006" xmlns:a14="http://schemas.microsoft.com/office/drawing/2010/main">
      <mc:Choice Requires="a14">
        <dgm:pt modelId="{1E5E6CFE-0A06-4F85-92F1-6669B89B9151}">
          <dgm:prSet custT="1"/>
          <dgm:spPr>
            <a:ln>
              <a:solidFill>
                <a:srgbClr val="993300"/>
              </a:solidFill>
            </a:ln>
          </dgm:spPr>
          <dgm:t>
            <a:bodyPr lIns="0" tIns="0" rIns="0" bIns="0" anchor="ctr"/>
            <a:lstStyle/>
            <a:p>
              <a:pPr>
                <a:buNone/>
              </a:pPr>
              <a14:m>
                <m:oMathPara xmlns:m="http://schemas.openxmlformats.org/officeDocument/2006/math">
                  <m:oMathParaPr>
                    <m:jc m:val="centerGroup"/>
                  </m:oMathParaPr>
                  <m:oMath xmlns:m="http://schemas.openxmlformats.org/officeDocument/2006/math">
                    <m:r>
                      <a:rPr lang="it-IT" sz="900" smtClean="0">
                        <a:latin typeface="Cambria Math" panose="02040503050406030204" pitchFamily="18" charset="0"/>
                      </a:rPr>
                      <m:t>&gt;</m:t>
                    </m:r>
                    <m:r>
                      <a:rPr lang="it-IT" sz="900" smtClean="0">
                        <a:latin typeface="Cambria Math" panose="02040503050406030204" pitchFamily="18" charset="0"/>
                      </a:rPr>
                      <m:t>𝜋</m:t>
                    </m:r>
                    <m:r>
                      <a:rPr lang="it-IT" sz="900" smtClean="0">
                        <a:latin typeface="Cambria Math" panose="02040503050406030204" pitchFamily="18" charset="0"/>
                      </a:rPr>
                      <m:t>𝑇</m:t>
                    </m:r>
                  </m:oMath>
                </m:oMathPara>
              </a14:m>
              <a:endParaRPr lang="en-GB" sz="900" dirty="0"/>
            </a:p>
          </dgm:t>
        </dgm:pt>
      </mc:Choice>
      <mc:Fallback xmlns="">
        <dgm:pt modelId="{1E5E6CFE-0A06-4F85-92F1-6669B89B9151}">
          <dgm:prSet custT="1"/>
          <dgm:spPr>
            <a:ln>
              <a:solidFill>
                <a:srgbClr val="993300"/>
              </a:solidFill>
            </a:ln>
          </dgm:spPr>
          <dgm:t>
            <a:bodyPr lIns="0" tIns="0" rIns="0" bIns="0" anchor="ctr"/>
            <a:lstStyle/>
            <a:p>
              <a:pPr>
                <a:buNone/>
              </a:pPr>
              <a:r>
                <a:rPr lang="it-IT" sz="900" i="0">
                  <a:latin typeface="Cambria Math" panose="02040503050406030204" pitchFamily="18" charset="0"/>
                </a:rPr>
                <a:t>&gt;𝜋𝑇</a:t>
              </a:r>
              <a:endParaRPr lang="en-GB" sz="900" dirty="0"/>
            </a:p>
          </dgm:t>
        </dgm:pt>
      </mc:Fallback>
    </mc:AlternateContent>
    <dgm:pt modelId="{49668333-1127-4AE3-8FD2-47EDD0CE7514}" type="parTrans" cxnId="{7B10CDAA-BC55-4CA2-9EBC-ED82F371F902}">
      <dgm:prSet/>
      <dgm:spPr/>
      <dgm:t>
        <a:bodyPr/>
        <a:lstStyle/>
        <a:p>
          <a:endParaRPr lang="en-GB"/>
        </a:p>
      </dgm:t>
    </dgm:pt>
    <dgm:pt modelId="{A0F00C34-B881-480F-B3EA-6D64741EFF3B}" type="sibTrans" cxnId="{7B10CDAA-BC55-4CA2-9EBC-ED82F371F902}">
      <dgm:prSet/>
      <dgm:spPr/>
      <dgm:t>
        <a:bodyPr/>
        <a:lstStyle/>
        <a:p>
          <a:endParaRPr lang="en-GB"/>
        </a:p>
      </dgm:t>
    </dgm:pt>
    <dgm:pt modelId="{F94C968F-2610-43BB-B3A3-A459D5BEE1CF}" type="pres">
      <dgm:prSet presAssocID="{66E22644-7E85-4041-B08C-EAB3C2ABA514}" presName="linearFlow" presStyleCnt="0">
        <dgm:presLayoutVars>
          <dgm:dir/>
          <dgm:animLvl val="lvl"/>
          <dgm:resizeHandles val="exact"/>
        </dgm:presLayoutVars>
      </dgm:prSet>
      <dgm:spPr/>
    </dgm:pt>
    <dgm:pt modelId="{CC6051C1-0CAF-48ED-A7DA-6B055393EB3C}" type="pres">
      <dgm:prSet presAssocID="{88F37E14-3930-4055-AC7D-6CE50E4A0015}" presName="composite" presStyleCnt="0"/>
      <dgm:spPr/>
    </dgm:pt>
    <dgm:pt modelId="{7C0DEA81-414E-4B0C-AEE7-C2AC74AAF6FC}" type="pres">
      <dgm:prSet presAssocID="{88F37E14-3930-4055-AC7D-6CE50E4A0015}" presName="parTx" presStyleLbl="node1" presStyleIdx="0" presStyleCnt="6">
        <dgm:presLayoutVars>
          <dgm:chMax val="0"/>
          <dgm:chPref val="0"/>
          <dgm:bulletEnabled val="1"/>
        </dgm:presLayoutVars>
      </dgm:prSet>
      <dgm:spPr/>
    </dgm:pt>
    <dgm:pt modelId="{B68F30EB-C707-4192-834C-2416EE52382F}" type="pres">
      <dgm:prSet presAssocID="{88F37E14-3930-4055-AC7D-6CE50E4A0015}" presName="parSh" presStyleLbl="node1" presStyleIdx="0" presStyleCnt="6" custScaleX="157692" custScaleY="100000" custLinFactNeighborX="-353" custLinFactNeighborY="-16443"/>
      <dgm:spPr/>
    </dgm:pt>
    <dgm:pt modelId="{091589DE-9EEF-4CF2-A18B-022966B8D686}" type="pres">
      <dgm:prSet presAssocID="{88F37E14-3930-4055-AC7D-6CE50E4A0015}" presName="desTx" presStyleLbl="fgAcc1" presStyleIdx="0" presStyleCnt="6" custScaleY="76095" custLinFactNeighborX="4940" custLinFactNeighborY="-8136">
        <dgm:presLayoutVars>
          <dgm:bulletEnabled val="1"/>
        </dgm:presLayoutVars>
      </dgm:prSet>
      <dgm:spPr/>
    </dgm:pt>
    <dgm:pt modelId="{7BF59D0C-94F5-43ED-B071-EC2EB289594F}" type="pres">
      <dgm:prSet presAssocID="{359DD2A7-6649-4450-BD1D-6FD8105951F4}" presName="sibTrans" presStyleLbl="sibTrans2D1" presStyleIdx="0" presStyleCnt="5"/>
      <dgm:spPr/>
    </dgm:pt>
    <dgm:pt modelId="{26BBFFFA-901E-49FD-A2D9-82167F8B73CA}" type="pres">
      <dgm:prSet presAssocID="{359DD2A7-6649-4450-BD1D-6FD8105951F4}" presName="connTx" presStyleLbl="sibTrans2D1" presStyleIdx="0" presStyleCnt="5"/>
      <dgm:spPr/>
    </dgm:pt>
    <dgm:pt modelId="{CECA6EE3-8494-402B-B92C-A6FFB4E3D9C9}" type="pres">
      <dgm:prSet presAssocID="{5C20B055-FD8A-440C-B776-DF9F6241E67E}" presName="composite" presStyleCnt="0"/>
      <dgm:spPr/>
    </dgm:pt>
    <dgm:pt modelId="{262F6844-D41E-459A-836D-2F305F8FF094}" type="pres">
      <dgm:prSet presAssocID="{5C20B055-FD8A-440C-B776-DF9F6241E67E}" presName="parTx" presStyleLbl="node1" presStyleIdx="0" presStyleCnt="6">
        <dgm:presLayoutVars>
          <dgm:chMax val="0"/>
          <dgm:chPref val="0"/>
          <dgm:bulletEnabled val="1"/>
        </dgm:presLayoutVars>
      </dgm:prSet>
      <dgm:spPr/>
    </dgm:pt>
    <dgm:pt modelId="{2E6FC89F-07B0-4D1C-99D6-B746DCB13859}" type="pres">
      <dgm:prSet presAssocID="{5C20B055-FD8A-440C-B776-DF9F6241E67E}" presName="parSh" presStyleLbl="node1" presStyleIdx="1" presStyleCnt="6" custScaleX="109689" custScaleY="100253" custLinFactNeighborX="2470" custLinFactNeighborY="8274"/>
      <dgm:spPr/>
    </dgm:pt>
    <dgm:pt modelId="{170650C5-B2CF-43D4-BF0A-BF8024D1D8AF}" type="pres">
      <dgm:prSet presAssocID="{5C20B055-FD8A-440C-B776-DF9F6241E67E}" presName="desTx" presStyleLbl="fgAcc1" presStyleIdx="1" presStyleCnt="6" custScaleY="76095" custLinFactNeighborY="-10766">
        <dgm:presLayoutVars>
          <dgm:bulletEnabled val="1"/>
        </dgm:presLayoutVars>
      </dgm:prSet>
      <dgm:spPr/>
    </dgm:pt>
    <dgm:pt modelId="{B2ED4A26-2E5B-4CCC-A1BD-5186F8C5DE63}" type="pres">
      <dgm:prSet presAssocID="{E8EEF2F0-267F-4D3C-BF86-1306FD553AD2}" presName="sibTrans" presStyleLbl="sibTrans2D1" presStyleIdx="1" presStyleCnt="5"/>
      <dgm:spPr/>
    </dgm:pt>
    <dgm:pt modelId="{5AFEE967-071E-4008-88AD-95D948D06876}" type="pres">
      <dgm:prSet presAssocID="{E8EEF2F0-267F-4D3C-BF86-1306FD553AD2}" presName="connTx" presStyleLbl="sibTrans2D1" presStyleIdx="1" presStyleCnt="5"/>
      <dgm:spPr/>
    </dgm:pt>
    <dgm:pt modelId="{8D784FEF-7710-461E-A201-0A51A6621F60}" type="pres">
      <dgm:prSet presAssocID="{5E14C3E2-BDA0-4A92-B2D0-B59F5AB8AF8E}" presName="composite" presStyleCnt="0"/>
      <dgm:spPr/>
    </dgm:pt>
    <dgm:pt modelId="{963C801B-DE7D-4FAA-A4D5-5CFA403E419B}" type="pres">
      <dgm:prSet presAssocID="{5E14C3E2-BDA0-4A92-B2D0-B59F5AB8AF8E}" presName="parTx" presStyleLbl="node1" presStyleIdx="1" presStyleCnt="6">
        <dgm:presLayoutVars>
          <dgm:chMax val="0"/>
          <dgm:chPref val="0"/>
          <dgm:bulletEnabled val="1"/>
        </dgm:presLayoutVars>
      </dgm:prSet>
      <dgm:spPr/>
    </dgm:pt>
    <dgm:pt modelId="{56714FFC-12FD-4C2C-AB54-D7824BB824A5}" type="pres">
      <dgm:prSet presAssocID="{5E14C3E2-BDA0-4A92-B2D0-B59F5AB8AF8E}" presName="parSh" presStyleLbl="node1" presStyleIdx="2" presStyleCnt="6" custScaleX="109689" custScaleY="100253" custLinFactNeighborX="2470" custLinFactNeighborY="8274"/>
      <dgm:spPr/>
    </dgm:pt>
    <dgm:pt modelId="{743B7FF9-599B-4430-A096-97EDD2D226AF}" type="pres">
      <dgm:prSet presAssocID="{5E14C3E2-BDA0-4A92-B2D0-B59F5AB8AF8E}" presName="desTx" presStyleLbl="fgAcc1" presStyleIdx="2" presStyleCnt="6" custScaleY="76095" custLinFactNeighborY="-10766">
        <dgm:presLayoutVars>
          <dgm:bulletEnabled val="1"/>
        </dgm:presLayoutVars>
      </dgm:prSet>
      <dgm:spPr/>
    </dgm:pt>
    <dgm:pt modelId="{E06604E2-4C4C-472F-8635-70F60BB46120}" type="pres">
      <dgm:prSet presAssocID="{0F661ADD-1842-4C4C-B44E-67CF6D2AC709}" presName="sibTrans" presStyleLbl="sibTrans2D1" presStyleIdx="2" presStyleCnt="5"/>
      <dgm:spPr/>
    </dgm:pt>
    <dgm:pt modelId="{C22A2D97-8615-48A9-ABD6-4000D5BBF079}" type="pres">
      <dgm:prSet presAssocID="{0F661ADD-1842-4C4C-B44E-67CF6D2AC709}" presName="connTx" presStyleLbl="sibTrans2D1" presStyleIdx="2" presStyleCnt="5"/>
      <dgm:spPr/>
    </dgm:pt>
    <dgm:pt modelId="{5B4D80A6-82D8-48F4-9891-5EB048B52B79}" type="pres">
      <dgm:prSet presAssocID="{01420611-56C7-4CE8-86EB-BC647BB3AFD6}" presName="composite" presStyleCnt="0"/>
      <dgm:spPr/>
    </dgm:pt>
    <dgm:pt modelId="{03B51B2D-C4C5-4109-840A-F349F58E08E7}" type="pres">
      <dgm:prSet presAssocID="{01420611-56C7-4CE8-86EB-BC647BB3AFD6}" presName="parTx" presStyleLbl="node1" presStyleIdx="2" presStyleCnt="6">
        <dgm:presLayoutVars>
          <dgm:chMax val="0"/>
          <dgm:chPref val="0"/>
          <dgm:bulletEnabled val="1"/>
        </dgm:presLayoutVars>
      </dgm:prSet>
      <dgm:spPr/>
    </dgm:pt>
    <dgm:pt modelId="{604C3E0E-15DC-4A3C-AFBE-D7D296AE2B60}" type="pres">
      <dgm:prSet presAssocID="{01420611-56C7-4CE8-86EB-BC647BB3AFD6}" presName="parSh" presStyleLbl="node1" presStyleIdx="3" presStyleCnt="6" custScaleX="109689" custScaleY="100253" custLinFactNeighborX="2470" custLinFactNeighborY="8274"/>
      <dgm:spPr/>
    </dgm:pt>
    <dgm:pt modelId="{454D710E-90D9-465B-99E6-35CFB4CB7728}" type="pres">
      <dgm:prSet presAssocID="{01420611-56C7-4CE8-86EB-BC647BB3AFD6}" presName="desTx" presStyleLbl="fgAcc1" presStyleIdx="3" presStyleCnt="6" custScaleY="76095" custLinFactNeighborY="-10766">
        <dgm:presLayoutVars>
          <dgm:bulletEnabled val="1"/>
        </dgm:presLayoutVars>
      </dgm:prSet>
      <dgm:spPr/>
    </dgm:pt>
    <dgm:pt modelId="{B70F9C16-8F66-4E47-BF7C-E159A8FC1238}" type="pres">
      <dgm:prSet presAssocID="{660E7CF5-4E0F-4FCE-93E5-925179C672DE}" presName="sibTrans" presStyleLbl="sibTrans2D1" presStyleIdx="3" presStyleCnt="5"/>
      <dgm:spPr/>
    </dgm:pt>
    <dgm:pt modelId="{D2CEF7FD-BFC3-4173-A010-FD6EFA0570DB}" type="pres">
      <dgm:prSet presAssocID="{660E7CF5-4E0F-4FCE-93E5-925179C672DE}" presName="connTx" presStyleLbl="sibTrans2D1" presStyleIdx="3" presStyleCnt="5"/>
      <dgm:spPr/>
    </dgm:pt>
    <dgm:pt modelId="{9C623BC4-0A46-415D-8845-E0EDE22BA1F0}" type="pres">
      <dgm:prSet presAssocID="{2AE46E1F-4217-497E-AFD1-B64E7959E313}" presName="composite" presStyleCnt="0"/>
      <dgm:spPr/>
    </dgm:pt>
    <dgm:pt modelId="{04787712-F7E2-4646-BE42-9BAB143C50D9}" type="pres">
      <dgm:prSet presAssocID="{2AE46E1F-4217-497E-AFD1-B64E7959E313}" presName="parTx" presStyleLbl="node1" presStyleIdx="3" presStyleCnt="6">
        <dgm:presLayoutVars>
          <dgm:chMax val="0"/>
          <dgm:chPref val="0"/>
          <dgm:bulletEnabled val="1"/>
        </dgm:presLayoutVars>
      </dgm:prSet>
      <dgm:spPr/>
    </dgm:pt>
    <dgm:pt modelId="{575CA606-EE80-4416-9956-BBFC8042CD77}" type="pres">
      <dgm:prSet presAssocID="{2AE46E1F-4217-497E-AFD1-B64E7959E313}" presName="parSh" presStyleLbl="node1" presStyleIdx="4" presStyleCnt="6" custScaleX="114013" custScaleY="100253" custLinFactNeighborX="2470" custLinFactNeighborY="8274"/>
      <dgm:spPr/>
    </dgm:pt>
    <dgm:pt modelId="{E3722C61-6ACF-4E35-9E54-FE55C10EED38}" type="pres">
      <dgm:prSet presAssocID="{2AE46E1F-4217-497E-AFD1-B64E7959E313}" presName="desTx" presStyleLbl="fgAcc1" presStyleIdx="4" presStyleCnt="6" custScaleY="76095" custLinFactNeighborY="-10766">
        <dgm:presLayoutVars>
          <dgm:bulletEnabled val="1"/>
        </dgm:presLayoutVars>
      </dgm:prSet>
      <dgm:spPr/>
    </dgm:pt>
    <dgm:pt modelId="{F4C271EB-0520-4F1C-91FE-97A35207039C}" type="pres">
      <dgm:prSet presAssocID="{6BA72118-885E-4F15-8637-6184944299F5}" presName="sibTrans" presStyleLbl="sibTrans2D1" presStyleIdx="4" presStyleCnt="5"/>
      <dgm:spPr/>
    </dgm:pt>
    <dgm:pt modelId="{D88084E7-F06A-4F58-A1F6-5BE6E86C3585}" type="pres">
      <dgm:prSet presAssocID="{6BA72118-885E-4F15-8637-6184944299F5}" presName="connTx" presStyleLbl="sibTrans2D1" presStyleIdx="4" presStyleCnt="5"/>
      <dgm:spPr/>
    </dgm:pt>
    <dgm:pt modelId="{076F369F-AC2F-4D51-9C7D-EF5725B1F278}" type="pres">
      <dgm:prSet presAssocID="{8090DD4F-5244-4C95-A98D-374B1658806A}" presName="composite" presStyleCnt="0"/>
      <dgm:spPr/>
    </dgm:pt>
    <dgm:pt modelId="{AFDDE9B3-5F4C-4793-914D-5E5151592CBF}" type="pres">
      <dgm:prSet presAssocID="{8090DD4F-5244-4C95-A98D-374B1658806A}" presName="parTx" presStyleLbl="node1" presStyleIdx="4" presStyleCnt="6">
        <dgm:presLayoutVars>
          <dgm:chMax val="0"/>
          <dgm:chPref val="0"/>
          <dgm:bulletEnabled val="1"/>
        </dgm:presLayoutVars>
      </dgm:prSet>
      <dgm:spPr/>
    </dgm:pt>
    <dgm:pt modelId="{76051FDB-C1E3-4CB6-A0DC-5B0AB95446CD}" type="pres">
      <dgm:prSet presAssocID="{8090DD4F-5244-4C95-A98D-374B1658806A}" presName="parSh" presStyleLbl="node1" presStyleIdx="5" presStyleCnt="6" custScaleX="109689" custScaleY="100253" custLinFactNeighborX="2470" custLinFactNeighborY="8274"/>
      <dgm:spPr/>
    </dgm:pt>
    <dgm:pt modelId="{7BCE977D-8DE9-4DBA-B6A3-7E60C558ADA0}" type="pres">
      <dgm:prSet presAssocID="{8090DD4F-5244-4C95-A98D-374B1658806A}" presName="desTx" presStyleLbl="fgAcc1" presStyleIdx="5" presStyleCnt="6" custScaleY="76095" custLinFactNeighborY="-10766">
        <dgm:presLayoutVars>
          <dgm:bulletEnabled val="1"/>
        </dgm:presLayoutVars>
      </dgm:prSet>
      <dgm:spPr/>
    </dgm:pt>
  </dgm:ptLst>
  <dgm:cxnLst>
    <dgm:cxn modelId="{CBB05F0D-D780-4B17-8D1B-FBAA8F1BC77C}" srcId="{66E22644-7E85-4041-B08C-EAB3C2ABA514}" destId="{8090DD4F-5244-4C95-A98D-374B1658806A}" srcOrd="5" destOrd="0" parTransId="{EA036AE7-940A-445F-B5F3-A56C65A198A5}" sibTransId="{91D22259-ECFB-477B-9B90-84D4302B577A}"/>
    <dgm:cxn modelId="{B236711C-439A-4A97-A201-44BA5C2F753B}" type="presOf" srcId="{66E22644-7E85-4041-B08C-EAB3C2ABA514}" destId="{F94C968F-2610-43BB-B3A3-A459D5BEE1CF}" srcOrd="0" destOrd="0" presId="urn:microsoft.com/office/officeart/2005/8/layout/process3"/>
    <dgm:cxn modelId="{F7ECBE20-7F1C-4B31-B140-5C67E5C67EA5}" srcId="{5E14C3E2-BDA0-4A92-B2D0-B59F5AB8AF8E}" destId="{BCC62AA6-F78D-4822-AACE-C0DD1445599B}" srcOrd="0" destOrd="0" parTransId="{B451D8CD-FD55-4674-9DB1-EC42546B2E2A}" sibTransId="{4E675F58-C105-4B17-8415-77C3D6993A31}"/>
    <dgm:cxn modelId="{7D01AE26-820E-44B3-8F28-C6741FF3A391}" type="presOf" srcId="{01420611-56C7-4CE8-86EB-BC647BB3AFD6}" destId="{03B51B2D-C4C5-4109-840A-F349F58E08E7}" srcOrd="0" destOrd="0" presId="urn:microsoft.com/office/officeart/2005/8/layout/process3"/>
    <dgm:cxn modelId="{E268A329-5ABC-49B1-BBDF-9E53D149E0DC}" type="presOf" srcId="{359DD2A7-6649-4450-BD1D-6FD8105951F4}" destId="{26BBFFFA-901E-49FD-A2D9-82167F8B73CA}" srcOrd="1" destOrd="0" presId="urn:microsoft.com/office/officeart/2005/8/layout/process3"/>
    <dgm:cxn modelId="{82B49131-F9BE-4490-8328-0391EC705D20}" srcId="{66E22644-7E85-4041-B08C-EAB3C2ABA514}" destId="{88F37E14-3930-4055-AC7D-6CE50E4A0015}" srcOrd="0" destOrd="0" parTransId="{534D1526-427D-4F87-9804-2A331A9AF693}" sibTransId="{359DD2A7-6649-4450-BD1D-6FD8105951F4}"/>
    <dgm:cxn modelId="{A40D7539-102E-4937-B5EB-4DC38BB11367}" srcId="{66E22644-7E85-4041-B08C-EAB3C2ABA514}" destId="{01420611-56C7-4CE8-86EB-BC647BB3AFD6}" srcOrd="3" destOrd="0" parTransId="{451EB0DB-263E-4C5A-B667-44D13CA58BCE}" sibTransId="{660E7CF5-4E0F-4FCE-93E5-925179C672DE}"/>
    <dgm:cxn modelId="{2C77043C-569D-4660-BFEC-AA8A26DB9E03}" srcId="{8090DD4F-5244-4C95-A98D-374B1658806A}" destId="{4107E8B5-756F-460E-A3BD-632DDC7FDB94}" srcOrd="0" destOrd="0" parTransId="{0C25700B-4F1B-44B4-AC5F-E8338F925B98}" sibTransId="{60F1CA52-03E2-4D59-8296-E2D2024CCE89}"/>
    <dgm:cxn modelId="{BA00DE5D-82A3-4904-8AB1-FB7E59E4EF5B}" type="presOf" srcId="{E8EEF2F0-267F-4D3C-BF86-1306FD553AD2}" destId="{B2ED4A26-2E5B-4CCC-A1BD-5186F8C5DE63}" srcOrd="0" destOrd="0" presId="urn:microsoft.com/office/officeart/2005/8/layout/process3"/>
    <dgm:cxn modelId="{C2099F67-5CB3-43FA-B98F-7781A1E53E0E}" srcId="{01420611-56C7-4CE8-86EB-BC647BB3AFD6}" destId="{17873DBC-8040-49BA-845F-066FC9DD7B91}" srcOrd="0" destOrd="0" parTransId="{BDE215BB-E691-4E66-83EA-51000124B02C}" sibTransId="{2A0E2E94-A9B2-4705-BA04-7034773EE177}"/>
    <dgm:cxn modelId="{CFD80A49-4B59-4126-BE5A-F985F65991E9}" type="presOf" srcId="{2AE46E1F-4217-497E-AFD1-B64E7959E313}" destId="{04787712-F7E2-4646-BE42-9BAB143C50D9}" srcOrd="0" destOrd="0" presId="urn:microsoft.com/office/officeart/2005/8/layout/process3"/>
    <dgm:cxn modelId="{A536806B-4E3E-4A42-9383-1CABE7631DC8}" type="presOf" srcId="{5E14C3E2-BDA0-4A92-B2D0-B59F5AB8AF8E}" destId="{963C801B-DE7D-4FAA-A4D5-5CFA403E419B}" srcOrd="0" destOrd="0" presId="urn:microsoft.com/office/officeart/2005/8/layout/process3"/>
    <dgm:cxn modelId="{1FDDA04F-2BE1-4131-A587-43D896D83794}" type="presOf" srcId="{D82537C3-BE43-44F4-BD4E-C7CB1C3F9349}" destId="{E3722C61-6ACF-4E35-9E54-FE55C10EED38}" srcOrd="0" destOrd="0" presId="urn:microsoft.com/office/officeart/2005/8/layout/process3"/>
    <dgm:cxn modelId="{39CD7F72-DF7A-4B55-B804-7D1916FCCDC3}" type="presOf" srcId="{8090DD4F-5244-4C95-A98D-374B1658806A}" destId="{76051FDB-C1E3-4CB6-A0DC-5B0AB95446CD}" srcOrd="1" destOrd="0" presId="urn:microsoft.com/office/officeart/2005/8/layout/process3"/>
    <dgm:cxn modelId="{DE711E75-5D41-4988-A07F-E42F2897CF5C}" type="presOf" srcId="{01420611-56C7-4CE8-86EB-BC647BB3AFD6}" destId="{604C3E0E-15DC-4A3C-AFBE-D7D296AE2B60}" srcOrd="1" destOrd="0" presId="urn:microsoft.com/office/officeart/2005/8/layout/process3"/>
    <dgm:cxn modelId="{C5B8FF77-BF5E-4FDA-86C8-F938A6A13D92}" srcId="{5C20B055-FD8A-440C-B776-DF9F6241E67E}" destId="{3B6E25A8-0832-4D6B-A64D-F8E97124283C}" srcOrd="0" destOrd="0" parTransId="{246A274A-E9C3-4EFF-842C-3F9EFE4C03ED}" sibTransId="{A1A80C1F-ECB3-40C3-ABA5-025D3B215302}"/>
    <dgm:cxn modelId="{DF7A0258-F0D7-412F-B2A6-68A7F066B37D}" srcId="{66E22644-7E85-4041-B08C-EAB3C2ABA514}" destId="{2AE46E1F-4217-497E-AFD1-B64E7959E313}" srcOrd="4" destOrd="0" parTransId="{CDB079B1-CDC9-4202-A5D5-98A582E1823C}" sibTransId="{6BA72118-885E-4F15-8637-6184944299F5}"/>
    <dgm:cxn modelId="{E0BD0A88-0EF0-45E5-AB83-936845D84EBD}" type="presOf" srcId="{6BA72118-885E-4F15-8637-6184944299F5}" destId="{D88084E7-F06A-4F58-A1F6-5BE6E86C3585}" srcOrd="1" destOrd="0" presId="urn:microsoft.com/office/officeart/2005/8/layout/process3"/>
    <dgm:cxn modelId="{DF4DA48D-1BA6-4E33-ADB3-6AC6A95580D7}" srcId="{66E22644-7E85-4041-B08C-EAB3C2ABA514}" destId="{5E14C3E2-BDA0-4A92-B2D0-B59F5AB8AF8E}" srcOrd="2" destOrd="0" parTransId="{DC3CA497-EE5F-4762-942B-4AC5B5B23280}" sibTransId="{0F661ADD-1842-4C4C-B44E-67CF6D2AC709}"/>
    <dgm:cxn modelId="{99F1D58F-85BD-4D7E-A3A4-D3216029E5EB}" type="presOf" srcId="{3B6E25A8-0832-4D6B-A64D-F8E97124283C}" destId="{170650C5-B2CF-43D4-BF0A-BF8024D1D8AF}" srcOrd="0" destOrd="0" presId="urn:microsoft.com/office/officeart/2005/8/layout/process3"/>
    <dgm:cxn modelId="{3BD9EF99-5BF8-4C29-A9CB-9BAB5DAA5F4A}" type="presOf" srcId="{359DD2A7-6649-4450-BD1D-6FD8105951F4}" destId="{7BF59D0C-94F5-43ED-B071-EC2EB289594F}" srcOrd="0" destOrd="0" presId="urn:microsoft.com/office/officeart/2005/8/layout/process3"/>
    <dgm:cxn modelId="{EC7E88A9-A484-4501-BC49-DC942BBB6503}" type="presOf" srcId="{660E7CF5-4E0F-4FCE-93E5-925179C672DE}" destId="{B70F9C16-8F66-4E47-BF7C-E159A8FC1238}" srcOrd="0" destOrd="0" presId="urn:microsoft.com/office/officeart/2005/8/layout/process3"/>
    <dgm:cxn modelId="{7B10CDAA-BC55-4CA2-9EBC-ED82F371F902}" srcId="{88F37E14-3930-4055-AC7D-6CE50E4A0015}" destId="{1E5E6CFE-0A06-4F85-92F1-6669B89B9151}" srcOrd="0" destOrd="0" parTransId="{49668333-1127-4AE3-8FD2-47EDD0CE7514}" sibTransId="{A0F00C34-B881-480F-B3EA-6D64741EFF3B}"/>
    <dgm:cxn modelId="{F2E5E7AE-8E41-4170-96BE-283C124796E0}" type="presOf" srcId="{1E5E6CFE-0A06-4F85-92F1-6669B89B9151}" destId="{091589DE-9EEF-4CF2-A18B-022966B8D686}" srcOrd="0" destOrd="0" presId="urn:microsoft.com/office/officeart/2005/8/layout/process3"/>
    <dgm:cxn modelId="{0EA1CAB7-43C3-4723-9261-504C0FCEBBA0}" type="presOf" srcId="{6BA72118-885E-4F15-8637-6184944299F5}" destId="{F4C271EB-0520-4F1C-91FE-97A35207039C}" srcOrd="0" destOrd="0" presId="urn:microsoft.com/office/officeart/2005/8/layout/process3"/>
    <dgm:cxn modelId="{2176C5C4-36BA-44B8-B291-78DB76A7853C}" type="presOf" srcId="{5C20B055-FD8A-440C-B776-DF9F6241E67E}" destId="{2E6FC89F-07B0-4D1C-99D6-B746DCB13859}" srcOrd="1" destOrd="0" presId="urn:microsoft.com/office/officeart/2005/8/layout/process3"/>
    <dgm:cxn modelId="{DF8E70C9-7965-47CF-BA4C-F03D5B14CE74}" type="presOf" srcId="{5E14C3E2-BDA0-4A92-B2D0-B59F5AB8AF8E}" destId="{56714FFC-12FD-4C2C-AB54-D7824BB824A5}" srcOrd="1" destOrd="0" presId="urn:microsoft.com/office/officeart/2005/8/layout/process3"/>
    <dgm:cxn modelId="{BE83DCD3-3E66-4B31-8959-8B646AD6EE01}" type="presOf" srcId="{17873DBC-8040-49BA-845F-066FC9DD7B91}" destId="{454D710E-90D9-465B-99E6-35CFB4CB7728}" srcOrd="0" destOrd="0" presId="urn:microsoft.com/office/officeart/2005/8/layout/process3"/>
    <dgm:cxn modelId="{5B6EE8D3-E4F5-4196-BFBC-14032CA5892B}" type="presOf" srcId="{88F37E14-3930-4055-AC7D-6CE50E4A0015}" destId="{7C0DEA81-414E-4B0C-AEE7-C2AC74AAF6FC}" srcOrd="0" destOrd="0" presId="urn:microsoft.com/office/officeart/2005/8/layout/process3"/>
    <dgm:cxn modelId="{C32BFFD4-9FE9-46C6-A662-0386B1756AFA}" type="presOf" srcId="{0F661ADD-1842-4C4C-B44E-67CF6D2AC709}" destId="{E06604E2-4C4C-472F-8635-70F60BB46120}" srcOrd="0" destOrd="0" presId="urn:microsoft.com/office/officeart/2005/8/layout/process3"/>
    <dgm:cxn modelId="{D12649D9-9F96-41AD-B804-21413B535E6E}" type="presOf" srcId="{4107E8B5-756F-460E-A3BD-632DDC7FDB94}" destId="{7BCE977D-8DE9-4DBA-B6A3-7E60C558ADA0}" srcOrd="0" destOrd="0" presId="urn:microsoft.com/office/officeart/2005/8/layout/process3"/>
    <dgm:cxn modelId="{989A74E3-7981-497F-A8DB-9D3DA1C0FC72}" type="presOf" srcId="{5C20B055-FD8A-440C-B776-DF9F6241E67E}" destId="{262F6844-D41E-459A-836D-2F305F8FF094}" srcOrd="0" destOrd="0" presId="urn:microsoft.com/office/officeart/2005/8/layout/process3"/>
    <dgm:cxn modelId="{6772A4E3-47F0-490E-B3F4-967A762FD10E}" type="presOf" srcId="{2AE46E1F-4217-497E-AFD1-B64E7959E313}" destId="{575CA606-EE80-4416-9956-BBFC8042CD77}" srcOrd="1" destOrd="0" presId="urn:microsoft.com/office/officeart/2005/8/layout/process3"/>
    <dgm:cxn modelId="{98A961E5-7F17-406B-B2C8-6BF8A0B8D053}" srcId="{66E22644-7E85-4041-B08C-EAB3C2ABA514}" destId="{5C20B055-FD8A-440C-B776-DF9F6241E67E}" srcOrd="1" destOrd="0" parTransId="{8D9D1BB8-D493-4303-9E51-3410C84F7CA3}" sibTransId="{E8EEF2F0-267F-4D3C-BF86-1306FD553AD2}"/>
    <dgm:cxn modelId="{649772EA-E788-4920-8976-1B49E3CF4DB5}" type="presOf" srcId="{660E7CF5-4E0F-4FCE-93E5-925179C672DE}" destId="{D2CEF7FD-BFC3-4173-A010-FD6EFA0570DB}" srcOrd="1" destOrd="0" presId="urn:microsoft.com/office/officeart/2005/8/layout/process3"/>
    <dgm:cxn modelId="{AC5CA0ED-EACD-49FA-B54D-C317F1D37557}" type="presOf" srcId="{BCC62AA6-F78D-4822-AACE-C0DD1445599B}" destId="{743B7FF9-599B-4430-A096-97EDD2D226AF}" srcOrd="0" destOrd="0" presId="urn:microsoft.com/office/officeart/2005/8/layout/process3"/>
    <dgm:cxn modelId="{3FF101F3-B234-4250-80DD-6FDF0212A852}" type="presOf" srcId="{8090DD4F-5244-4C95-A98D-374B1658806A}" destId="{AFDDE9B3-5F4C-4793-914D-5E5151592CBF}" srcOrd="0" destOrd="0" presId="urn:microsoft.com/office/officeart/2005/8/layout/process3"/>
    <dgm:cxn modelId="{EEF694F3-9FC0-4F4B-92D8-E368BD03A81C}" type="presOf" srcId="{E8EEF2F0-267F-4D3C-BF86-1306FD553AD2}" destId="{5AFEE967-071E-4008-88AD-95D948D06876}" srcOrd="1" destOrd="0" presId="urn:microsoft.com/office/officeart/2005/8/layout/process3"/>
    <dgm:cxn modelId="{F45F93F8-EF82-4E61-A86E-3DA66FC16D8D}" type="presOf" srcId="{88F37E14-3930-4055-AC7D-6CE50E4A0015}" destId="{B68F30EB-C707-4192-834C-2416EE52382F}" srcOrd="1" destOrd="0" presId="urn:microsoft.com/office/officeart/2005/8/layout/process3"/>
    <dgm:cxn modelId="{0958BEFB-2695-4CEE-B378-AEB0C7565F98}" type="presOf" srcId="{0F661ADD-1842-4C4C-B44E-67CF6D2AC709}" destId="{C22A2D97-8615-48A9-ABD6-4000D5BBF079}" srcOrd="1" destOrd="0" presId="urn:microsoft.com/office/officeart/2005/8/layout/process3"/>
    <dgm:cxn modelId="{C25FE2FD-7971-4E6F-9F40-BB5001082F1B}" srcId="{2AE46E1F-4217-497E-AFD1-B64E7959E313}" destId="{D82537C3-BE43-44F4-BD4E-C7CB1C3F9349}" srcOrd="0" destOrd="0" parTransId="{31A44D98-5338-4477-A9EB-6CC870912953}" sibTransId="{C31EDA2E-70CF-4D5D-9340-50D15D577693}"/>
    <dgm:cxn modelId="{476A0058-E4DE-4B47-BBDB-4FABCD74EA12}" type="presParOf" srcId="{F94C968F-2610-43BB-B3A3-A459D5BEE1CF}" destId="{CC6051C1-0CAF-48ED-A7DA-6B055393EB3C}" srcOrd="0" destOrd="0" presId="urn:microsoft.com/office/officeart/2005/8/layout/process3"/>
    <dgm:cxn modelId="{C64C3E02-3C8F-4044-9C60-79AB0BED8BBC}" type="presParOf" srcId="{CC6051C1-0CAF-48ED-A7DA-6B055393EB3C}" destId="{7C0DEA81-414E-4B0C-AEE7-C2AC74AAF6FC}" srcOrd="0" destOrd="0" presId="urn:microsoft.com/office/officeart/2005/8/layout/process3"/>
    <dgm:cxn modelId="{3BB10882-7C85-4F12-BDDC-3C6B6F474726}" type="presParOf" srcId="{CC6051C1-0CAF-48ED-A7DA-6B055393EB3C}" destId="{B68F30EB-C707-4192-834C-2416EE52382F}" srcOrd="1" destOrd="0" presId="urn:microsoft.com/office/officeart/2005/8/layout/process3"/>
    <dgm:cxn modelId="{5BC69764-48BC-4D12-BF51-2DB5EB91E365}" type="presParOf" srcId="{CC6051C1-0CAF-48ED-A7DA-6B055393EB3C}" destId="{091589DE-9EEF-4CF2-A18B-022966B8D686}" srcOrd="2" destOrd="0" presId="urn:microsoft.com/office/officeart/2005/8/layout/process3"/>
    <dgm:cxn modelId="{18481031-645B-4905-B0FC-3E8171049C7D}" type="presParOf" srcId="{F94C968F-2610-43BB-B3A3-A459D5BEE1CF}" destId="{7BF59D0C-94F5-43ED-B071-EC2EB289594F}" srcOrd="1" destOrd="0" presId="urn:microsoft.com/office/officeart/2005/8/layout/process3"/>
    <dgm:cxn modelId="{950EB684-953F-4AA0-8DED-F796B260A938}" type="presParOf" srcId="{7BF59D0C-94F5-43ED-B071-EC2EB289594F}" destId="{26BBFFFA-901E-49FD-A2D9-82167F8B73CA}" srcOrd="0" destOrd="0" presId="urn:microsoft.com/office/officeart/2005/8/layout/process3"/>
    <dgm:cxn modelId="{D958D469-2108-4415-B7DD-07C7D3B49A5F}" type="presParOf" srcId="{F94C968F-2610-43BB-B3A3-A459D5BEE1CF}" destId="{CECA6EE3-8494-402B-B92C-A6FFB4E3D9C9}" srcOrd="2" destOrd="0" presId="urn:microsoft.com/office/officeart/2005/8/layout/process3"/>
    <dgm:cxn modelId="{25AF575E-7F27-49B0-A972-2C603B7C6698}" type="presParOf" srcId="{CECA6EE3-8494-402B-B92C-A6FFB4E3D9C9}" destId="{262F6844-D41E-459A-836D-2F305F8FF094}" srcOrd="0" destOrd="0" presId="urn:microsoft.com/office/officeart/2005/8/layout/process3"/>
    <dgm:cxn modelId="{1E9EF2ED-6F3C-4DF5-AA34-978457E6C1D5}" type="presParOf" srcId="{CECA6EE3-8494-402B-B92C-A6FFB4E3D9C9}" destId="{2E6FC89F-07B0-4D1C-99D6-B746DCB13859}" srcOrd="1" destOrd="0" presId="urn:microsoft.com/office/officeart/2005/8/layout/process3"/>
    <dgm:cxn modelId="{6AB1FF62-7A80-4D47-ABB5-803092EFC829}" type="presParOf" srcId="{CECA6EE3-8494-402B-B92C-A6FFB4E3D9C9}" destId="{170650C5-B2CF-43D4-BF0A-BF8024D1D8AF}" srcOrd="2" destOrd="0" presId="urn:microsoft.com/office/officeart/2005/8/layout/process3"/>
    <dgm:cxn modelId="{15086190-125A-4D9C-9A35-FA5FB587A519}" type="presParOf" srcId="{F94C968F-2610-43BB-B3A3-A459D5BEE1CF}" destId="{B2ED4A26-2E5B-4CCC-A1BD-5186F8C5DE63}" srcOrd="3" destOrd="0" presId="urn:microsoft.com/office/officeart/2005/8/layout/process3"/>
    <dgm:cxn modelId="{5EC60B33-57E2-4B53-A62F-1E2CEFCF6388}" type="presParOf" srcId="{B2ED4A26-2E5B-4CCC-A1BD-5186F8C5DE63}" destId="{5AFEE967-071E-4008-88AD-95D948D06876}" srcOrd="0" destOrd="0" presId="urn:microsoft.com/office/officeart/2005/8/layout/process3"/>
    <dgm:cxn modelId="{DA2B94B2-FB23-47BD-B132-7C7B99444D85}" type="presParOf" srcId="{F94C968F-2610-43BB-B3A3-A459D5BEE1CF}" destId="{8D784FEF-7710-461E-A201-0A51A6621F60}" srcOrd="4" destOrd="0" presId="urn:microsoft.com/office/officeart/2005/8/layout/process3"/>
    <dgm:cxn modelId="{A459D024-111C-4890-8B8F-79C09FB52192}" type="presParOf" srcId="{8D784FEF-7710-461E-A201-0A51A6621F60}" destId="{963C801B-DE7D-4FAA-A4D5-5CFA403E419B}" srcOrd="0" destOrd="0" presId="urn:microsoft.com/office/officeart/2005/8/layout/process3"/>
    <dgm:cxn modelId="{13B836C4-1A49-4992-9477-2B1BFF8873C6}" type="presParOf" srcId="{8D784FEF-7710-461E-A201-0A51A6621F60}" destId="{56714FFC-12FD-4C2C-AB54-D7824BB824A5}" srcOrd="1" destOrd="0" presId="urn:microsoft.com/office/officeart/2005/8/layout/process3"/>
    <dgm:cxn modelId="{9BD77FA1-89EE-4DAD-9261-63D472D00F41}" type="presParOf" srcId="{8D784FEF-7710-461E-A201-0A51A6621F60}" destId="{743B7FF9-599B-4430-A096-97EDD2D226AF}" srcOrd="2" destOrd="0" presId="urn:microsoft.com/office/officeart/2005/8/layout/process3"/>
    <dgm:cxn modelId="{87FDA41F-1263-4117-9D6A-FEFA4B3790CD}" type="presParOf" srcId="{F94C968F-2610-43BB-B3A3-A459D5BEE1CF}" destId="{E06604E2-4C4C-472F-8635-70F60BB46120}" srcOrd="5" destOrd="0" presId="urn:microsoft.com/office/officeart/2005/8/layout/process3"/>
    <dgm:cxn modelId="{08072063-7137-40E8-9E19-DC05D2491429}" type="presParOf" srcId="{E06604E2-4C4C-472F-8635-70F60BB46120}" destId="{C22A2D97-8615-48A9-ABD6-4000D5BBF079}" srcOrd="0" destOrd="0" presId="urn:microsoft.com/office/officeart/2005/8/layout/process3"/>
    <dgm:cxn modelId="{D5CD964B-6CC1-4750-B5C6-2AF653D21A8A}" type="presParOf" srcId="{F94C968F-2610-43BB-B3A3-A459D5BEE1CF}" destId="{5B4D80A6-82D8-48F4-9891-5EB048B52B79}" srcOrd="6" destOrd="0" presId="urn:microsoft.com/office/officeart/2005/8/layout/process3"/>
    <dgm:cxn modelId="{25119389-5F3F-4B40-BE73-50270C5E4C72}" type="presParOf" srcId="{5B4D80A6-82D8-48F4-9891-5EB048B52B79}" destId="{03B51B2D-C4C5-4109-840A-F349F58E08E7}" srcOrd="0" destOrd="0" presId="urn:microsoft.com/office/officeart/2005/8/layout/process3"/>
    <dgm:cxn modelId="{24B7EA35-1304-4DBC-AD2B-5349F227B6F0}" type="presParOf" srcId="{5B4D80A6-82D8-48F4-9891-5EB048B52B79}" destId="{604C3E0E-15DC-4A3C-AFBE-D7D296AE2B60}" srcOrd="1" destOrd="0" presId="urn:microsoft.com/office/officeart/2005/8/layout/process3"/>
    <dgm:cxn modelId="{7BAD6196-D2CF-4971-95E5-B07736103C0E}" type="presParOf" srcId="{5B4D80A6-82D8-48F4-9891-5EB048B52B79}" destId="{454D710E-90D9-465B-99E6-35CFB4CB7728}" srcOrd="2" destOrd="0" presId="urn:microsoft.com/office/officeart/2005/8/layout/process3"/>
    <dgm:cxn modelId="{B83F3633-DE7C-44F0-88BC-CCCF41896A04}" type="presParOf" srcId="{F94C968F-2610-43BB-B3A3-A459D5BEE1CF}" destId="{B70F9C16-8F66-4E47-BF7C-E159A8FC1238}" srcOrd="7" destOrd="0" presId="urn:microsoft.com/office/officeart/2005/8/layout/process3"/>
    <dgm:cxn modelId="{527E3720-C37A-4CC4-9921-AB7C78CF2D6C}" type="presParOf" srcId="{B70F9C16-8F66-4E47-BF7C-E159A8FC1238}" destId="{D2CEF7FD-BFC3-4173-A010-FD6EFA0570DB}" srcOrd="0" destOrd="0" presId="urn:microsoft.com/office/officeart/2005/8/layout/process3"/>
    <dgm:cxn modelId="{CDBDC8E9-AC6B-4EED-A806-2915287190F9}" type="presParOf" srcId="{F94C968F-2610-43BB-B3A3-A459D5BEE1CF}" destId="{9C623BC4-0A46-415D-8845-E0EDE22BA1F0}" srcOrd="8" destOrd="0" presId="urn:microsoft.com/office/officeart/2005/8/layout/process3"/>
    <dgm:cxn modelId="{004BF522-0CD9-4E80-ABD0-6BD90C8CA0C6}" type="presParOf" srcId="{9C623BC4-0A46-415D-8845-E0EDE22BA1F0}" destId="{04787712-F7E2-4646-BE42-9BAB143C50D9}" srcOrd="0" destOrd="0" presId="urn:microsoft.com/office/officeart/2005/8/layout/process3"/>
    <dgm:cxn modelId="{B4690887-E0C2-48EA-9D61-FC6170B36E44}" type="presParOf" srcId="{9C623BC4-0A46-415D-8845-E0EDE22BA1F0}" destId="{575CA606-EE80-4416-9956-BBFC8042CD77}" srcOrd="1" destOrd="0" presId="urn:microsoft.com/office/officeart/2005/8/layout/process3"/>
    <dgm:cxn modelId="{62BD47A6-7412-43B9-86F6-174CC18AF803}" type="presParOf" srcId="{9C623BC4-0A46-415D-8845-E0EDE22BA1F0}" destId="{E3722C61-6ACF-4E35-9E54-FE55C10EED38}" srcOrd="2" destOrd="0" presId="urn:microsoft.com/office/officeart/2005/8/layout/process3"/>
    <dgm:cxn modelId="{9F9AF0E6-410D-4680-8C1C-EC9910CFED2B}" type="presParOf" srcId="{F94C968F-2610-43BB-B3A3-A459D5BEE1CF}" destId="{F4C271EB-0520-4F1C-91FE-97A35207039C}" srcOrd="9" destOrd="0" presId="urn:microsoft.com/office/officeart/2005/8/layout/process3"/>
    <dgm:cxn modelId="{60C8F558-A6E6-41F2-8DF9-5A67DD7CBB51}" type="presParOf" srcId="{F4C271EB-0520-4F1C-91FE-97A35207039C}" destId="{D88084E7-F06A-4F58-A1F6-5BE6E86C3585}" srcOrd="0" destOrd="0" presId="urn:microsoft.com/office/officeart/2005/8/layout/process3"/>
    <dgm:cxn modelId="{7FD893D8-8678-42B9-ADD9-69CAA8CB0DA5}" type="presParOf" srcId="{F94C968F-2610-43BB-B3A3-A459D5BEE1CF}" destId="{076F369F-AC2F-4D51-9C7D-EF5725B1F278}" srcOrd="10" destOrd="0" presId="urn:microsoft.com/office/officeart/2005/8/layout/process3"/>
    <dgm:cxn modelId="{F11D28B7-2E8C-4C62-A0F0-E4BF48EAA50A}" type="presParOf" srcId="{076F369F-AC2F-4D51-9C7D-EF5725B1F278}" destId="{AFDDE9B3-5F4C-4793-914D-5E5151592CBF}" srcOrd="0" destOrd="0" presId="urn:microsoft.com/office/officeart/2005/8/layout/process3"/>
    <dgm:cxn modelId="{14D8003A-EA06-4ABA-AC2E-526A4CCA474B}" type="presParOf" srcId="{076F369F-AC2F-4D51-9C7D-EF5725B1F278}" destId="{76051FDB-C1E3-4CB6-A0DC-5B0AB95446CD}" srcOrd="1" destOrd="0" presId="urn:microsoft.com/office/officeart/2005/8/layout/process3"/>
    <dgm:cxn modelId="{AE553DD2-887C-408B-9277-82C45EDA008F}" type="presParOf" srcId="{076F369F-AC2F-4D51-9C7D-EF5725B1F278}" destId="{7BCE977D-8DE9-4DBA-B6A3-7E60C558ADA0}"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E22644-7E85-4041-B08C-EAB3C2ABA51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5C20B055-FD8A-440C-B776-DF9F6241E67E}">
      <dgm:prSet phldrT="[Text]" custT="1"/>
      <dgm:spPr/>
      <dgm:t>
        <a:bodyPr rIns="36000"/>
        <a:lstStyle/>
        <a:p>
          <a:r>
            <a:rPr lang="it-IT" sz="1200" dirty="0"/>
            <a:t>hard</a:t>
          </a:r>
          <a:endParaRPr lang="en-GB" sz="1200" dirty="0"/>
        </a:p>
      </dgm:t>
    </dgm:pt>
    <dgm:pt modelId="{8D9D1BB8-D493-4303-9E51-3410C84F7CA3}" type="parTrans" cxnId="{98A961E5-7F17-406B-B2C8-6BF8A0B8D053}">
      <dgm:prSet/>
      <dgm:spPr/>
      <dgm:t>
        <a:bodyPr/>
        <a:lstStyle/>
        <a:p>
          <a:endParaRPr lang="en-GB"/>
        </a:p>
      </dgm:t>
    </dgm:pt>
    <dgm:pt modelId="{E8EEF2F0-267F-4D3C-BF86-1306FD553AD2}" type="sibTrans" cxnId="{98A961E5-7F17-406B-B2C8-6BF8A0B8D053}">
      <dgm:prSet/>
      <dgm:spPr/>
      <dgm:t>
        <a:bodyPr/>
        <a:lstStyle/>
        <a:p>
          <a:endParaRPr lang="en-GB" dirty="0"/>
        </a:p>
      </dgm:t>
    </dgm:pt>
    <dgm:pt modelId="{3B6E25A8-0832-4D6B-A64D-F8E97124283C}">
      <dgm:prSet phldrT="[Text]" custT="1"/>
      <dgm:spPr>
        <a:blipFill>
          <a:blip xmlns:r="http://schemas.openxmlformats.org/officeDocument/2006/relationships" r:embed="rId1"/>
          <a:stretch>
            <a:fillRect/>
          </a:stretch>
        </a:blipFill>
      </dgm:spPr>
      <dgm:t>
        <a:bodyPr/>
        <a:lstStyle/>
        <a:p>
          <a:r>
            <a:rPr lang="en-GB">
              <a:noFill/>
            </a:rPr>
            <a:t> </a:t>
          </a:r>
        </a:p>
      </dgm:t>
    </dgm:pt>
    <dgm:pt modelId="{246A274A-E9C3-4EFF-842C-3F9EFE4C03ED}" type="parTrans" cxnId="{C5B8FF77-BF5E-4FDA-86C8-F938A6A13D92}">
      <dgm:prSet/>
      <dgm:spPr/>
      <dgm:t>
        <a:bodyPr/>
        <a:lstStyle/>
        <a:p>
          <a:endParaRPr lang="en-GB"/>
        </a:p>
      </dgm:t>
    </dgm:pt>
    <dgm:pt modelId="{A1A80C1F-ECB3-40C3-ABA5-025D3B215302}" type="sibTrans" cxnId="{C5B8FF77-BF5E-4FDA-86C8-F938A6A13D92}">
      <dgm:prSet/>
      <dgm:spPr/>
      <dgm:t>
        <a:bodyPr/>
        <a:lstStyle/>
        <a:p>
          <a:endParaRPr lang="en-GB"/>
        </a:p>
      </dgm:t>
    </dgm:pt>
    <dgm:pt modelId="{5E14C3E2-BDA0-4A92-B2D0-B59F5AB8AF8E}">
      <dgm:prSet phldrT="[Text]" custT="1"/>
      <dgm:spPr>
        <a:solidFill>
          <a:schemeClr val="tx1">
            <a:lumMod val="50000"/>
          </a:schemeClr>
        </a:solidFill>
      </dgm:spPr>
      <dgm:t>
        <a:bodyPr rIns="36000"/>
        <a:lstStyle/>
        <a:p>
          <a:r>
            <a:rPr lang="it-IT" sz="1200" dirty="0"/>
            <a:t>semisoft</a:t>
          </a:r>
          <a:endParaRPr lang="en-GB" sz="1200" dirty="0"/>
        </a:p>
      </dgm:t>
    </dgm:pt>
    <dgm:pt modelId="{DC3CA497-EE5F-4762-942B-4AC5B5B23280}" type="parTrans" cxnId="{DF4DA48D-1BA6-4E33-ADB3-6AC6A95580D7}">
      <dgm:prSet/>
      <dgm:spPr/>
      <dgm:t>
        <a:bodyPr/>
        <a:lstStyle/>
        <a:p>
          <a:endParaRPr lang="en-GB"/>
        </a:p>
      </dgm:t>
    </dgm:pt>
    <dgm:pt modelId="{0F661ADD-1842-4C4C-B44E-67CF6D2AC709}" type="sibTrans" cxnId="{DF4DA48D-1BA6-4E33-ADB3-6AC6A95580D7}">
      <dgm:prSet/>
      <dgm:spPr/>
      <dgm:t>
        <a:bodyPr/>
        <a:lstStyle/>
        <a:p>
          <a:endParaRPr lang="en-GB" dirty="0"/>
        </a:p>
      </dgm:t>
    </dgm:pt>
    <dgm:pt modelId="{BCC62AA6-F78D-4822-AACE-C0DD1445599B}">
      <dgm:prSet phldrT="[Text]" custT="1"/>
      <dgm:spPr>
        <a:blipFill>
          <a:blip xmlns:r="http://schemas.openxmlformats.org/officeDocument/2006/relationships" r:embed="rId2"/>
          <a:stretch>
            <a:fillRect/>
          </a:stretch>
        </a:blipFill>
        <a:ln>
          <a:solidFill>
            <a:schemeClr val="tx1">
              <a:lumMod val="50000"/>
              <a:lumOff val="50000"/>
            </a:schemeClr>
          </a:solidFill>
        </a:ln>
      </dgm:spPr>
      <dgm:t>
        <a:bodyPr/>
        <a:lstStyle/>
        <a:p>
          <a:r>
            <a:rPr lang="en-GB">
              <a:noFill/>
            </a:rPr>
            <a:t> </a:t>
          </a:r>
        </a:p>
      </dgm:t>
    </dgm:pt>
    <dgm:pt modelId="{B451D8CD-FD55-4674-9DB1-EC42546B2E2A}" type="parTrans" cxnId="{F7ECBE20-7F1C-4B31-B140-5C67E5C67EA5}">
      <dgm:prSet/>
      <dgm:spPr/>
      <dgm:t>
        <a:bodyPr/>
        <a:lstStyle/>
        <a:p>
          <a:endParaRPr lang="en-GB"/>
        </a:p>
      </dgm:t>
    </dgm:pt>
    <dgm:pt modelId="{4E675F58-C105-4B17-8415-77C3D6993A31}" type="sibTrans" cxnId="{F7ECBE20-7F1C-4B31-B140-5C67E5C67EA5}">
      <dgm:prSet/>
      <dgm:spPr/>
      <dgm:t>
        <a:bodyPr/>
        <a:lstStyle/>
        <a:p>
          <a:endParaRPr lang="en-GB"/>
        </a:p>
      </dgm:t>
    </dgm:pt>
    <dgm:pt modelId="{01420611-56C7-4CE8-86EB-BC647BB3AFD6}">
      <dgm:prSet phldrT="[Text]" custT="1"/>
      <dgm:spPr/>
      <dgm:t>
        <a:bodyPr rIns="36000"/>
        <a:lstStyle/>
        <a:p>
          <a:r>
            <a:rPr lang="it-IT" sz="1200" dirty="0"/>
            <a:t>soft</a:t>
          </a:r>
          <a:endParaRPr lang="en-GB" sz="1200" dirty="0"/>
        </a:p>
      </dgm:t>
    </dgm:pt>
    <dgm:pt modelId="{451EB0DB-263E-4C5A-B667-44D13CA58BCE}" type="parTrans" cxnId="{A40D7539-102E-4937-B5EB-4DC38BB11367}">
      <dgm:prSet/>
      <dgm:spPr/>
      <dgm:t>
        <a:bodyPr/>
        <a:lstStyle/>
        <a:p>
          <a:endParaRPr lang="en-GB"/>
        </a:p>
      </dgm:t>
    </dgm:pt>
    <dgm:pt modelId="{660E7CF5-4E0F-4FCE-93E5-925179C672DE}" type="sibTrans" cxnId="{A40D7539-102E-4937-B5EB-4DC38BB11367}">
      <dgm:prSet/>
      <dgm:spPr/>
      <dgm:t>
        <a:bodyPr/>
        <a:lstStyle/>
        <a:p>
          <a:endParaRPr lang="en-GB" dirty="0"/>
        </a:p>
      </dgm:t>
    </dgm:pt>
    <dgm:pt modelId="{17873DBC-8040-49BA-845F-066FC9DD7B91}">
      <dgm:prSet phldrT="[Text]" custT="1"/>
      <dgm:spPr>
        <a:blipFill>
          <a:blip xmlns:r="http://schemas.openxmlformats.org/officeDocument/2006/relationships" r:embed="rId3"/>
          <a:stretch>
            <a:fillRect/>
          </a:stretch>
        </a:blipFill>
      </dgm:spPr>
      <dgm:t>
        <a:bodyPr/>
        <a:lstStyle/>
        <a:p>
          <a:r>
            <a:rPr lang="en-GB">
              <a:noFill/>
            </a:rPr>
            <a:t> </a:t>
          </a:r>
        </a:p>
      </dgm:t>
    </dgm:pt>
    <dgm:pt modelId="{BDE215BB-E691-4E66-83EA-51000124B02C}" type="parTrans" cxnId="{C2099F67-5CB3-43FA-B98F-7781A1E53E0E}">
      <dgm:prSet/>
      <dgm:spPr/>
      <dgm:t>
        <a:bodyPr/>
        <a:lstStyle/>
        <a:p>
          <a:endParaRPr lang="en-GB"/>
        </a:p>
      </dgm:t>
    </dgm:pt>
    <dgm:pt modelId="{2A0E2E94-A9B2-4705-BA04-7034773EE177}" type="sibTrans" cxnId="{C2099F67-5CB3-43FA-B98F-7781A1E53E0E}">
      <dgm:prSet/>
      <dgm:spPr/>
      <dgm:t>
        <a:bodyPr/>
        <a:lstStyle/>
        <a:p>
          <a:endParaRPr lang="en-GB"/>
        </a:p>
      </dgm:t>
    </dgm:pt>
    <dgm:pt modelId="{2AE46E1F-4217-497E-AFD1-B64E7959E313}">
      <dgm:prSet phldrT="[Text]" custT="1"/>
      <dgm:spPr>
        <a:solidFill>
          <a:schemeClr val="tx1">
            <a:lumMod val="50000"/>
          </a:schemeClr>
        </a:solidFill>
      </dgm:spPr>
      <dgm:t>
        <a:bodyPr rIns="36000"/>
        <a:lstStyle/>
        <a:p>
          <a:r>
            <a:rPr lang="it-IT" sz="1200" dirty="0"/>
            <a:t>supersoft</a:t>
          </a:r>
          <a:endParaRPr lang="en-GB" sz="1200" dirty="0"/>
        </a:p>
      </dgm:t>
    </dgm:pt>
    <dgm:pt modelId="{CDB079B1-CDC9-4202-A5D5-98A582E1823C}" type="parTrans" cxnId="{DF7A0258-F0D7-412F-B2A6-68A7F066B37D}">
      <dgm:prSet/>
      <dgm:spPr/>
      <dgm:t>
        <a:bodyPr/>
        <a:lstStyle/>
        <a:p>
          <a:endParaRPr lang="en-GB"/>
        </a:p>
      </dgm:t>
    </dgm:pt>
    <dgm:pt modelId="{6BA72118-885E-4F15-8637-6184944299F5}" type="sibTrans" cxnId="{DF7A0258-F0D7-412F-B2A6-68A7F066B37D}">
      <dgm:prSet/>
      <dgm:spPr/>
      <dgm:t>
        <a:bodyPr/>
        <a:lstStyle/>
        <a:p>
          <a:endParaRPr lang="en-GB" dirty="0"/>
        </a:p>
      </dgm:t>
    </dgm:pt>
    <dgm:pt modelId="{D82537C3-BE43-44F4-BD4E-C7CB1C3F9349}">
      <dgm:prSet phldrT="[Text]" custT="1"/>
      <dgm:spPr>
        <a:blipFill>
          <a:blip xmlns:r="http://schemas.openxmlformats.org/officeDocument/2006/relationships" r:embed="rId4"/>
          <a:stretch>
            <a:fillRect/>
          </a:stretch>
        </a:blipFill>
        <a:ln>
          <a:solidFill>
            <a:schemeClr val="tx1">
              <a:lumMod val="50000"/>
              <a:lumOff val="50000"/>
            </a:schemeClr>
          </a:solidFill>
        </a:ln>
      </dgm:spPr>
      <dgm:t>
        <a:bodyPr/>
        <a:lstStyle/>
        <a:p>
          <a:r>
            <a:rPr lang="en-GB">
              <a:noFill/>
            </a:rPr>
            <a:t> </a:t>
          </a:r>
        </a:p>
      </dgm:t>
    </dgm:pt>
    <dgm:pt modelId="{31A44D98-5338-4477-A9EB-6CC870912953}" type="parTrans" cxnId="{C25FE2FD-7971-4E6F-9F40-BB5001082F1B}">
      <dgm:prSet/>
      <dgm:spPr/>
      <dgm:t>
        <a:bodyPr/>
        <a:lstStyle/>
        <a:p>
          <a:endParaRPr lang="en-GB"/>
        </a:p>
      </dgm:t>
    </dgm:pt>
    <dgm:pt modelId="{C31EDA2E-70CF-4D5D-9340-50D15D577693}" type="sibTrans" cxnId="{C25FE2FD-7971-4E6F-9F40-BB5001082F1B}">
      <dgm:prSet/>
      <dgm:spPr/>
      <dgm:t>
        <a:bodyPr/>
        <a:lstStyle/>
        <a:p>
          <a:endParaRPr lang="en-GB"/>
        </a:p>
      </dgm:t>
    </dgm:pt>
    <dgm:pt modelId="{8090DD4F-5244-4C95-A98D-374B1658806A}">
      <dgm:prSet phldrT="[Text]" custT="1"/>
      <dgm:spPr/>
      <dgm:t>
        <a:bodyPr rIns="36000"/>
        <a:lstStyle/>
        <a:p>
          <a:r>
            <a:rPr lang="it-IT" sz="1200" dirty="0"/>
            <a:t>ultrasoft</a:t>
          </a:r>
          <a:endParaRPr lang="en-GB" sz="1200" dirty="0"/>
        </a:p>
      </dgm:t>
    </dgm:pt>
    <dgm:pt modelId="{EA036AE7-940A-445F-B5F3-A56C65A198A5}" type="parTrans" cxnId="{CBB05F0D-D780-4B17-8D1B-FBAA8F1BC77C}">
      <dgm:prSet/>
      <dgm:spPr/>
      <dgm:t>
        <a:bodyPr/>
        <a:lstStyle/>
        <a:p>
          <a:endParaRPr lang="en-GB"/>
        </a:p>
      </dgm:t>
    </dgm:pt>
    <dgm:pt modelId="{91D22259-ECFB-477B-9B90-84D4302B577A}" type="sibTrans" cxnId="{CBB05F0D-D780-4B17-8D1B-FBAA8F1BC77C}">
      <dgm:prSet/>
      <dgm:spPr/>
      <dgm:t>
        <a:bodyPr/>
        <a:lstStyle/>
        <a:p>
          <a:endParaRPr lang="en-GB"/>
        </a:p>
      </dgm:t>
    </dgm:pt>
    <dgm:pt modelId="{4107E8B5-756F-460E-A3BD-632DDC7FDB94}">
      <dgm:prSet phldrT="[Text]" custT="1"/>
      <dgm:spPr>
        <a:blipFill>
          <a:blip xmlns:r="http://schemas.openxmlformats.org/officeDocument/2006/relationships" r:embed="rId5"/>
          <a:stretch>
            <a:fillRect/>
          </a:stretch>
        </a:blipFill>
      </dgm:spPr>
      <dgm:t>
        <a:bodyPr/>
        <a:lstStyle/>
        <a:p>
          <a:r>
            <a:rPr lang="en-GB">
              <a:noFill/>
            </a:rPr>
            <a:t> </a:t>
          </a:r>
        </a:p>
      </dgm:t>
    </dgm:pt>
    <dgm:pt modelId="{0C25700B-4F1B-44B4-AC5F-E8338F925B98}" type="parTrans" cxnId="{2C77043C-569D-4660-BFEC-AA8A26DB9E03}">
      <dgm:prSet/>
      <dgm:spPr/>
      <dgm:t>
        <a:bodyPr/>
        <a:lstStyle/>
        <a:p>
          <a:endParaRPr lang="en-GB"/>
        </a:p>
      </dgm:t>
    </dgm:pt>
    <dgm:pt modelId="{60F1CA52-03E2-4D59-8296-E2D2024CCE89}" type="sibTrans" cxnId="{2C77043C-569D-4660-BFEC-AA8A26DB9E03}">
      <dgm:prSet/>
      <dgm:spPr/>
      <dgm:t>
        <a:bodyPr/>
        <a:lstStyle/>
        <a:p>
          <a:endParaRPr lang="en-GB"/>
        </a:p>
      </dgm:t>
    </dgm:pt>
    <dgm:pt modelId="{88F37E14-3930-4055-AC7D-6CE50E4A0015}">
      <dgm:prSet phldrT="[Text]" custT="1"/>
      <dgm:spPr>
        <a:solidFill>
          <a:srgbClr val="993300"/>
        </a:solidFill>
      </dgm:spPr>
      <dgm:t>
        <a:bodyPr rIns="36000"/>
        <a:lstStyle/>
        <a:p>
          <a:r>
            <a:rPr lang="it-IT" sz="1200" dirty="0"/>
            <a:t>Boltzmann </a:t>
          </a:r>
          <a:r>
            <a:rPr lang="en-GB" sz="1200" noProof="0" dirty="0"/>
            <a:t>suppression</a:t>
          </a:r>
        </a:p>
      </dgm:t>
    </dgm:pt>
    <dgm:pt modelId="{534D1526-427D-4F87-9804-2A331A9AF693}" type="parTrans" cxnId="{82B49131-F9BE-4490-8328-0391EC705D20}">
      <dgm:prSet/>
      <dgm:spPr/>
      <dgm:t>
        <a:bodyPr/>
        <a:lstStyle/>
        <a:p>
          <a:endParaRPr lang="en-GB"/>
        </a:p>
      </dgm:t>
    </dgm:pt>
    <dgm:pt modelId="{359DD2A7-6649-4450-BD1D-6FD8105951F4}" type="sibTrans" cxnId="{82B49131-F9BE-4490-8328-0391EC705D20}">
      <dgm:prSet/>
      <dgm:spPr/>
      <dgm:t>
        <a:bodyPr/>
        <a:lstStyle/>
        <a:p>
          <a:endParaRPr lang="en-GB" dirty="0"/>
        </a:p>
      </dgm:t>
    </dgm:pt>
    <dgm:pt modelId="{1E5E6CFE-0A06-4F85-92F1-6669B89B9151}">
      <dgm:prSet custT="1"/>
      <dgm:spPr>
        <a:blipFill>
          <a:blip xmlns:r="http://schemas.openxmlformats.org/officeDocument/2006/relationships" r:embed="rId6"/>
          <a:stretch>
            <a:fillRect/>
          </a:stretch>
        </a:blipFill>
        <a:ln>
          <a:solidFill>
            <a:srgbClr val="993300"/>
          </a:solidFill>
        </a:ln>
      </dgm:spPr>
      <dgm:t>
        <a:bodyPr/>
        <a:lstStyle/>
        <a:p>
          <a:r>
            <a:rPr lang="en-GB">
              <a:noFill/>
            </a:rPr>
            <a:t> </a:t>
          </a:r>
        </a:p>
      </dgm:t>
    </dgm:pt>
    <dgm:pt modelId="{49668333-1127-4AE3-8FD2-47EDD0CE7514}" type="parTrans" cxnId="{7B10CDAA-BC55-4CA2-9EBC-ED82F371F902}">
      <dgm:prSet/>
      <dgm:spPr/>
      <dgm:t>
        <a:bodyPr/>
        <a:lstStyle/>
        <a:p>
          <a:endParaRPr lang="en-GB"/>
        </a:p>
      </dgm:t>
    </dgm:pt>
    <dgm:pt modelId="{A0F00C34-B881-480F-B3EA-6D64741EFF3B}" type="sibTrans" cxnId="{7B10CDAA-BC55-4CA2-9EBC-ED82F371F902}">
      <dgm:prSet/>
      <dgm:spPr/>
      <dgm:t>
        <a:bodyPr/>
        <a:lstStyle/>
        <a:p>
          <a:endParaRPr lang="en-GB"/>
        </a:p>
      </dgm:t>
    </dgm:pt>
    <dgm:pt modelId="{F94C968F-2610-43BB-B3A3-A459D5BEE1CF}" type="pres">
      <dgm:prSet presAssocID="{66E22644-7E85-4041-B08C-EAB3C2ABA514}" presName="linearFlow" presStyleCnt="0">
        <dgm:presLayoutVars>
          <dgm:dir/>
          <dgm:animLvl val="lvl"/>
          <dgm:resizeHandles val="exact"/>
        </dgm:presLayoutVars>
      </dgm:prSet>
      <dgm:spPr/>
    </dgm:pt>
    <dgm:pt modelId="{CC6051C1-0CAF-48ED-A7DA-6B055393EB3C}" type="pres">
      <dgm:prSet presAssocID="{88F37E14-3930-4055-AC7D-6CE50E4A0015}" presName="composite" presStyleCnt="0"/>
      <dgm:spPr/>
    </dgm:pt>
    <dgm:pt modelId="{7C0DEA81-414E-4B0C-AEE7-C2AC74AAF6FC}" type="pres">
      <dgm:prSet presAssocID="{88F37E14-3930-4055-AC7D-6CE50E4A0015}" presName="parTx" presStyleLbl="node1" presStyleIdx="0" presStyleCnt="6">
        <dgm:presLayoutVars>
          <dgm:chMax val="0"/>
          <dgm:chPref val="0"/>
          <dgm:bulletEnabled val="1"/>
        </dgm:presLayoutVars>
      </dgm:prSet>
      <dgm:spPr/>
    </dgm:pt>
    <dgm:pt modelId="{B68F30EB-C707-4192-834C-2416EE52382F}" type="pres">
      <dgm:prSet presAssocID="{88F37E14-3930-4055-AC7D-6CE50E4A0015}" presName="parSh" presStyleLbl="node1" presStyleIdx="0" presStyleCnt="6" custScaleX="157692" custScaleY="100000" custLinFactNeighborX="-353" custLinFactNeighborY="-16443"/>
      <dgm:spPr/>
    </dgm:pt>
    <dgm:pt modelId="{091589DE-9EEF-4CF2-A18B-022966B8D686}" type="pres">
      <dgm:prSet presAssocID="{88F37E14-3930-4055-AC7D-6CE50E4A0015}" presName="desTx" presStyleLbl="fgAcc1" presStyleIdx="0" presStyleCnt="6" custScaleY="76095" custLinFactNeighborX="4940" custLinFactNeighborY="-8136">
        <dgm:presLayoutVars>
          <dgm:bulletEnabled val="1"/>
        </dgm:presLayoutVars>
      </dgm:prSet>
      <dgm:spPr/>
    </dgm:pt>
    <dgm:pt modelId="{7BF59D0C-94F5-43ED-B071-EC2EB289594F}" type="pres">
      <dgm:prSet presAssocID="{359DD2A7-6649-4450-BD1D-6FD8105951F4}" presName="sibTrans" presStyleLbl="sibTrans2D1" presStyleIdx="0" presStyleCnt="5"/>
      <dgm:spPr/>
    </dgm:pt>
    <dgm:pt modelId="{26BBFFFA-901E-49FD-A2D9-82167F8B73CA}" type="pres">
      <dgm:prSet presAssocID="{359DD2A7-6649-4450-BD1D-6FD8105951F4}" presName="connTx" presStyleLbl="sibTrans2D1" presStyleIdx="0" presStyleCnt="5"/>
      <dgm:spPr/>
    </dgm:pt>
    <dgm:pt modelId="{CECA6EE3-8494-402B-B92C-A6FFB4E3D9C9}" type="pres">
      <dgm:prSet presAssocID="{5C20B055-FD8A-440C-B776-DF9F6241E67E}" presName="composite" presStyleCnt="0"/>
      <dgm:spPr/>
    </dgm:pt>
    <dgm:pt modelId="{262F6844-D41E-459A-836D-2F305F8FF094}" type="pres">
      <dgm:prSet presAssocID="{5C20B055-FD8A-440C-B776-DF9F6241E67E}" presName="parTx" presStyleLbl="node1" presStyleIdx="0" presStyleCnt="6">
        <dgm:presLayoutVars>
          <dgm:chMax val="0"/>
          <dgm:chPref val="0"/>
          <dgm:bulletEnabled val="1"/>
        </dgm:presLayoutVars>
      </dgm:prSet>
      <dgm:spPr/>
    </dgm:pt>
    <dgm:pt modelId="{2E6FC89F-07B0-4D1C-99D6-B746DCB13859}" type="pres">
      <dgm:prSet presAssocID="{5C20B055-FD8A-440C-B776-DF9F6241E67E}" presName="parSh" presStyleLbl="node1" presStyleIdx="1" presStyleCnt="6" custScaleX="109689" custScaleY="100253" custLinFactNeighborX="2470" custLinFactNeighborY="8274"/>
      <dgm:spPr/>
    </dgm:pt>
    <dgm:pt modelId="{170650C5-B2CF-43D4-BF0A-BF8024D1D8AF}" type="pres">
      <dgm:prSet presAssocID="{5C20B055-FD8A-440C-B776-DF9F6241E67E}" presName="desTx" presStyleLbl="fgAcc1" presStyleIdx="1" presStyleCnt="6" custScaleY="76095" custLinFactNeighborY="-10766">
        <dgm:presLayoutVars>
          <dgm:bulletEnabled val="1"/>
        </dgm:presLayoutVars>
      </dgm:prSet>
      <dgm:spPr/>
    </dgm:pt>
    <dgm:pt modelId="{B2ED4A26-2E5B-4CCC-A1BD-5186F8C5DE63}" type="pres">
      <dgm:prSet presAssocID="{E8EEF2F0-267F-4D3C-BF86-1306FD553AD2}" presName="sibTrans" presStyleLbl="sibTrans2D1" presStyleIdx="1" presStyleCnt="5"/>
      <dgm:spPr/>
    </dgm:pt>
    <dgm:pt modelId="{5AFEE967-071E-4008-88AD-95D948D06876}" type="pres">
      <dgm:prSet presAssocID="{E8EEF2F0-267F-4D3C-BF86-1306FD553AD2}" presName="connTx" presStyleLbl="sibTrans2D1" presStyleIdx="1" presStyleCnt="5"/>
      <dgm:spPr/>
    </dgm:pt>
    <dgm:pt modelId="{8D784FEF-7710-461E-A201-0A51A6621F60}" type="pres">
      <dgm:prSet presAssocID="{5E14C3E2-BDA0-4A92-B2D0-B59F5AB8AF8E}" presName="composite" presStyleCnt="0"/>
      <dgm:spPr/>
    </dgm:pt>
    <dgm:pt modelId="{963C801B-DE7D-4FAA-A4D5-5CFA403E419B}" type="pres">
      <dgm:prSet presAssocID="{5E14C3E2-BDA0-4A92-B2D0-B59F5AB8AF8E}" presName="parTx" presStyleLbl="node1" presStyleIdx="1" presStyleCnt="6">
        <dgm:presLayoutVars>
          <dgm:chMax val="0"/>
          <dgm:chPref val="0"/>
          <dgm:bulletEnabled val="1"/>
        </dgm:presLayoutVars>
      </dgm:prSet>
      <dgm:spPr/>
    </dgm:pt>
    <dgm:pt modelId="{56714FFC-12FD-4C2C-AB54-D7824BB824A5}" type="pres">
      <dgm:prSet presAssocID="{5E14C3E2-BDA0-4A92-B2D0-B59F5AB8AF8E}" presName="parSh" presStyleLbl="node1" presStyleIdx="2" presStyleCnt="6" custScaleX="109689" custScaleY="100253" custLinFactNeighborX="2470" custLinFactNeighborY="8274"/>
      <dgm:spPr/>
    </dgm:pt>
    <dgm:pt modelId="{743B7FF9-599B-4430-A096-97EDD2D226AF}" type="pres">
      <dgm:prSet presAssocID="{5E14C3E2-BDA0-4A92-B2D0-B59F5AB8AF8E}" presName="desTx" presStyleLbl="fgAcc1" presStyleIdx="2" presStyleCnt="6" custScaleY="76095" custLinFactNeighborY="-10766">
        <dgm:presLayoutVars>
          <dgm:bulletEnabled val="1"/>
        </dgm:presLayoutVars>
      </dgm:prSet>
      <dgm:spPr/>
    </dgm:pt>
    <dgm:pt modelId="{E06604E2-4C4C-472F-8635-70F60BB46120}" type="pres">
      <dgm:prSet presAssocID="{0F661ADD-1842-4C4C-B44E-67CF6D2AC709}" presName="sibTrans" presStyleLbl="sibTrans2D1" presStyleIdx="2" presStyleCnt="5"/>
      <dgm:spPr/>
    </dgm:pt>
    <dgm:pt modelId="{C22A2D97-8615-48A9-ABD6-4000D5BBF079}" type="pres">
      <dgm:prSet presAssocID="{0F661ADD-1842-4C4C-B44E-67CF6D2AC709}" presName="connTx" presStyleLbl="sibTrans2D1" presStyleIdx="2" presStyleCnt="5"/>
      <dgm:spPr/>
    </dgm:pt>
    <dgm:pt modelId="{5B4D80A6-82D8-48F4-9891-5EB048B52B79}" type="pres">
      <dgm:prSet presAssocID="{01420611-56C7-4CE8-86EB-BC647BB3AFD6}" presName="composite" presStyleCnt="0"/>
      <dgm:spPr/>
    </dgm:pt>
    <dgm:pt modelId="{03B51B2D-C4C5-4109-840A-F349F58E08E7}" type="pres">
      <dgm:prSet presAssocID="{01420611-56C7-4CE8-86EB-BC647BB3AFD6}" presName="parTx" presStyleLbl="node1" presStyleIdx="2" presStyleCnt="6">
        <dgm:presLayoutVars>
          <dgm:chMax val="0"/>
          <dgm:chPref val="0"/>
          <dgm:bulletEnabled val="1"/>
        </dgm:presLayoutVars>
      </dgm:prSet>
      <dgm:spPr/>
    </dgm:pt>
    <dgm:pt modelId="{604C3E0E-15DC-4A3C-AFBE-D7D296AE2B60}" type="pres">
      <dgm:prSet presAssocID="{01420611-56C7-4CE8-86EB-BC647BB3AFD6}" presName="parSh" presStyleLbl="node1" presStyleIdx="3" presStyleCnt="6" custScaleX="109689" custScaleY="100253" custLinFactNeighborX="2470" custLinFactNeighborY="8274"/>
      <dgm:spPr/>
    </dgm:pt>
    <dgm:pt modelId="{454D710E-90D9-465B-99E6-35CFB4CB7728}" type="pres">
      <dgm:prSet presAssocID="{01420611-56C7-4CE8-86EB-BC647BB3AFD6}" presName="desTx" presStyleLbl="fgAcc1" presStyleIdx="3" presStyleCnt="6" custScaleY="76095" custLinFactNeighborY="-10766">
        <dgm:presLayoutVars>
          <dgm:bulletEnabled val="1"/>
        </dgm:presLayoutVars>
      </dgm:prSet>
      <dgm:spPr/>
    </dgm:pt>
    <dgm:pt modelId="{B70F9C16-8F66-4E47-BF7C-E159A8FC1238}" type="pres">
      <dgm:prSet presAssocID="{660E7CF5-4E0F-4FCE-93E5-925179C672DE}" presName="sibTrans" presStyleLbl="sibTrans2D1" presStyleIdx="3" presStyleCnt="5"/>
      <dgm:spPr/>
    </dgm:pt>
    <dgm:pt modelId="{D2CEF7FD-BFC3-4173-A010-FD6EFA0570DB}" type="pres">
      <dgm:prSet presAssocID="{660E7CF5-4E0F-4FCE-93E5-925179C672DE}" presName="connTx" presStyleLbl="sibTrans2D1" presStyleIdx="3" presStyleCnt="5"/>
      <dgm:spPr/>
    </dgm:pt>
    <dgm:pt modelId="{9C623BC4-0A46-415D-8845-E0EDE22BA1F0}" type="pres">
      <dgm:prSet presAssocID="{2AE46E1F-4217-497E-AFD1-B64E7959E313}" presName="composite" presStyleCnt="0"/>
      <dgm:spPr/>
    </dgm:pt>
    <dgm:pt modelId="{04787712-F7E2-4646-BE42-9BAB143C50D9}" type="pres">
      <dgm:prSet presAssocID="{2AE46E1F-4217-497E-AFD1-B64E7959E313}" presName="parTx" presStyleLbl="node1" presStyleIdx="3" presStyleCnt="6">
        <dgm:presLayoutVars>
          <dgm:chMax val="0"/>
          <dgm:chPref val="0"/>
          <dgm:bulletEnabled val="1"/>
        </dgm:presLayoutVars>
      </dgm:prSet>
      <dgm:spPr/>
    </dgm:pt>
    <dgm:pt modelId="{575CA606-EE80-4416-9956-BBFC8042CD77}" type="pres">
      <dgm:prSet presAssocID="{2AE46E1F-4217-497E-AFD1-B64E7959E313}" presName="parSh" presStyleLbl="node1" presStyleIdx="4" presStyleCnt="6" custScaleX="114013" custScaleY="100253" custLinFactNeighborX="2470" custLinFactNeighborY="8274"/>
      <dgm:spPr/>
    </dgm:pt>
    <dgm:pt modelId="{E3722C61-6ACF-4E35-9E54-FE55C10EED38}" type="pres">
      <dgm:prSet presAssocID="{2AE46E1F-4217-497E-AFD1-B64E7959E313}" presName="desTx" presStyleLbl="fgAcc1" presStyleIdx="4" presStyleCnt="6" custScaleY="76095" custLinFactNeighborY="-10766">
        <dgm:presLayoutVars>
          <dgm:bulletEnabled val="1"/>
        </dgm:presLayoutVars>
      </dgm:prSet>
      <dgm:spPr/>
    </dgm:pt>
    <dgm:pt modelId="{F4C271EB-0520-4F1C-91FE-97A35207039C}" type="pres">
      <dgm:prSet presAssocID="{6BA72118-885E-4F15-8637-6184944299F5}" presName="sibTrans" presStyleLbl="sibTrans2D1" presStyleIdx="4" presStyleCnt="5"/>
      <dgm:spPr/>
    </dgm:pt>
    <dgm:pt modelId="{D88084E7-F06A-4F58-A1F6-5BE6E86C3585}" type="pres">
      <dgm:prSet presAssocID="{6BA72118-885E-4F15-8637-6184944299F5}" presName="connTx" presStyleLbl="sibTrans2D1" presStyleIdx="4" presStyleCnt="5"/>
      <dgm:spPr/>
    </dgm:pt>
    <dgm:pt modelId="{076F369F-AC2F-4D51-9C7D-EF5725B1F278}" type="pres">
      <dgm:prSet presAssocID="{8090DD4F-5244-4C95-A98D-374B1658806A}" presName="composite" presStyleCnt="0"/>
      <dgm:spPr/>
    </dgm:pt>
    <dgm:pt modelId="{AFDDE9B3-5F4C-4793-914D-5E5151592CBF}" type="pres">
      <dgm:prSet presAssocID="{8090DD4F-5244-4C95-A98D-374B1658806A}" presName="parTx" presStyleLbl="node1" presStyleIdx="4" presStyleCnt="6">
        <dgm:presLayoutVars>
          <dgm:chMax val="0"/>
          <dgm:chPref val="0"/>
          <dgm:bulletEnabled val="1"/>
        </dgm:presLayoutVars>
      </dgm:prSet>
      <dgm:spPr/>
    </dgm:pt>
    <dgm:pt modelId="{76051FDB-C1E3-4CB6-A0DC-5B0AB95446CD}" type="pres">
      <dgm:prSet presAssocID="{8090DD4F-5244-4C95-A98D-374B1658806A}" presName="parSh" presStyleLbl="node1" presStyleIdx="5" presStyleCnt="6" custScaleX="109689" custScaleY="100253" custLinFactNeighborX="2470" custLinFactNeighborY="8274"/>
      <dgm:spPr/>
    </dgm:pt>
    <dgm:pt modelId="{7BCE977D-8DE9-4DBA-B6A3-7E60C558ADA0}" type="pres">
      <dgm:prSet presAssocID="{8090DD4F-5244-4C95-A98D-374B1658806A}" presName="desTx" presStyleLbl="fgAcc1" presStyleIdx="5" presStyleCnt="6" custScaleY="76095" custLinFactNeighborY="-10766">
        <dgm:presLayoutVars>
          <dgm:bulletEnabled val="1"/>
        </dgm:presLayoutVars>
      </dgm:prSet>
      <dgm:spPr/>
    </dgm:pt>
  </dgm:ptLst>
  <dgm:cxnLst>
    <dgm:cxn modelId="{CBB05F0D-D780-4B17-8D1B-FBAA8F1BC77C}" srcId="{66E22644-7E85-4041-B08C-EAB3C2ABA514}" destId="{8090DD4F-5244-4C95-A98D-374B1658806A}" srcOrd="5" destOrd="0" parTransId="{EA036AE7-940A-445F-B5F3-A56C65A198A5}" sibTransId="{91D22259-ECFB-477B-9B90-84D4302B577A}"/>
    <dgm:cxn modelId="{B236711C-439A-4A97-A201-44BA5C2F753B}" type="presOf" srcId="{66E22644-7E85-4041-B08C-EAB3C2ABA514}" destId="{F94C968F-2610-43BB-B3A3-A459D5BEE1CF}" srcOrd="0" destOrd="0" presId="urn:microsoft.com/office/officeart/2005/8/layout/process3"/>
    <dgm:cxn modelId="{F7ECBE20-7F1C-4B31-B140-5C67E5C67EA5}" srcId="{5E14C3E2-BDA0-4A92-B2D0-B59F5AB8AF8E}" destId="{BCC62AA6-F78D-4822-AACE-C0DD1445599B}" srcOrd="0" destOrd="0" parTransId="{B451D8CD-FD55-4674-9DB1-EC42546B2E2A}" sibTransId="{4E675F58-C105-4B17-8415-77C3D6993A31}"/>
    <dgm:cxn modelId="{7D01AE26-820E-44B3-8F28-C6741FF3A391}" type="presOf" srcId="{01420611-56C7-4CE8-86EB-BC647BB3AFD6}" destId="{03B51B2D-C4C5-4109-840A-F349F58E08E7}" srcOrd="0" destOrd="0" presId="urn:microsoft.com/office/officeart/2005/8/layout/process3"/>
    <dgm:cxn modelId="{E268A329-5ABC-49B1-BBDF-9E53D149E0DC}" type="presOf" srcId="{359DD2A7-6649-4450-BD1D-6FD8105951F4}" destId="{26BBFFFA-901E-49FD-A2D9-82167F8B73CA}" srcOrd="1" destOrd="0" presId="urn:microsoft.com/office/officeart/2005/8/layout/process3"/>
    <dgm:cxn modelId="{82B49131-F9BE-4490-8328-0391EC705D20}" srcId="{66E22644-7E85-4041-B08C-EAB3C2ABA514}" destId="{88F37E14-3930-4055-AC7D-6CE50E4A0015}" srcOrd="0" destOrd="0" parTransId="{534D1526-427D-4F87-9804-2A331A9AF693}" sibTransId="{359DD2A7-6649-4450-BD1D-6FD8105951F4}"/>
    <dgm:cxn modelId="{A40D7539-102E-4937-B5EB-4DC38BB11367}" srcId="{66E22644-7E85-4041-B08C-EAB3C2ABA514}" destId="{01420611-56C7-4CE8-86EB-BC647BB3AFD6}" srcOrd="3" destOrd="0" parTransId="{451EB0DB-263E-4C5A-B667-44D13CA58BCE}" sibTransId="{660E7CF5-4E0F-4FCE-93E5-925179C672DE}"/>
    <dgm:cxn modelId="{2C77043C-569D-4660-BFEC-AA8A26DB9E03}" srcId="{8090DD4F-5244-4C95-A98D-374B1658806A}" destId="{4107E8B5-756F-460E-A3BD-632DDC7FDB94}" srcOrd="0" destOrd="0" parTransId="{0C25700B-4F1B-44B4-AC5F-E8338F925B98}" sibTransId="{60F1CA52-03E2-4D59-8296-E2D2024CCE89}"/>
    <dgm:cxn modelId="{BA00DE5D-82A3-4904-8AB1-FB7E59E4EF5B}" type="presOf" srcId="{E8EEF2F0-267F-4D3C-BF86-1306FD553AD2}" destId="{B2ED4A26-2E5B-4CCC-A1BD-5186F8C5DE63}" srcOrd="0" destOrd="0" presId="urn:microsoft.com/office/officeart/2005/8/layout/process3"/>
    <dgm:cxn modelId="{C2099F67-5CB3-43FA-B98F-7781A1E53E0E}" srcId="{01420611-56C7-4CE8-86EB-BC647BB3AFD6}" destId="{17873DBC-8040-49BA-845F-066FC9DD7B91}" srcOrd="0" destOrd="0" parTransId="{BDE215BB-E691-4E66-83EA-51000124B02C}" sibTransId="{2A0E2E94-A9B2-4705-BA04-7034773EE177}"/>
    <dgm:cxn modelId="{CFD80A49-4B59-4126-BE5A-F985F65991E9}" type="presOf" srcId="{2AE46E1F-4217-497E-AFD1-B64E7959E313}" destId="{04787712-F7E2-4646-BE42-9BAB143C50D9}" srcOrd="0" destOrd="0" presId="urn:microsoft.com/office/officeart/2005/8/layout/process3"/>
    <dgm:cxn modelId="{A536806B-4E3E-4A42-9383-1CABE7631DC8}" type="presOf" srcId="{5E14C3E2-BDA0-4A92-B2D0-B59F5AB8AF8E}" destId="{963C801B-DE7D-4FAA-A4D5-5CFA403E419B}" srcOrd="0" destOrd="0" presId="urn:microsoft.com/office/officeart/2005/8/layout/process3"/>
    <dgm:cxn modelId="{1FDDA04F-2BE1-4131-A587-43D896D83794}" type="presOf" srcId="{D82537C3-BE43-44F4-BD4E-C7CB1C3F9349}" destId="{E3722C61-6ACF-4E35-9E54-FE55C10EED38}" srcOrd="0" destOrd="0" presId="urn:microsoft.com/office/officeart/2005/8/layout/process3"/>
    <dgm:cxn modelId="{39CD7F72-DF7A-4B55-B804-7D1916FCCDC3}" type="presOf" srcId="{8090DD4F-5244-4C95-A98D-374B1658806A}" destId="{76051FDB-C1E3-4CB6-A0DC-5B0AB95446CD}" srcOrd="1" destOrd="0" presId="urn:microsoft.com/office/officeart/2005/8/layout/process3"/>
    <dgm:cxn modelId="{DE711E75-5D41-4988-A07F-E42F2897CF5C}" type="presOf" srcId="{01420611-56C7-4CE8-86EB-BC647BB3AFD6}" destId="{604C3E0E-15DC-4A3C-AFBE-D7D296AE2B60}" srcOrd="1" destOrd="0" presId="urn:microsoft.com/office/officeart/2005/8/layout/process3"/>
    <dgm:cxn modelId="{C5B8FF77-BF5E-4FDA-86C8-F938A6A13D92}" srcId="{5C20B055-FD8A-440C-B776-DF9F6241E67E}" destId="{3B6E25A8-0832-4D6B-A64D-F8E97124283C}" srcOrd="0" destOrd="0" parTransId="{246A274A-E9C3-4EFF-842C-3F9EFE4C03ED}" sibTransId="{A1A80C1F-ECB3-40C3-ABA5-025D3B215302}"/>
    <dgm:cxn modelId="{DF7A0258-F0D7-412F-B2A6-68A7F066B37D}" srcId="{66E22644-7E85-4041-B08C-EAB3C2ABA514}" destId="{2AE46E1F-4217-497E-AFD1-B64E7959E313}" srcOrd="4" destOrd="0" parTransId="{CDB079B1-CDC9-4202-A5D5-98A582E1823C}" sibTransId="{6BA72118-885E-4F15-8637-6184944299F5}"/>
    <dgm:cxn modelId="{E0BD0A88-0EF0-45E5-AB83-936845D84EBD}" type="presOf" srcId="{6BA72118-885E-4F15-8637-6184944299F5}" destId="{D88084E7-F06A-4F58-A1F6-5BE6E86C3585}" srcOrd="1" destOrd="0" presId="urn:microsoft.com/office/officeart/2005/8/layout/process3"/>
    <dgm:cxn modelId="{DF4DA48D-1BA6-4E33-ADB3-6AC6A95580D7}" srcId="{66E22644-7E85-4041-B08C-EAB3C2ABA514}" destId="{5E14C3E2-BDA0-4A92-B2D0-B59F5AB8AF8E}" srcOrd="2" destOrd="0" parTransId="{DC3CA497-EE5F-4762-942B-4AC5B5B23280}" sibTransId="{0F661ADD-1842-4C4C-B44E-67CF6D2AC709}"/>
    <dgm:cxn modelId="{99F1D58F-85BD-4D7E-A3A4-D3216029E5EB}" type="presOf" srcId="{3B6E25A8-0832-4D6B-A64D-F8E97124283C}" destId="{170650C5-B2CF-43D4-BF0A-BF8024D1D8AF}" srcOrd="0" destOrd="0" presId="urn:microsoft.com/office/officeart/2005/8/layout/process3"/>
    <dgm:cxn modelId="{3BD9EF99-5BF8-4C29-A9CB-9BAB5DAA5F4A}" type="presOf" srcId="{359DD2A7-6649-4450-BD1D-6FD8105951F4}" destId="{7BF59D0C-94F5-43ED-B071-EC2EB289594F}" srcOrd="0" destOrd="0" presId="urn:microsoft.com/office/officeart/2005/8/layout/process3"/>
    <dgm:cxn modelId="{EC7E88A9-A484-4501-BC49-DC942BBB6503}" type="presOf" srcId="{660E7CF5-4E0F-4FCE-93E5-925179C672DE}" destId="{B70F9C16-8F66-4E47-BF7C-E159A8FC1238}" srcOrd="0" destOrd="0" presId="urn:microsoft.com/office/officeart/2005/8/layout/process3"/>
    <dgm:cxn modelId="{7B10CDAA-BC55-4CA2-9EBC-ED82F371F902}" srcId="{88F37E14-3930-4055-AC7D-6CE50E4A0015}" destId="{1E5E6CFE-0A06-4F85-92F1-6669B89B9151}" srcOrd="0" destOrd="0" parTransId="{49668333-1127-4AE3-8FD2-47EDD0CE7514}" sibTransId="{A0F00C34-B881-480F-B3EA-6D64741EFF3B}"/>
    <dgm:cxn modelId="{F2E5E7AE-8E41-4170-96BE-283C124796E0}" type="presOf" srcId="{1E5E6CFE-0A06-4F85-92F1-6669B89B9151}" destId="{091589DE-9EEF-4CF2-A18B-022966B8D686}" srcOrd="0" destOrd="0" presId="urn:microsoft.com/office/officeart/2005/8/layout/process3"/>
    <dgm:cxn modelId="{0EA1CAB7-43C3-4723-9261-504C0FCEBBA0}" type="presOf" srcId="{6BA72118-885E-4F15-8637-6184944299F5}" destId="{F4C271EB-0520-4F1C-91FE-97A35207039C}" srcOrd="0" destOrd="0" presId="urn:microsoft.com/office/officeart/2005/8/layout/process3"/>
    <dgm:cxn modelId="{2176C5C4-36BA-44B8-B291-78DB76A7853C}" type="presOf" srcId="{5C20B055-FD8A-440C-B776-DF9F6241E67E}" destId="{2E6FC89F-07B0-4D1C-99D6-B746DCB13859}" srcOrd="1" destOrd="0" presId="urn:microsoft.com/office/officeart/2005/8/layout/process3"/>
    <dgm:cxn modelId="{DF8E70C9-7965-47CF-BA4C-F03D5B14CE74}" type="presOf" srcId="{5E14C3E2-BDA0-4A92-B2D0-B59F5AB8AF8E}" destId="{56714FFC-12FD-4C2C-AB54-D7824BB824A5}" srcOrd="1" destOrd="0" presId="urn:microsoft.com/office/officeart/2005/8/layout/process3"/>
    <dgm:cxn modelId="{BE83DCD3-3E66-4B31-8959-8B646AD6EE01}" type="presOf" srcId="{17873DBC-8040-49BA-845F-066FC9DD7B91}" destId="{454D710E-90D9-465B-99E6-35CFB4CB7728}" srcOrd="0" destOrd="0" presId="urn:microsoft.com/office/officeart/2005/8/layout/process3"/>
    <dgm:cxn modelId="{5B6EE8D3-E4F5-4196-BFBC-14032CA5892B}" type="presOf" srcId="{88F37E14-3930-4055-AC7D-6CE50E4A0015}" destId="{7C0DEA81-414E-4B0C-AEE7-C2AC74AAF6FC}" srcOrd="0" destOrd="0" presId="urn:microsoft.com/office/officeart/2005/8/layout/process3"/>
    <dgm:cxn modelId="{C32BFFD4-9FE9-46C6-A662-0386B1756AFA}" type="presOf" srcId="{0F661ADD-1842-4C4C-B44E-67CF6D2AC709}" destId="{E06604E2-4C4C-472F-8635-70F60BB46120}" srcOrd="0" destOrd="0" presId="urn:microsoft.com/office/officeart/2005/8/layout/process3"/>
    <dgm:cxn modelId="{D12649D9-9F96-41AD-B804-21413B535E6E}" type="presOf" srcId="{4107E8B5-756F-460E-A3BD-632DDC7FDB94}" destId="{7BCE977D-8DE9-4DBA-B6A3-7E60C558ADA0}" srcOrd="0" destOrd="0" presId="urn:microsoft.com/office/officeart/2005/8/layout/process3"/>
    <dgm:cxn modelId="{989A74E3-7981-497F-A8DB-9D3DA1C0FC72}" type="presOf" srcId="{5C20B055-FD8A-440C-B776-DF9F6241E67E}" destId="{262F6844-D41E-459A-836D-2F305F8FF094}" srcOrd="0" destOrd="0" presId="urn:microsoft.com/office/officeart/2005/8/layout/process3"/>
    <dgm:cxn modelId="{6772A4E3-47F0-490E-B3F4-967A762FD10E}" type="presOf" srcId="{2AE46E1F-4217-497E-AFD1-B64E7959E313}" destId="{575CA606-EE80-4416-9956-BBFC8042CD77}" srcOrd="1" destOrd="0" presId="urn:microsoft.com/office/officeart/2005/8/layout/process3"/>
    <dgm:cxn modelId="{98A961E5-7F17-406B-B2C8-6BF8A0B8D053}" srcId="{66E22644-7E85-4041-B08C-EAB3C2ABA514}" destId="{5C20B055-FD8A-440C-B776-DF9F6241E67E}" srcOrd="1" destOrd="0" parTransId="{8D9D1BB8-D493-4303-9E51-3410C84F7CA3}" sibTransId="{E8EEF2F0-267F-4D3C-BF86-1306FD553AD2}"/>
    <dgm:cxn modelId="{649772EA-E788-4920-8976-1B49E3CF4DB5}" type="presOf" srcId="{660E7CF5-4E0F-4FCE-93E5-925179C672DE}" destId="{D2CEF7FD-BFC3-4173-A010-FD6EFA0570DB}" srcOrd="1" destOrd="0" presId="urn:microsoft.com/office/officeart/2005/8/layout/process3"/>
    <dgm:cxn modelId="{AC5CA0ED-EACD-49FA-B54D-C317F1D37557}" type="presOf" srcId="{BCC62AA6-F78D-4822-AACE-C0DD1445599B}" destId="{743B7FF9-599B-4430-A096-97EDD2D226AF}" srcOrd="0" destOrd="0" presId="urn:microsoft.com/office/officeart/2005/8/layout/process3"/>
    <dgm:cxn modelId="{3FF101F3-B234-4250-80DD-6FDF0212A852}" type="presOf" srcId="{8090DD4F-5244-4C95-A98D-374B1658806A}" destId="{AFDDE9B3-5F4C-4793-914D-5E5151592CBF}" srcOrd="0" destOrd="0" presId="urn:microsoft.com/office/officeart/2005/8/layout/process3"/>
    <dgm:cxn modelId="{EEF694F3-9FC0-4F4B-92D8-E368BD03A81C}" type="presOf" srcId="{E8EEF2F0-267F-4D3C-BF86-1306FD553AD2}" destId="{5AFEE967-071E-4008-88AD-95D948D06876}" srcOrd="1" destOrd="0" presId="urn:microsoft.com/office/officeart/2005/8/layout/process3"/>
    <dgm:cxn modelId="{F45F93F8-EF82-4E61-A86E-3DA66FC16D8D}" type="presOf" srcId="{88F37E14-3930-4055-AC7D-6CE50E4A0015}" destId="{B68F30EB-C707-4192-834C-2416EE52382F}" srcOrd="1" destOrd="0" presId="urn:microsoft.com/office/officeart/2005/8/layout/process3"/>
    <dgm:cxn modelId="{0958BEFB-2695-4CEE-B378-AEB0C7565F98}" type="presOf" srcId="{0F661ADD-1842-4C4C-B44E-67CF6D2AC709}" destId="{C22A2D97-8615-48A9-ABD6-4000D5BBF079}" srcOrd="1" destOrd="0" presId="urn:microsoft.com/office/officeart/2005/8/layout/process3"/>
    <dgm:cxn modelId="{C25FE2FD-7971-4E6F-9F40-BB5001082F1B}" srcId="{2AE46E1F-4217-497E-AFD1-B64E7959E313}" destId="{D82537C3-BE43-44F4-BD4E-C7CB1C3F9349}" srcOrd="0" destOrd="0" parTransId="{31A44D98-5338-4477-A9EB-6CC870912953}" sibTransId="{C31EDA2E-70CF-4D5D-9340-50D15D577693}"/>
    <dgm:cxn modelId="{476A0058-E4DE-4B47-BBDB-4FABCD74EA12}" type="presParOf" srcId="{F94C968F-2610-43BB-B3A3-A459D5BEE1CF}" destId="{CC6051C1-0CAF-48ED-A7DA-6B055393EB3C}" srcOrd="0" destOrd="0" presId="urn:microsoft.com/office/officeart/2005/8/layout/process3"/>
    <dgm:cxn modelId="{C64C3E02-3C8F-4044-9C60-79AB0BED8BBC}" type="presParOf" srcId="{CC6051C1-0CAF-48ED-A7DA-6B055393EB3C}" destId="{7C0DEA81-414E-4B0C-AEE7-C2AC74AAF6FC}" srcOrd="0" destOrd="0" presId="urn:microsoft.com/office/officeart/2005/8/layout/process3"/>
    <dgm:cxn modelId="{3BB10882-7C85-4F12-BDDC-3C6B6F474726}" type="presParOf" srcId="{CC6051C1-0CAF-48ED-A7DA-6B055393EB3C}" destId="{B68F30EB-C707-4192-834C-2416EE52382F}" srcOrd="1" destOrd="0" presId="urn:microsoft.com/office/officeart/2005/8/layout/process3"/>
    <dgm:cxn modelId="{5BC69764-48BC-4D12-BF51-2DB5EB91E365}" type="presParOf" srcId="{CC6051C1-0CAF-48ED-A7DA-6B055393EB3C}" destId="{091589DE-9EEF-4CF2-A18B-022966B8D686}" srcOrd="2" destOrd="0" presId="urn:microsoft.com/office/officeart/2005/8/layout/process3"/>
    <dgm:cxn modelId="{18481031-645B-4905-B0FC-3E8171049C7D}" type="presParOf" srcId="{F94C968F-2610-43BB-B3A3-A459D5BEE1CF}" destId="{7BF59D0C-94F5-43ED-B071-EC2EB289594F}" srcOrd="1" destOrd="0" presId="urn:microsoft.com/office/officeart/2005/8/layout/process3"/>
    <dgm:cxn modelId="{950EB684-953F-4AA0-8DED-F796B260A938}" type="presParOf" srcId="{7BF59D0C-94F5-43ED-B071-EC2EB289594F}" destId="{26BBFFFA-901E-49FD-A2D9-82167F8B73CA}" srcOrd="0" destOrd="0" presId="urn:microsoft.com/office/officeart/2005/8/layout/process3"/>
    <dgm:cxn modelId="{D958D469-2108-4415-B7DD-07C7D3B49A5F}" type="presParOf" srcId="{F94C968F-2610-43BB-B3A3-A459D5BEE1CF}" destId="{CECA6EE3-8494-402B-B92C-A6FFB4E3D9C9}" srcOrd="2" destOrd="0" presId="urn:microsoft.com/office/officeart/2005/8/layout/process3"/>
    <dgm:cxn modelId="{25AF575E-7F27-49B0-A972-2C603B7C6698}" type="presParOf" srcId="{CECA6EE3-8494-402B-B92C-A6FFB4E3D9C9}" destId="{262F6844-D41E-459A-836D-2F305F8FF094}" srcOrd="0" destOrd="0" presId="urn:microsoft.com/office/officeart/2005/8/layout/process3"/>
    <dgm:cxn modelId="{1E9EF2ED-6F3C-4DF5-AA34-978457E6C1D5}" type="presParOf" srcId="{CECA6EE3-8494-402B-B92C-A6FFB4E3D9C9}" destId="{2E6FC89F-07B0-4D1C-99D6-B746DCB13859}" srcOrd="1" destOrd="0" presId="urn:microsoft.com/office/officeart/2005/8/layout/process3"/>
    <dgm:cxn modelId="{6AB1FF62-7A80-4D47-ABB5-803092EFC829}" type="presParOf" srcId="{CECA6EE3-8494-402B-B92C-A6FFB4E3D9C9}" destId="{170650C5-B2CF-43D4-BF0A-BF8024D1D8AF}" srcOrd="2" destOrd="0" presId="urn:microsoft.com/office/officeart/2005/8/layout/process3"/>
    <dgm:cxn modelId="{15086190-125A-4D9C-9A35-FA5FB587A519}" type="presParOf" srcId="{F94C968F-2610-43BB-B3A3-A459D5BEE1CF}" destId="{B2ED4A26-2E5B-4CCC-A1BD-5186F8C5DE63}" srcOrd="3" destOrd="0" presId="urn:microsoft.com/office/officeart/2005/8/layout/process3"/>
    <dgm:cxn modelId="{5EC60B33-57E2-4B53-A62F-1E2CEFCF6388}" type="presParOf" srcId="{B2ED4A26-2E5B-4CCC-A1BD-5186F8C5DE63}" destId="{5AFEE967-071E-4008-88AD-95D948D06876}" srcOrd="0" destOrd="0" presId="urn:microsoft.com/office/officeart/2005/8/layout/process3"/>
    <dgm:cxn modelId="{DA2B94B2-FB23-47BD-B132-7C7B99444D85}" type="presParOf" srcId="{F94C968F-2610-43BB-B3A3-A459D5BEE1CF}" destId="{8D784FEF-7710-461E-A201-0A51A6621F60}" srcOrd="4" destOrd="0" presId="urn:microsoft.com/office/officeart/2005/8/layout/process3"/>
    <dgm:cxn modelId="{A459D024-111C-4890-8B8F-79C09FB52192}" type="presParOf" srcId="{8D784FEF-7710-461E-A201-0A51A6621F60}" destId="{963C801B-DE7D-4FAA-A4D5-5CFA403E419B}" srcOrd="0" destOrd="0" presId="urn:microsoft.com/office/officeart/2005/8/layout/process3"/>
    <dgm:cxn modelId="{13B836C4-1A49-4992-9477-2B1BFF8873C6}" type="presParOf" srcId="{8D784FEF-7710-461E-A201-0A51A6621F60}" destId="{56714FFC-12FD-4C2C-AB54-D7824BB824A5}" srcOrd="1" destOrd="0" presId="urn:microsoft.com/office/officeart/2005/8/layout/process3"/>
    <dgm:cxn modelId="{9BD77FA1-89EE-4DAD-9261-63D472D00F41}" type="presParOf" srcId="{8D784FEF-7710-461E-A201-0A51A6621F60}" destId="{743B7FF9-599B-4430-A096-97EDD2D226AF}" srcOrd="2" destOrd="0" presId="urn:microsoft.com/office/officeart/2005/8/layout/process3"/>
    <dgm:cxn modelId="{87FDA41F-1263-4117-9D6A-FEFA4B3790CD}" type="presParOf" srcId="{F94C968F-2610-43BB-B3A3-A459D5BEE1CF}" destId="{E06604E2-4C4C-472F-8635-70F60BB46120}" srcOrd="5" destOrd="0" presId="urn:microsoft.com/office/officeart/2005/8/layout/process3"/>
    <dgm:cxn modelId="{08072063-7137-40E8-9E19-DC05D2491429}" type="presParOf" srcId="{E06604E2-4C4C-472F-8635-70F60BB46120}" destId="{C22A2D97-8615-48A9-ABD6-4000D5BBF079}" srcOrd="0" destOrd="0" presId="urn:microsoft.com/office/officeart/2005/8/layout/process3"/>
    <dgm:cxn modelId="{D5CD964B-6CC1-4750-B5C6-2AF653D21A8A}" type="presParOf" srcId="{F94C968F-2610-43BB-B3A3-A459D5BEE1CF}" destId="{5B4D80A6-82D8-48F4-9891-5EB048B52B79}" srcOrd="6" destOrd="0" presId="urn:microsoft.com/office/officeart/2005/8/layout/process3"/>
    <dgm:cxn modelId="{25119389-5F3F-4B40-BE73-50270C5E4C72}" type="presParOf" srcId="{5B4D80A6-82D8-48F4-9891-5EB048B52B79}" destId="{03B51B2D-C4C5-4109-840A-F349F58E08E7}" srcOrd="0" destOrd="0" presId="urn:microsoft.com/office/officeart/2005/8/layout/process3"/>
    <dgm:cxn modelId="{24B7EA35-1304-4DBC-AD2B-5349F227B6F0}" type="presParOf" srcId="{5B4D80A6-82D8-48F4-9891-5EB048B52B79}" destId="{604C3E0E-15DC-4A3C-AFBE-D7D296AE2B60}" srcOrd="1" destOrd="0" presId="urn:microsoft.com/office/officeart/2005/8/layout/process3"/>
    <dgm:cxn modelId="{7BAD6196-D2CF-4971-95E5-B07736103C0E}" type="presParOf" srcId="{5B4D80A6-82D8-48F4-9891-5EB048B52B79}" destId="{454D710E-90D9-465B-99E6-35CFB4CB7728}" srcOrd="2" destOrd="0" presId="urn:microsoft.com/office/officeart/2005/8/layout/process3"/>
    <dgm:cxn modelId="{B83F3633-DE7C-44F0-88BC-CCCF41896A04}" type="presParOf" srcId="{F94C968F-2610-43BB-B3A3-A459D5BEE1CF}" destId="{B70F9C16-8F66-4E47-BF7C-E159A8FC1238}" srcOrd="7" destOrd="0" presId="urn:microsoft.com/office/officeart/2005/8/layout/process3"/>
    <dgm:cxn modelId="{527E3720-C37A-4CC4-9921-AB7C78CF2D6C}" type="presParOf" srcId="{B70F9C16-8F66-4E47-BF7C-E159A8FC1238}" destId="{D2CEF7FD-BFC3-4173-A010-FD6EFA0570DB}" srcOrd="0" destOrd="0" presId="urn:microsoft.com/office/officeart/2005/8/layout/process3"/>
    <dgm:cxn modelId="{CDBDC8E9-AC6B-4EED-A806-2915287190F9}" type="presParOf" srcId="{F94C968F-2610-43BB-B3A3-A459D5BEE1CF}" destId="{9C623BC4-0A46-415D-8845-E0EDE22BA1F0}" srcOrd="8" destOrd="0" presId="urn:microsoft.com/office/officeart/2005/8/layout/process3"/>
    <dgm:cxn modelId="{004BF522-0CD9-4E80-ABD0-6BD90C8CA0C6}" type="presParOf" srcId="{9C623BC4-0A46-415D-8845-E0EDE22BA1F0}" destId="{04787712-F7E2-4646-BE42-9BAB143C50D9}" srcOrd="0" destOrd="0" presId="urn:microsoft.com/office/officeart/2005/8/layout/process3"/>
    <dgm:cxn modelId="{B4690887-E0C2-48EA-9D61-FC6170B36E44}" type="presParOf" srcId="{9C623BC4-0A46-415D-8845-E0EDE22BA1F0}" destId="{575CA606-EE80-4416-9956-BBFC8042CD77}" srcOrd="1" destOrd="0" presId="urn:microsoft.com/office/officeart/2005/8/layout/process3"/>
    <dgm:cxn modelId="{62BD47A6-7412-43B9-86F6-174CC18AF803}" type="presParOf" srcId="{9C623BC4-0A46-415D-8845-E0EDE22BA1F0}" destId="{E3722C61-6ACF-4E35-9E54-FE55C10EED38}" srcOrd="2" destOrd="0" presId="urn:microsoft.com/office/officeart/2005/8/layout/process3"/>
    <dgm:cxn modelId="{9F9AF0E6-410D-4680-8C1C-EC9910CFED2B}" type="presParOf" srcId="{F94C968F-2610-43BB-B3A3-A459D5BEE1CF}" destId="{F4C271EB-0520-4F1C-91FE-97A35207039C}" srcOrd="9" destOrd="0" presId="urn:microsoft.com/office/officeart/2005/8/layout/process3"/>
    <dgm:cxn modelId="{60C8F558-A6E6-41F2-8DF9-5A67DD7CBB51}" type="presParOf" srcId="{F4C271EB-0520-4F1C-91FE-97A35207039C}" destId="{D88084E7-F06A-4F58-A1F6-5BE6E86C3585}" srcOrd="0" destOrd="0" presId="urn:microsoft.com/office/officeart/2005/8/layout/process3"/>
    <dgm:cxn modelId="{7FD893D8-8678-42B9-ADD9-69CAA8CB0DA5}" type="presParOf" srcId="{F94C968F-2610-43BB-B3A3-A459D5BEE1CF}" destId="{076F369F-AC2F-4D51-9C7D-EF5725B1F278}" srcOrd="10" destOrd="0" presId="urn:microsoft.com/office/officeart/2005/8/layout/process3"/>
    <dgm:cxn modelId="{F11D28B7-2E8C-4C62-A0F0-E4BF48EAA50A}" type="presParOf" srcId="{076F369F-AC2F-4D51-9C7D-EF5725B1F278}" destId="{AFDDE9B3-5F4C-4793-914D-5E5151592CBF}" srcOrd="0" destOrd="0" presId="urn:microsoft.com/office/officeart/2005/8/layout/process3"/>
    <dgm:cxn modelId="{14D8003A-EA06-4ABA-AC2E-526A4CCA474B}" type="presParOf" srcId="{076F369F-AC2F-4D51-9C7D-EF5725B1F278}" destId="{76051FDB-C1E3-4CB6-A0DC-5B0AB95446CD}" srcOrd="1" destOrd="0" presId="urn:microsoft.com/office/officeart/2005/8/layout/process3"/>
    <dgm:cxn modelId="{AE553DD2-887C-408B-9277-82C45EDA008F}" type="presParOf" srcId="{076F369F-AC2F-4D51-9C7D-EF5725B1F278}" destId="{7BCE977D-8DE9-4DBA-B6A3-7E60C558ADA0}"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F30EB-C707-4192-834C-2416EE52382F}">
      <dsp:nvSpPr>
        <dsp:cNvPr id="0" name=""/>
        <dsp:cNvSpPr/>
      </dsp:nvSpPr>
      <dsp:spPr>
        <a:xfrm>
          <a:off x="2" y="30721"/>
          <a:ext cx="1297319" cy="475113"/>
        </a:xfrm>
        <a:prstGeom prst="roundRect">
          <a:avLst>
            <a:gd name="adj" fmla="val 10000"/>
          </a:avLst>
        </a:prstGeom>
        <a:solidFill>
          <a:srgbClr val="9933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36000" bIns="45720" numCol="1" spcCol="1270" anchor="t" anchorCtr="0">
          <a:noAutofit/>
        </a:bodyPr>
        <a:lstStyle/>
        <a:p>
          <a:pPr marL="0" lvl="0" indent="0" algn="l" defTabSz="533400">
            <a:lnSpc>
              <a:spcPct val="90000"/>
            </a:lnSpc>
            <a:spcBef>
              <a:spcPct val="0"/>
            </a:spcBef>
            <a:spcAft>
              <a:spcPct val="35000"/>
            </a:spcAft>
            <a:buNone/>
          </a:pPr>
          <a:r>
            <a:rPr lang="it-IT" sz="1200" kern="1200" dirty="0"/>
            <a:t>Boltzmann </a:t>
          </a:r>
          <a:r>
            <a:rPr lang="en-GB" sz="1200" kern="1200" noProof="0" dirty="0"/>
            <a:t>suppression</a:t>
          </a:r>
        </a:p>
      </dsp:txBody>
      <dsp:txXfrm>
        <a:off x="2" y="30721"/>
        <a:ext cx="1297319" cy="316742"/>
      </dsp:txXfrm>
    </dsp:sp>
    <dsp:sp modelId="{091589DE-9EEF-4CF2-A18B-022966B8D686}">
      <dsp:nvSpPr>
        <dsp:cNvPr id="0" name=""/>
        <dsp:cNvSpPr/>
      </dsp:nvSpPr>
      <dsp:spPr>
        <a:xfrm>
          <a:off x="449364" y="448119"/>
          <a:ext cx="822692" cy="449264"/>
        </a:xfrm>
        <a:prstGeom prst="roundRect">
          <a:avLst>
            <a:gd name="adj" fmla="val 10000"/>
          </a:avLst>
        </a:prstGeom>
        <a:solidFill>
          <a:schemeClr val="lt1">
            <a:alpha val="90000"/>
            <a:hueOff val="0"/>
            <a:satOff val="0"/>
            <a:lumOff val="0"/>
            <a:alphaOff val="0"/>
          </a:schemeClr>
        </a:solidFill>
        <a:ln w="15875" cap="flat" cmpd="sng" algn="ctr">
          <a:solidFill>
            <a:srgbClr val="993300"/>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None/>
          </a:pPr>
          <a14:m xmlns:a14="http://schemas.microsoft.com/office/drawing/2010/main">
            <m:oMathPara xmlns:m="http://schemas.openxmlformats.org/officeDocument/2006/math">
              <m:oMathParaPr>
                <m:jc m:val="centerGroup"/>
              </m:oMathParaPr>
              <m:oMath xmlns:m="http://schemas.openxmlformats.org/officeDocument/2006/math">
                <m:r>
                  <a:rPr lang="it-IT" sz="900" kern="1200" smtClean="0">
                    <a:latin typeface="Cambria Math" panose="02040503050406030204" pitchFamily="18" charset="0"/>
                  </a:rPr>
                  <m:t>&gt;</m:t>
                </m:r>
                <m:r>
                  <a:rPr lang="it-IT" sz="900" kern="1200" smtClean="0">
                    <a:latin typeface="Cambria Math" panose="02040503050406030204" pitchFamily="18" charset="0"/>
                  </a:rPr>
                  <m:t>𝜋</m:t>
                </m:r>
                <m:r>
                  <a:rPr lang="it-IT" sz="900" kern="1200" smtClean="0">
                    <a:latin typeface="Cambria Math" panose="02040503050406030204" pitchFamily="18" charset="0"/>
                  </a:rPr>
                  <m:t>𝑇</m:t>
                </m:r>
              </m:oMath>
            </m:oMathPara>
          </a14:m>
          <a:endParaRPr lang="en-GB" sz="900" kern="1200" dirty="0"/>
        </a:p>
      </dsp:txBody>
      <dsp:txXfrm>
        <a:off x="462522" y="461277"/>
        <a:ext cx="796376" cy="422948"/>
      </dsp:txXfrm>
    </dsp:sp>
    <dsp:sp modelId="{7BF59D0C-94F5-43ED-B071-EC2EB289594F}">
      <dsp:nvSpPr>
        <dsp:cNvPr id="0" name=""/>
        <dsp:cNvSpPr/>
      </dsp:nvSpPr>
      <dsp:spPr>
        <a:xfrm rot="277391">
          <a:off x="1385413" y="153858"/>
          <a:ext cx="188014" cy="204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1385505" y="192550"/>
        <a:ext cx="131610" cy="122896"/>
      </dsp:txXfrm>
    </dsp:sp>
    <dsp:sp modelId="{2E6FC89F-07B0-4D1C-99D6-B746DCB13859}">
      <dsp:nvSpPr>
        <dsp:cNvPr id="0" name=""/>
        <dsp:cNvSpPr/>
      </dsp:nvSpPr>
      <dsp:spPr>
        <a:xfrm>
          <a:off x="1650912" y="147854"/>
          <a:ext cx="902402" cy="4763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36000" bIns="45720" numCol="1" spcCol="1270" anchor="t" anchorCtr="0">
          <a:noAutofit/>
        </a:bodyPr>
        <a:lstStyle/>
        <a:p>
          <a:pPr marL="0" lvl="0" indent="0" algn="l" defTabSz="533400">
            <a:lnSpc>
              <a:spcPct val="90000"/>
            </a:lnSpc>
            <a:spcBef>
              <a:spcPct val="0"/>
            </a:spcBef>
            <a:spcAft>
              <a:spcPct val="35000"/>
            </a:spcAft>
            <a:buNone/>
          </a:pPr>
          <a:r>
            <a:rPr lang="it-IT" sz="1200" kern="1200" dirty="0"/>
            <a:t>hard</a:t>
          </a:r>
          <a:endParaRPr lang="en-GB" sz="1200" kern="1200" dirty="0"/>
        </a:p>
      </dsp:txBody>
      <dsp:txXfrm>
        <a:off x="1650912" y="147854"/>
        <a:ext cx="902402" cy="317543"/>
      </dsp:txXfrm>
    </dsp:sp>
    <dsp:sp modelId="{170650C5-B2CF-43D4-BF0A-BF8024D1D8AF}">
      <dsp:nvSpPr>
        <dsp:cNvPr id="0" name=""/>
        <dsp:cNvSpPr/>
      </dsp:nvSpPr>
      <dsp:spPr>
        <a:xfrm>
          <a:off x="1838950" y="432892"/>
          <a:ext cx="822692" cy="44926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None/>
          </a:pPr>
          <a14:m xmlns:a14="http://schemas.microsoft.com/office/drawing/2010/main">
            <m:oMathPara xmlns:m="http://schemas.openxmlformats.org/officeDocument/2006/math">
              <m:oMathParaPr>
                <m:jc m:val="centerGroup"/>
              </m:oMathParaPr>
              <m:oMath xmlns:m="http://schemas.openxmlformats.org/officeDocument/2006/math">
                <m:r>
                  <a:rPr lang="it-IT" sz="900" kern="1200" smtClean="0">
                    <a:latin typeface="Cambria Math" panose="02040503050406030204" pitchFamily="18" charset="0"/>
                  </a:rPr>
                  <m:t>∼</m:t>
                </m:r>
                <m:r>
                  <a:rPr lang="it-IT" sz="900" kern="1200" smtClean="0">
                    <a:latin typeface="Cambria Math" panose="02040503050406030204" pitchFamily="18" charset="0"/>
                  </a:rPr>
                  <m:t>𝜋</m:t>
                </m:r>
                <m:r>
                  <a:rPr lang="it-IT" sz="900" kern="1200" smtClean="0">
                    <a:latin typeface="Cambria Math" panose="02040503050406030204" pitchFamily="18" charset="0"/>
                  </a:rPr>
                  <m:t>𝑇</m:t>
                </m:r>
              </m:oMath>
            </m:oMathPara>
          </a14:m>
          <a:endParaRPr lang="en-GB" sz="900" kern="1200" dirty="0"/>
        </a:p>
      </dsp:txBody>
      <dsp:txXfrm>
        <a:off x="1852108" y="446050"/>
        <a:ext cx="796376" cy="422948"/>
      </dsp:txXfrm>
    </dsp:sp>
    <dsp:sp modelId="{B2ED4A26-2E5B-4CCC-A1BD-5186F8C5DE63}">
      <dsp:nvSpPr>
        <dsp:cNvPr id="0" name=""/>
        <dsp:cNvSpPr/>
      </dsp:nvSpPr>
      <dsp:spPr>
        <a:xfrm>
          <a:off x="2668068" y="204213"/>
          <a:ext cx="243277" cy="204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2668068" y="245178"/>
        <a:ext cx="181829" cy="122896"/>
      </dsp:txXfrm>
    </dsp:sp>
    <dsp:sp modelId="{56714FFC-12FD-4C2C-AB54-D7824BB824A5}">
      <dsp:nvSpPr>
        <dsp:cNvPr id="0" name=""/>
        <dsp:cNvSpPr/>
      </dsp:nvSpPr>
      <dsp:spPr>
        <a:xfrm>
          <a:off x="3012328" y="147854"/>
          <a:ext cx="902402" cy="476315"/>
        </a:xfrm>
        <a:prstGeom prst="roundRect">
          <a:avLst>
            <a:gd name="adj" fmla="val 10000"/>
          </a:avLst>
        </a:prstGeom>
        <a:solidFill>
          <a:schemeClr val="tx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36000" bIns="45720" numCol="1" spcCol="1270" anchor="t" anchorCtr="0">
          <a:noAutofit/>
        </a:bodyPr>
        <a:lstStyle/>
        <a:p>
          <a:pPr marL="0" lvl="0" indent="0" algn="l" defTabSz="533400">
            <a:lnSpc>
              <a:spcPct val="90000"/>
            </a:lnSpc>
            <a:spcBef>
              <a:spcPct val="0"/>
            </a:spcBef>
            <a:spcAft>
              <a:spcPct val="35000"/>
            </a:spcAft>
            <a:buNone/>
          </a:pPr>
          <a:r>
            <a:rPr lang="it-IT" sz="1200" kern="1200" dirty="0"/>
            <a:t>semisoft</a:t>
          </a:r>
          <a:endParaRPr lang="en-GB" sz="1200" kern="1200" dirty="0"/>
        </a:p>
      </dsp:txBody>
      <dsp:txXfrm>
        <a:off x="3012328" y="147854"/>
        <a:ext cx="902402" cy="317543"/>
      </dsp:txXfrm>
    </dsp:sp>
    <dsp:sp modelId="{743B7FF9-599B-4430-A096-97EDD2D226AF}">
      <dsp:nvSpPr>
        <dsp:cNvPr id="0" name=""/>
        <dsp:cNvSpPr/>
      </dsp:nvSpPr>
      <dsp:spPr>
        <a:xfrm>
          <a:off x="3200366" y="432892"/>
          <a:ext cx="822692" cy="449264"/>
        </a:xfrm>
        <a:prstGeom prst="roundRect">
          <a:avLst>
            <a:gd name="adj" fmla="val 10000"/>
          </a:avLst>
        </a:prstGeom>
        <a:solidFill>
          <a:schemeClr val="lt1">
            <a:alpha val="90000"/>
            <a:hueOff val="0"/>
            <a:satOff val="0"/>
            <a:lumOff val="0"/>
            <a:alphaOff val="0"/>
          </a:schemeClr>
        </a:solidFill>
        <a:ln w="158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None/>
          </a:pPr>
          <a14:m xmlns:a14="http://schemas.microsoft.com/office/drawing/2010/main">
            <m:oMathPara xmlns:m="http://schemas.openxmlformats.org/officeDocument/2006/math">
              <m:oMathParaPr>
                <m:jc m:val="centerGroup"/>
              </m:oMathParaPr>
              <m:oMath xmlns:m="http://schemas.openxmlformats.org/officeDocument/2006/math">
                <m:r>
                  <a:rPr lang="it-IT" sz="900" kern="1200" smtClean="0">
                    <a:latin typeface="Cambria Math" panose="02040503050406030204" pitchFamily="18" charset="0"/>
                  </a:rPr>
                  <m:t>∼</m:t>
                </m:r>
                <m:sSup>
                  <m:sSupPr>
                    <m:ctrlPr>
                      <a:rPr lang="it-IT" sz="900" i="1" kern="1200" smtClean="0">
                        <a:latin typeface="Cambria Math" panose="02040503050406030204" pitchFamily="18" charset="0"/>
                      </a:rPr>
                    </m:ctrlPr>
                  </m:sSupPr>
                  <m:e>
                    <m:d>
                      <m:dPr>
                        <m:ctrlPr>
                          <a:rPr lang="it-IT" sz="900" i="1" kern="1200" smtClean="0">
                            <a:latin typeface="Cambria Math" panose="02040503050406030204" pitchFamily="18" charset="0"/>
                          </a:rPr>
                        </m:ctrlPr>
                      </m:dPr>
                      <m:e>
                        <m:f>
                          <m:fPr>
                            <m:ctrlPr>
                              <a:rPr lang="it-IT" sz="900" i="1" kern="1200" smtClean="0">
                                <a:latin typeface="Cambria Math" panose="02040503050406030204" pitchFamily="18" charset="0"/>
                              </a:rPr>
                            </m:ctrlPr>
                          </m:fPr>
                          <m:num>
                            <m:r>
                              <a:rPr lang="it-IT" sz="900" kern="1200" smtClean="0">
                                <a:latin typeface="Cambria Math" panose="02040503050406030204" pitchFamily="18" charset="0"/>
                              </a:rPr>
                              <m:t>𝑔</m:t>
                            </m:r>
                          </m:num>
                          <m:den>
                            <m:r>
                              <a:rPr lang="it-IT" sz="900" kern="1200" smtClean="0">
                                <a:latin typeface="Cambria Math" panose="02040503050406030204" pitchFamily="18" charset="0"/>
                              </a:rPr>
                              <m:t>4</m:t>
                            </m:r>
                            <m:r>
                              <a:rPr lang="it-IT" sz="900" kern="1200" smtClean="0">
                                <a:latin typeface="Cambria Math" panose="02040503050406030204" pitchFamily="18" charset="0"/>
                              </a:rPr>
                              <m:t>𝜋</m:t>
                            </m:r>
                          </m:den>
                        </m:f>
                      </m:e>
                    </m:d>
                  </m:e>
                  <m:sup>
                    <m:f>
                      <m:fPr>
                        <m:ctrlPr>
                          <a:rPr lang="it-IT" sz="900" i="1" kern="1200" smtClean="0">
                            <a:latin typeface="Cambria Math" panose="02040503050406030204" pitchFamily="18" charset="0"/>
                          </a:rPr>
                        </m:ctrlPr>
                      </m:fPr>
                      <m:num>
                        <m:r>
                          <a:rPr lang="it-IT" sz="900" kern="1200" smtClean="0">
                            <a:latin typeface="Cambria Math" panose="02040503050406030204" pitchFamily="18" charset="0"/>
                          </a:rPr>
                          <m:t>1</m:t>
                        </m:r>
                      </m:num>
                      <m:den>
                        <m:r>
                          <a:rPr lang="it-IT" sz="900" kern="1200" smtClean="0">
                            <a:latin typeface="Cambria Math" panose="02040503050406030204" pitchFamily="18" charset="0"/>
                          </a:rPr>
                          <m:t>2</m:t>
                        </m:r>
                      </m:den>
                    </m:f>
                  </m:sup>
                </m:sSup>
                <m:r>
                  <a:rPr lang="it-IT" sz="900" kern="1200" smtClean="0">
                    <a:latin typeface="Cambria Math" panose="02040503050406030204" pitchFamily="18" charset="0"/>
                  </a:rPr>
                  <m:t>𝜋</m:t>
                </m:r>
                <m:r>
                  <a:rPr lang="it-IT" sz="900" kern="1200" smtClean="0">
                    <a:latin typeface="Cambria Math" panose="02040503050406030204" pitchFamily="18" charset="0"/>
                  </a:rPr>
                  <m:t>𝑇</m:t>
                </m:r>
              </m:oMath>
            </m:oMathPara>
          </a14:m>
          <a:endParaRPr lang="en-GB" sz="900" kern="1200" dirty="0"/>
        </a:p>
      </dsp:txBody>
      <dsp:txXfrm>
        <a:off x="3213524" y="446050"/>
        <a:ext cx="796376" cy="422948"/>
      </dsp:txXfrm>
    </dsp:sp>
    <dsp:sp modelId="{E06604E2-4C4C-472F-8635-70F60BB46120}">
      <dsp:nvSpPr>
        <dsp:cNvPr id="0" name=""/>
        <dsp:cNvSpPr/>
      </dsp:nvSpPr>
      <dsp:spPr>
        <a:xfrm>
          <a:off x="4029484" y="204213"/>
          <a:ext cx="243277" cy="204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4029484" y="245178"/>
        <a:ext cx="181829" cy="122896"/>
      </dsp:txXfrm>
    </dsp:sp>
    <dsp:sp modelId="{604C3E0E-15DC-4A3C-AFBE-D7D296AE2B60}">
      <dsp:nvSpPr>
        <dsp:cNvPr id="0" name=""/>
        <dsp:cNvSpPr/>
      </dsp:nvSpPr>
      <dsp:spPr>
        <a:xfrm>
          <a:off x="4373744" y="147854"/>
          <a:ext cx="902402" cy="4763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36000" bIns="45720" numCol="1" spcCol="1270" anchor="t" anchorCtr="0">
          <a:noAutofit/>
        </a:bodyPr>
        <a:lstStyle/>
        <a:p>
          <a:pPr marL="0" lvl="0" indent="0" algn="l" defTabSz="533400">
            <a:lnSpc>
              <a:spcPct val="90000"/>
            </a:lnSpc>
            <a:spcBef>
              <a:spcPct val="0"/>
            </a:spcBef>
            <a:spcAft>
              <a:spcPct val="35000"/>
            </a:spcAft>
            <a:buNone/>
          </a:pPr>
          <a:r>
            <a:rPr lang="it-IT" sz="1200" kern="1200" dirty="0"/>
            <a:t>soft</a:t>
          </a:r>
          <a:endParaRPr lang="en-GB" sz="1200" kern="1200" dirty="0"/>
        </a:p>
      </dsp:txBody>
      <dsp:txXfrm>
        <a:off x="4373744" y="147854"/>
        <a:ext cx="902402" cy="317543"/>
      </dsp:txXfrm>
    </dsp:sp>
    <dsp:sp modelId="{454D710E-90D9-465B-99E6-35CFB4CB7728}">
      <dsp:nvSpPr>
        <dsp:cNvPr id="0" name=""/>
        <dsp:cNvSpPr/>
      </dsp:nvSpPr>
      <dsp:spPr>
        <a:xfrm>
          <a:off x="4561782" y="432892"/>
          <a:ext cx="822692" cy="44926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None/>
          </a:pPr>
          <a14:m xmlns:a14="http://schemas.microsoft.com/office/drawing/2010/main">
            <m:oMathPara xmlns:m="http://schemas.openxmlformats.org/officeDocument/2006/math">
              <m:oMathParaPr>
                <m:jc m:val="centerGroup"/>
              </m:oMathParaPr>
              <m:oMath xmlns:m="http://schemas.openxmlformats.org/officeDocument/2006/math">
                <m:r>
                  <a:rPr lang="it-IT" sz="900" kern="1200" smtClean="0">
                    <a:latin typeface="Cambria Math" panose="02040503050406030204" pitchFamily="18" charset="0"/>
                  </a:rPr>
                  <m:t>∼</m:t>
                </m:r>
                <m:f>
                  <m:fPr>
                    <m:ctrlPr>
                      <a:rPr lang="it-IT" sz="900" i="1" kern="1200" smtClean="0">
                        <a:latin typeface="Cambria Math" panose="02040503050406030204" pitchFamily="18" charset="0"/>
                      </a:rPr>
                    </m:ctrlPr>
                  </m:fPr>
                  <m:num>
                    <m:r>
                      <a:rPr lang="it-IT" sz="900" kern="1200" smtClean="0">
                        <a:latin typeface="Cambria Math" panose="02040503050406030204" pitchFamily="18" charset="0"/>
                      </a:rPr>
                      <m:t>𝑔</m:t>
                    </m:r>
                  </m:num>
                  <m:den>
                    <m:r>
                      <a:rPr lang="it-IT" sz="900" kern="1200" smtClean="0">
                        <a:latin typeface="Cambria Math" panose="02040503050406030204" pitchFamily="18" charset="0"/>
                      </a:rPr>
                      <m:t>4</m:t>
                    </m:r>
                    <m:r>
                      <a:rPr lang="it-IT" sz="900" kern="1200" smtClean="0">
                        <a:latin typeface="Cambria Math" panose="02040503050406030204" pitchFamily="18" charset="0"/>
                      </a:rPr>
                      <m:t>𝜋</m:t>
                    </m:r>
                  </m:den>
                </m:f>
                <m:r>
                  <a:rPr lang="it-IT" sz="900" kern="1200" smtClean="0">
                    <a:latin typeface="Cambria Math" panose="02040503050406030204" pitchFamily="18" charset="0"/>
                  </a:rPr>
                  <m:t>𝜋</m:t>
                </m:r>
                <m:r>
                  <a:rPr lang="it-IT" sz="900" kern="1200" smtClean="0">
                    <a:latin typeface="Cambria Math" panose="02040503050406030204" pitchFamily="18" charset="0"/>
                  </a:rPr>
                  <m:t>𝑇</m:t>
                </m:r>
              </m:oMath>
            </m:oMathPara>
          </a14:m>
          <a:endParaRPr lang="en-GB" sz="900" kern="1200" dirty="0"/>
        </a:p>
      </dsp:txBody>
      <dsp:txXfrm>
        <a:off x="4574940" y="446050"/>
        <a:ext cx="796376" cy="422948"/>
      </dsp:txXfrm>
    </dsp:sp>
    <dsp:sp modelId="{B70F9C16-8F66-4E47-BF7C-E159A8FC1238}">
      <dsp:nvSpPr>
        <dsp:cNvPr id="0" name=""/>
        <dsp:cNvSpPr/>
      </dsp:nvSpPr>
      <dsp:spPr>
        <a:xfrm>
          <a:off x="5390900" y="204213"/>
          <a:ext cx="243277" cy="204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5390900" y="245178"/>
        <a:ext cx="181829" cy="122896"/>
      </dsp:txXfrm>
    </dsp:sp>
    <dsp:sp modelId="{575CA606-EE80-4416-9956-BBFC8042CD77}">
      <dsp:nvSpPr>
        <dsp:cNvPr id="0" name=""/>
        <dsp:cNvSpPr/>
      </dsp:nvSpPr>
      <dsp:spPr>
        <a:xfrm>
          <a:off x="5735160" y="147854"/>
          <a:ext cx="937975" cy="476315"/>
        </a:xfrm>
        <a:prstGeom prst="roundRect">
          <a:avLst>
            <a:gd name="adj" fmla="val 10000"/>
          </a:avLst>
        </a:prstGeom>
        <a:solidFill>
          <a:schemeClr val="tx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36000" bIns="45720" numCol="1" spcCol="1270" anchor="t" anchorCtr="0">
          <a:noAutofit/>
        </a:bodyPr>
        <a:lstStyle/>
        <a:p>
          <a:pPr marL="0" lvl="0" indent="0" algn="l" defTabSz="533400">
            <a:lnSpc>
              <a:spcPct val="90000"/>
            </a:lnSpc>
            <a:spcBef>
              <a:spcPct val="0"/>
            </a:spcBef>
            <a:spcAft>
              <a:spcPct val="35000"/>
            </a:spcAft>
            <a:buNone/>
          </a:pPr>
          <a:r>
            <a:rPr lang="it-IT" sz="1200" kern="1200" dirty="0"/>
            <a:t>supersoft</a:t>
          </a:r>
          <a:endParaRPr lang="en-GB" sz="1200" kern="1200" dirty="0"/>
        </a:p>
      </dsp:txBody>
      <dsp:txXfrm>
        <a:off x="5735160" y="147854"/>
        <a:ext cx="937975" cy="317543"/>
      </dsp:txXfrm>
    </dsp:sp>
    <dsp:sp modelId="{E3722C61-6ACF-4E35-9E54-FE55C10EED38}">
      <dsp:nvSpPr>
        <dsp:cNvPr id="0" name=""/>
        <dsp:cNvSpPr/>
      </dsp:nvSpPr>
      <dsp:spPr>
        <a:xfrm>
          <a:off x="5940985" y="432892"/>
          <a:ext cx="822692" cy="449264"/>
        </a:xfrm>
        <a:prstGeom prst="roundRect">
          <a:avLst>
            <a:gd name="adj" fmla="val 10000"/>
          </a:avLst>
        </a:prstGeom>
        <a:solidFill>
          <a:schemeClr val="lt1">
            <a:alpha val="90000"/>
            <a:hueOff val="0"/>
            <a:satOff val="0"/>
            <a:lumOff val="0"/>
            <a:alphaOff val="0"/>
          </a:schemeClr>
        </a:solidFill>
        <a:ln w="158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None/>
          </a:pPr>
          <a14:m xmlns:a14="http://schemas.microsoft.com/office/drawing/2010/main">
            <m:oMathPara xmlns:m="http://schemas.openxmlformats.org/officeDocument/2006/math">
              <m:oMathParaPr>
                <m:jc m:val="centerGroup"/>
              </m:oMathParaPr>
              <m:oMath xmlns:m="http://schemas.openxmlformats.org/officeDocument/2006/math">
                <m:r>
                  <a:rPr lang="it-IT" sz="900" kern="1200" smtClean="0">
                    <a:latin typeface="Cambria Math" panose="02040503050406030204" pitchFamily="18" charset="0"/>
                  </a:rPr>
                  <m:t>∼</m:t>
                </m:r>
                <m:sSup>
                  <m:sSupPr>
                    <m:ctrlPr>
                      <a:rPr lang="it-IT" sz="900" i="1" kern="1200" smtClean="0">
                        <a:latin typeface="Cambria Math" panose="02040503050406030204" pitchFamily="18" charset="0"/>
                      </a:rPr>
                    </m:ctrlPr>
                  </m:sSupPr>
                  <m:e>
                    <m:d>
                      <m:dPr>
                        <m:ctrlPr>
                          <a:rPr lang="it-IT" sz="900" i="1" kern="1200" smtClean="0">
                            <a:latin typeface="Cambria Math" panose="02040503050406030204" pitchFamily="18" charset="0"/>
                          </a:rPr>
                        </m:ctrlPr>
                      </m:dPr>
                      <m:e>
                        <m:f>
                          <m:fPr>
                            <m:ctrlPr>
                              <a:rPr lang="it-IT" sz="900" i="1" kern="1200" smtClean="0">
                                <a:latin typeface="Cambria Math" panose="02040503050406030204" pitchFamily="18" charset="0"/>
                              </a:rPr>
                            </m:ctrlPr>
                          </m:fPr>
                          <m:num>
                            <m:r>
                              <a:rPr lang="it-IT" sz="900" kern="1200" smtClean="0">
                                <a:latin typeface="Cambria Math" panose="02040503050406030204" pitchFamily="18" charset="0"/>
                              </a:rPr>
                              <m:t>𝑔</m:t>
                            </m:r>
                          </m:num>
                          <m:den>
                            <m:r>
                              <a:rPr lang="it-IT" sz="900" kern="1200" smtClean="0">
                                <a:latin typeface="Cambria Math" panose="02040503050406030204" pitchFamily="18" charset="0"/>
                              </a:rPr>
                              <m:t>4</m:t>
                            </m:r>
                            <m:r>
                              <a:rPr lang="it-IT" sz="900" kern="1200" smtClean="0">
                                <a:latin typeface="Cambria Math" panose="02040503050406030204" pitchFamily="18" charset="0"/>
                              </a:rPr>
                              <m:t>𝜋</m:t>
                            </m:r>
                          </m:den>
                        </m:f>
                      </m:e>
                    </m:d>
                  </m:e>
                  <m:sup>
                    <m:f>
                      <m:fPr>
                        <m:ctrlPr>
                          <a:rPr lang="it-IT" sz="900" i="1" kern="1200" smtClean="0">
                            <a:latin typeface="Cambria Math" panose="02040503050406030204" pitchFamily="18" charset="0"/>
                          </a:rPr>
                        </m:ctrlPr>
                      </m:fPr>
                      <m:num>
                        <m:r>
                          <a:rPr lang="it-IT" sz="900" kern="1200" smtClean="0">
                            <a:latin typeface="Cambria Math" panose="02040503050406030204" pitchFamily="18" charset="0"/>
                          </a:rPr>
                          <m:t>3</m:t>
                        </m:r>
                      </m:num>
                      <m:den>
                        <m:r>
                          <a:rPr lang="it-IT" sz="900" kern="1200" smtClean="0">
                            <a:latin typeface="Cambria Math" panose="02040503050406030204" pitchFamily="18" charset="0"/>
                          </a:rPr>
                          <m:t>2</m:t>
                        </m:r>
                      </m:den>
                    </m:f>
                  </m:sup>
                </m:sSup>
                <m:r>
                  <a:rPr lang="it-IT" sz="900" kern="1200" smtClean="0">
                    <a:latin typeface="Cambria Math" panose="02040503050406030204" pitchFamily="18" charset="0"/>
                  </a:rPr>
                  <m:t>𝜋</m:t>
                </m:r>
                <m:r>
                  <a:rPr lang="it-IT" sz="900" kern="1200" smtClean="0">
                    <a:latin typeface="Cambria Math" panose="02040503050406030204" pitchFamily="18" charset="0"/>
                  </a:rPr>
                  <m:t>𝑇</m:t>
                </m:r>
              </m:oMath>
            </m:oMathPara>
          </a14:m>
          <a:endParaRPr lang="en-GB" sz="900" kern="1200" dirty="0"/>
        </a:p>
      </dsp:txBody>
      <dsp:txXfrm>
        <a:off x="5954143" y="446050"/>
        <a:ext cx="796376" cy="422948"/>
      </dsp:txXfrm>
    </dsp:sp>
    <dsp:sp modelId="{F4C271EB-0520-4F1C-91FE-97A35207039C}">
      <dsp:nvSpPr>
        <dsp:cNvPr id="0" name=""/>
        <dsp:cNvSpPr/>
      </dsp:nvSpPr>
      <dsp:spPr>
        <a:xfrm>
          <a:off x="6783443" y="204213"/>
          <a:ext cx="233850" cy="204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6783443" y="245178"/>
        <a:ext cx="172402" cy="122896"/>
      </dsp:txXfrm>
    </dsp:sp>
    <dsp:sp modelId="{76051FDB-C1E3-4CB6-A0DC-5B0AB95446CD}">
      <dsp:nvSpPr>
        <dsp:cNvPr id="0" name=""/>
        <dsp:cNvSpPr/>
      </dsp:nvSpPr>
      <dsp:spPr>
        <a:xfrm>
          <a:off x="7114363" y="147854"/>
          <a:ext cx="902402" cy="4763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36000" bIns="45720" numCol="1" spcCol="1270" anchor="t" anchorCtr="0">
          <a:noAutofit/>
        </a:bodyPr>
        <a:lstStyle/>
        <a:p>
          <a:pPr marL="0" lvl="0" indent="0" algn="l" defTabSz="533400">
            <a:lnSpc>
              <a:spcPct val="90000"/>
            </a:lnSpc>
            <a:spcBef>
              <a:spcPct val="0"/>
            </a:spcBef>
            <a:spcAft>
              <a:spcPct val="35000"/>
            </a:spcAft>
            <a:buNone/>
          </a:pPr>
          <a:r>
            <a:rPr lang="it-IT" sz="1200" kern="1200" dirty="0"/>
            <a:t>ultrasoft</a:t>
          </a:r>
          <a:endParaRPr lang="en-GB" sz="1200" kern="1200" dirty="0"/>
        </a:p>
      </dsp:txBody>
      <dsp:txXfrm>
        <a:off x="7114363" y="147854"/>
        <a:ext cx="902402" cy="317543"/>
      </dsp:txXfrm>
    </dsp:sp>
    <dsp:sp modelId="{7BCE977D-8DE9-4DBA-B6A3-7E60C558ADA0}">
      <dsp:nvSpPr>
        <dsp:cNvPr id="0" name=""/>
        <dsp:cNvSpPr/>
      </dsp:nvSpPr>
      <dsp:spPr>
        <a:xfrm>
          <a:off x="7302401" y="432892"/>
          <a:ext cx="822692" cy="44926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None/>
          </a:pPr>
          <a14:m xmlns:a14="http://schemas.microsoft.com/office/drawing/2010/main">
            <m:oMathPara xmlns:m="http://schemas.openxmlformats.org/officeDocument/2006/math">
              <m:oMathParaPr>
                <m:jc m:val="centerGroup"/>
              </m:oMathParaPr>
              <m:oMath xmlns:m="http://schemas.openxmlformats.org/officeDocument/2006/math">
                <m:r>
                  <a:rPr lang="it-IT" sz="900" kern="1200" smtClean="0">
                    <a:latin typeface="Cambria Math" panose="02040503050406030204" pitchFamily="18" charset="0"/>
                  </a:rPr>
                  <m:t>∼</m:t>
                </m:r>
                <m:sSup>
                  <m:sSupPr>
                    <m:ctrlPr>
                      <a:rPr lang="it-IT" sz="900" i="1" kern="1200" smtClean="0">
                        <a:latin typeface="Cambria Math" panose="02040503050406030204" pitchFamily="18" charset="0"/>
                      </a:rPr>
                    </m:ctrlPr>
                  </m:sSupPr>
                  <m:e>
                    <m:d>
                      <m:dPr>
                        <m:ctrlPr>
                          <a:rPr lang="it-IT" sz="900" i="1" kern="1200" smtClean="0">
                            <a:latin typeface="Cambria Math" panose="02040503050406030204" pitchFamily="18" charset="0"/>
                          </a:rPr>
                        </m:ctrlPr>
                      </m:dPr>
                      <m:e>
                        <m:f>
                          <m:fPr>
                            <m:ctrlPr>
                              <a:rPr lang="it-IT" sz="900" i="1" kern="1200" smtClean="0">
                                <a:latin typeface="Cambria Math" panose="02040503050406030204" pitchFamily="18" charset="0"/>
                              </a:rPr>
                            </m:ctrlPr>
                          </m:fPr>
                          <m:num>
                            <m:r>
                              <a:rPr lang="it-IT" sz="900" kern="1200" smtClean="0">
                                <a:latin typeface="Cambria Math" panose="02040503050406030204" pitchFamily="18" charset="0"/>
                              </a:rPr>
                              <m:t>𝑔</m:t>
                            </m:r>
                          </m:num>
                          <m:den>
                            <m:r>
                              <a:rPr lang="it-IT" sz="900" kern="1200" smtClean="0">
                                <a:latin typeface="Cambria Math" panose="02040503050406030204" pitchFamily="18" charset="0"/>
                              </a:rPr>
                              <m:t>4</m:t>
                            </m:r>
                            <m:r>
                              <a:rPr lang="it-IT" sz="900" kern="1200" smtClean="0">
                                <a:latin typeface="Cambria Math" panose="02040503050406030204" pitchFamily="18" charset="0"/>
                              </a:rPr>
                              <m:t>𝜋</m:t>
                            </m:r>
                          </m:den>
                        </m:f>
                      </m:e>
                    </m:d>
                  </m:e>
                  <m:sup>
                    <m:r>
                      <a:rPr lang="it-IT" sz="900" kern="1200" smtClean="0">
                        <a:latin typeface="Cambria Math" panose="02040503050406030204" pitchFamily="18" charset="0"/>
                      </a:rPr>
                      <m:t>2</m:t>
                    </m:r>
                  </m:sup>
                </m:sSup>
                <m:r>
                  <a:rPr lang="it-IT" sz="900" kern="1200" smtClean="0">
                    <a:latin typeface="Cambria Math" panose="02040503050406030204" pitchFamily="18" charset="0"/>
                  </a:rPr>
                  <m:t>𝜋</m:t>
                </m:r>
                <m:r>
                  <a:rPr lang="it-IT" sz="900" kern="1200" smtClean="0">
                    <a:latin typeface="Cambria Math" panose="02040503050406030204" pitchFamily="18" charset="0"/>
                  </a:rPr>
                  <m:t>𝑇</m:t>
                </m:r>
              </m:oMath>
            </m:oMathPara>
          </a14:m>
          <a:endParaRPr lang="en-GB" sz="900" kern="1200" dirty="0"/>
        </a:p>
      </dsp:txBody>
      <dsp:txXfrm>
        <a:off x="7315559" y="446050"/>
        <a:ext cx="796376" cy="4229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362887-3842-18CC-6684-171182C9F7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1A57DBF-F76B-F784-0161-6115BE4D34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C4B869-F18A-4A8B-B851-A3DB21F11E38}" type="datetimeFigureOut">
              <a:rPr lang="en-GB" smtClean="0"/>
              <a:t>03/09/2024</a:t>
            </a:fld>
            <a:endParaRPr lang="en-GB"/>
          </a:p>
        </p:txBody>
      </p:sp>
      <p:sp>
        <p:nvSpPr>
          <p:cNvPr id="4" name="Footer Placeholder 3">
            <a:extLst>
              <a:ext uri="{FF2B5EF4-FFF2-40B4-BE49-F238E27FC236}">
                <a16:creationId xmlns:a16="http://schemas.microsoft.com/office/drawing/2014/main" id="{B2D00A3B-6A01-F4EC-DDEE-2EBFDFE59D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4DC3F5F-8EE4-185A-A5D4-7C9E87B5F3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9A1D4-47D4-4FDB-8554-1F166931EEF9}" type="slidenum">
              <a:rPr lang="en-GB" smtClean="0"/>
              <a:t>‹#›</a:t>
            </a:fld>
            <a:endParaRPr lang="en-GB"/>
          </a:p>
        </p:txBody>
      </p:sp>
    </p:spTree>
    <p:extLst>
      <p:ext uri="{BB962C8B-B14F-4D97-AF65-F5344CB8AC3E}">
        <p14:creationId xmlns:p14="http://schemas.microsoft.com/office/powerpoint/2010/main" val="447003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EB391-80FE-4AEE-8C2E-2C3A79E944EF}" type="datetimeFigureOut">
              <a:rPr lang="en-GB" smtClean="0"/>
              <a:t>03/09/2024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2B01E-5435-45D0-9616-7550D1918DEE}" type="slidenum">
              <a:rPr lang="en-GB" smtClean="0"/>
              <a:t>‹#›</a:t>
            </a:fld>
            <a:endParaRPr lang="en-GB"/>
          </a:p>
        </p:txBody>
      </p:sp>
    </p:spTree>
    <p:extLst>
      <p:ext uri="{BB962C8B-B14F-4D97-AF65-F5344CB8AC3E}">
        <p14:creationId xmlns:p14="http://schemas.microsoft.com/office/powerpoint/2010/main" val="197093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a:t>Good </a:t>
            </a:r>
            <a:r>
              <a:rPr lang="it-IT" dirty="0" err="1"/>
              <a:t>morning</a:t>
            </a:r>
            <a:r>
              <a:rPr lang="it-IT" dirty="0"/>
              <a:t> </a:t>
            </a:r>
            <a:r>
              <a:rPr lang="it-IT" dirty="0" err="1"/>
              <a:t>everyone</a:t>
            </a:r>
            <a:r>
              <a:rPr lang="it-IT" dirty="0"/>
              <a:t> and thank </a:t>
            </a:r>
            <a:r>
              <a:rPr lang="it-IT" dirty="0" err="1"/>
              <a:t>you</a:t>
            </a:r>
            <a:r>
              <a:rPr lang="it-IT" dirty="0"/>
              <a:t> for the </a:t>
            </a:r>
            <a:r>
              <a:rPr lang="it-IT" dirty="0" err="1"/>
              <a:t>opportunity</a:t>
            </a:r>
            <a:r>
              <a:rPr lang="it-IT" dirty="0"/>
              <a:t> to </a:t>
            </a:r>
            <a:r>
              <a:rPr lang="it-IT" dirty="0" err="1"/>
              <a:t>give</a:t>
            </a:r>
            <a:r>
              <a:rPr lang="it-IT" dirty="0"/>
              <a:t> </a:t>
            </a:r>
            <a:r>
              <a:rPr lang="it-IT" dirty="0" err="1"/>
              <a:t>this</a:t>
            </a:r>
            <a:r>
              <a:rPr lang="it-IT" dirty="0"/>
              <a:t> </a:t>
            </a:r>
            <a:r>
              <a:rPr lang="it-IT" dirty="0" err="1"/>
              <a:t>lightning</a:t>
            </a:r>
            <a:r>
              <a:rPr lang="it-IT" dirty="0"/>
              <a:t> talk</a:t>
            </a:r>
          </a:p>
          <a:p>
            <a:pPr marL="171450" indent="-171450">
              <a:buFont typeface="Arial" panose="020B0604020202020204" pitchFamily="34" charset="0"/>
              <a:buChar char="•"/>
            </a:pPr>
            <a:r>
              <a:rPr lang="it-IT" dirty="0"/>
              <a:t>on </a:t>
            </a:r>
            <a:r>
              <a:rPr lang="it-IT" dirty="0" err="1"/>
              <a:t>colour</a:t>
            </a:r>
            <a:r>
              <a:rPr lang="it-IT" dirty="0"/>
              <a:t>-breaking in the </a:t>
            </a:r>
            <a:r>
              <a:rPr lang="it-IT" dirty="0" err="1"/>
              <a:t>early</a:t>
            </a:r>
            <a:r>
              <a:rPr lang="it-IT" dirty="0"/>
              <a:t> </a:t>
            </a:r>
            <a:r>
              <a:rPr lang="it-IT" dirty="0" err="1"/>
              <a:t>Universe</a:t>
            </a:r>
            <a:endParaRPr lang="en-GB"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BC5F7-306F-4EA2-A59F-11ACB1954B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156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it-IT" dirty="0" err="1"/>
                  <a:t>Finally</a:t>
                </a:r>
                <a:r>
                  <a:rPr lang="it-IT" dirty="0"/>
                  <a:t>, </a:t>
                </a:r>
                <a:r>
                  <a:rPr lang="it-IT" dirty="0" err="1"/>
                  <a:t>we</a:t>
                </a:r>
                <a:r>
                  <a:rPr lang="it-IT" dirty="0"/>
                  <a:t> </a:t>
                </a:r>
                <a:r>
                  <a:rPr lang="it-IT" dirty="0" err="1"/>
                  <a:t>scan</a:t>
                </a:r>
                <a:r>
                  <a:rPr lang="it-IT" dirty="0"/>
                  <a:t> over the </a:t>
                </a:r>
                <a:r>
                  <a:rPr lang="it-IT" dirty="0" err="1"/>
                  <a:t>parameter</a:t>
                </a:r>
                <a:r>
                  <a:rPr lang="it-IT" dirty="0"/>
                  <a:t> </a:t>
                </a:r>
                <a:r>
                  <a:rPr lang="it-IT" dirty="0" err="1"/>
                  <a:t>space</a:t>
                </a:r>
                <a:r>
                  <a:rPr lang="it-IT" dirty="0"/>
                  <a:t> of the theory</a:t>
                </a:r>
              </a:p>
              <a:p>
                <a:pPr marL="171450" indent="-171450" algn="l">
                  <a:buFont typeface="Arial" panose="020B0604020202020204" pitchFamily="34" charset="0"/>
                  <a:buChar char="•"/>
                </a:pPr>
                <a:r>
                  <a:rPr lang="it-IT" dirty="0"/>
                  <a:t>giving </a:t>
                </a:r>
                <a:r>
                  <a:rPr lang="it-IT" dirty="0" err="1"/>
                  <a:t>this</a:t>
                </a:r>
                <a:r>
                  <a:rPr lang="it-IT" dirty="0"/>
                  <a:t> </a:t>
                </a:r>
                <a:r>
                  <a:rPr lang="it-IT" dirty="0" err="1"/>
                  <a:t>distribution</a:t>
                </a:r>
                <a:r>
                  <a:rPr lang="it-IT" dirty="0"/>
                  <a:t> of GW </a:t>
                </a:r>
                <a:r>
                  <a:rPr lang="it-IT" dirty="0" err="1"/>
                  <a:t>peaks</a:t>
                </a:r>
                <a:r>
                  <a:rPr lang="it-IT" dirty="0"/>
                  <a:t>,</a:t>
                </a:r>
              </a:p>
              <a:p>
                <a:pPr marL="628650" lvl="1" indent="-171450" algn="l">
                  <a:buFont typeface="Arial" panose="020B0604020202020204" pitchFamily="34" charset="0"/>
                  <a:buChar char="•"/>
                </a:pPr>
                <a:r>
                  <a:rPr lang="it-IT" dirty="0" err="1"/>
                  <a:t>where</a:t>
                </a:r>
                <a:r>
                  <a:rPr lang="it-IT" dirty="0"/>
                  <a:t> the </a:t>
                </a:r>
                <a:r>
                  <a:rPr lang="it-IT" dirty="0" err="1"/>
                  <a:t>colour</a:t>
                </a:r>
                <a:r>
                  <a:rPr lang="it-IT" dirty="0"/>
                  <a:t> </a:t>
                </a:r>
                <a:r>
                  <a:rPr lang="it-IT" dirty="0" err="1"/>
                  <a:t>indicates</a:t>
                </a:r>
                <a:r>
                  <a:rPr lang="it-IT" dirty="0"/>
                  <a:t> the PT </a:t>
                </a:r>
                <a:r>
                  <a:rPr lang="it-IT" dirty="0" err="1"/>
                  <a:t>strength</a:t>
                </a:r>
                <a:endParaRPr lang="it-IT" dirty="0"/>
              </a:p>
              <a:p>
                <a:pPr marL="171450" lvl="0" indent="-171450" algn="l">
                  <a:buFont typeface="Arial" panose="020B0604020202020204" pitchFamily="34" charset="0"/>
                  <a:buChar char="•"/>
                </a:pPr>
                <a:r>
                  <a:rPr lang="it-IT" dirty="0" err="1"/>
                  <a:t>We</a:t>
                </a:r>
                <a:r>
                  <a:rPr lang="it-IT" dirty="0"/>
                  <a:t> do </a:t>
                </a:r>
                <a:r>
                  <a:rPr lang="it-IT" dirty="0" err="1"/>
                  <a:t>find</a:t>
                </a:r>
                <a:r>
                  <a:rPr lang="it-IT" dirty="0"/>
                  <a:t> </a:t>
                </a:r>
                <a:r>
                  <a:rPr lang="it-IT" dirty="0" err="1"/>
                  <a:t>PTs</a:t>
                </a:r>
                <a:r>
                  <a:rPr lang="it-IT" dirty="0"/>
                  <a:t> </a:t>
                </a:r>
                <a:r>
                  <a:rPr lang="it-IT" dirty="0" err="1"/>
                  <a:t>detectable</a:t>
                </a:r>
                <a:r>
                  <a:rPr lang="it-IT" dirty="0"/>
                  <a:t> </a:t>
                </a:r>
                <a:r>
                  <a:rPr lang="it-IT" dirty="0" err="1"/>
                  <a:t>at</a:t>
                </a:r>
                <a:r>
                  <a:rPr lang="it-IT" dirty="0"/>
                  <a:t> future </a:t>
                </a:r>
                <a:r>
                  <a:rPr lang="it-IT" dirty="0" err="1"/>
                  <a:t>colliders</a:t>
                </a:r>
                <a:r>
                  <a:rPr lang="it-IT" dirty="0"/>
                  <a:t>,</a:t>
                </a:r>
              </a:p>
              <a:p>
                <a:pPr marL="628650" lvl="1" indent="-171450" algn="l">
                  <a:buFont typeface="Arial" panose="020B0604020202020204" pitchFamily="34" charset="0"/>
                  <a:buChar char="•"/>
                </a:pPr>
                <a:r>
                  <a:rPr lang="it-IT" dirty="0" err="1"/>
                  <a:t>even</a:t>
                </a:r>
                <a:r>
                  <a:rPr lang="it-IT" dirty="0"/>
                  <a:t> </a:t>
                </a:r>
                <a:r>
                  <a:rPr lang="it-IT" dirty="0" err="1"/>
                  <a:t>at</a:t>
                </a:r>
                <a:r>
                  <a:rPr lang="it-IT" dirty="0"/>
                  <a:t> LISA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t>although</a:t>
                </a:r>
                <a:r>
                  <a:rPr lang="it-IT" dirty="0"/>
                  <a:t> </a:t>
                </a:r>
                <a:r>
                  <a:rPr lang="it-IT" dirty="0" err="1"/>
                  <a:t>these</a:t>
                </a:r>
                <a:r>
                  <a:rPr lang="it-IT" dirty="0"/>
                  <a:t> are </a:t>
                </a:r>
                <a:r>
                  <a:rPr lang="it-IT" dirty="0" err="1"/>
                  <a:t>not</a:t>
                </a:r>
                <a:r>
                  <a:rPr lang="it-IT" dirty="0"/>
                  <a:t> </a:t>
                </a:r>
                <a:r>
                  <a:rPr lang="it-IT" dirty="0" err="1"/>
                  <a:t>strictly</a:t>
                </a:r>
                <a:r>
                  <a:rPr lang="it-IT" dirty="0"/>
                  <a:t> </a:t>
                </a:r>
                <a:r>
                  <a:rPr lang="it-IT" dirty="0" err="1"/>
                  <a:t>consistent</a:t>
                </a:r>
                <a:r>
                  <a:rPr lang="it-IT" dirty="0"/>
                  <a:t> with the high-T </a:t>
                </a:r>
                <a:r>
                  <a:rPr lang="it-IT" dirty="0" err="1"/>
                  <a:t>expansion</a:t>
                </a:r>
                <a:endParaRPr lang="it-IT"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t>as</a:t>
                </a:r>
                <a:r>
                  <a:rPr lang="it-IT" dirty="0"/>
                  <a:t> </a:t>
                </a:r>
                <a:r>
                  <a:rPr lang="it-IT" dirty="0" err="1"/>
                  <a:t>indicated</a:t>
                </a:r>
                <a:r>
                  <a:rPr lang="it-IT" dirty="0"/>
                  <a:t> by the </a:t>
                </a:r>
                <a:r>
                  <a:rPr lang="it-IT" dirty="0" err="1"/>
                  <a:t>circled</a:t>
                </a:r>
                <a:r>
                  <a:rPr lang="it-IT" dirty="0"/>
                  <a:t> dots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t>This</a:t>
                </a:r>
                <a:r>
                  <a:rPr lang="it-IT" dirty="0"/>
                  <a:t> </a:t>
                </a:r>
                <a:r>
                  <a:rPr lang="it-IT" dirty="0" err="1"/>
                  <a:t>is</a:t>
                </a:r>
                <a:r>
                  <a:rPr lang="it-IT" dirty="0"/>
                  <a:t> </a:t>
                </a:r>
                <a:r>
                  <a:rPr lang="it-IT" dirty="0" err="1"/>
                  <a:t>not</a:t>
                </a:r>
                <a:r>
                  <a:rPr lang="it-IT" dirty="0"/>
                  <a:t> a clear cutoff, and the </a:t>
                </a:r>
                <a:r>
                  <a:rPr lang="it-IT" dirty="0" err="1"/>
                  <a:t>value</a:t>
                </a:r>
                <a:r>
                  <a:rPr lang="it-IT" dirty="0"/>
                  <a:t> of </a:t>
                </a:r>
                <a:r>
                  <a:rPr lang="it-IT" dirty="0" err="1"/>
                  <a:t>this</a:t>
                </a:r>
                <a:r>
                  <a:rPr lang="it-IT" dirty="0"/>
                  <a:t> ratio </a:t>
                </a:r>
                <a:r>
                  <a:rPr lang="it-IT" dirty="0" err="1"/>
                  <a:t>is</a:t>
                </a:r>
                <a:r>
                  <a:rPr lang="it-IT" dirty="0"/>
                  <a:t> </a:t>
                </a:r>
                <a:r>
                  <a:rPr lang="it-IT" dirty="0" err="1"/>
                  <a:t>still</a:t>
                </a:r>
                <a:r>
                  <a:rPr lang="it-IT" dirty="0"/>
                  <a:t> of </a:t>
                </a:r>
                <a:r>
                  <a:rPr lang="it-IT" dirty="0" err="1"/>
                  <a:t>order</a:t>
                </a:r>
                <a:r>
                  <a:rPr lang="it-IT" dirty="0"/>
                  <a:t> 1</a:t>
                </a:r>
              </a:p>
              <a:p>
                <a:pPr marL="628650" lvl="1" indent="-171450" algn="l">
                  <a:buFont typeface="Arial" panose="020B0604020202020204" pitchFamily="34" charset="0"/>
                  <a:buChar char="•"/>
                </a:pPr>
                <a:endParaRPr lang="it-IT" dirty="0"/>
              </a:p>
              <a:p>
                <a:pPr marL="171450" indent="-171450" algn="l">
                  <a:buFont typeface="Arial" panose="020B0604020202020204" pitchFamily="34" charset="0"/>
                  <a:buChar char="•"/>
                </a:pPr>
                <a:endParaRPr lang="en-GB" dirty="0"/>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Nice feature of FOPT GWs</a:t>
                </a:r>
              </a:p>
              <a:p>
                <a:pPr marL="628650" lvl="1" indent="-171450" algn="l">
                  <a:buFont typeface="Arial" panose="020B0604020202020204" pitchFamily="34" charset="0"/>
                  <a:buChar char="•"/>
                </a:pPr>
                <a:r>
                  <a:rPr lang="en-GB" dirty="0"/>
                  <a:t>although the bubble evolution and heat release depend on model details</a:t>
                </a:r>
              </a:p>
              <a:p>
                <a:pPr marL="628650" lvl="1" indent="-171450" algn="l">
                  <a:buFont typeface="Arial" panose="020B0604020202020204" pitchFamily="34" charset="0"/>
                  <a:buChar char="•"/>
                </a:pPr>
                <a:r>
                  <a:rPr lang="en-GB" dirty="0"/>
                  <a:t>GW signal is phenomenologically described by 2 (3) parameters</a:t>
                </a:r>
                <a:endParaRPr lang="en-GB" i="1" dirty="0"/>
              </a:p>
              <a:p>
                <a:pPr marL="1143000" lvl="2" indent="-228600" algn="l">
                  <a:buFont typeface="+mj-lt"/>
                  <a:buAutoNum type="arabicPeriod"/>
                </a:pPr>
                <a:r>
                  <a:rPr lang="en-GB" b="0" i="0">
                    <a:latin typeface="Cambria Math" panose="02040503050406030204" pitchFamily="18" charset="0"/>
                  </a:rPr>
                  <a:t>𝛼 →</a:t>
                </a:r>
                <a:r>
                  <a:rPr lang="en-GB" dirty="0"/>
                  <a:t> strength</a:t>
                </a:r>
              </a:p>
              <a:p>
                <a:pPr marL="1143000" lvl="2" indent="-228600" algn="l">
                  <a:buFont typeface="+mj-lt"/>
                  <a:buAutoNum type="arabicPeriod"/>
                </a:pPr>
                <a:r>
                  <a:rPr lang="en-GB" b="0" i="0">
                    <a:latin typeface="Cambria Math" panose="02040503050406030204" pitchFamily="18" charset="0"/>
                  </a:rPr>
                  <a:t>𝛽/𝐻  →</a:t>
                </a:r>
                <a:r>
                  <a:rPr lang="en-GB" dirty="0"/>
                  <a:t> inverse duration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a:latin typeface="Cambria Math" panose="02040503050406030204" pitchFamily="18" charset="0"/>
                  </a:rPr>
                  <a:t>Δ"vev "→</a:t>
                </a:r>
                <a:r>
                  <a:rPr lang="en-GB" i="0" dirty="0">
                    <a:latin typeface="Cambria Math" panose="02040503050406030204" pitchFamily="18" charset="0"/>
                  </a:rPr>
                  <a:t>"  strong PT</a:t>
                </a:r>
                <a:r>
                  <a:rPr lang="en-GB" i="0" dirty="0"/>
                  <a:t>"</a:t>
                </a:r>
                <a:endParaRPr lang="en-GB" dirty="0"/>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The values that these parameters can take depend on the details and the particle physics nature of the PT, but the GW signal can be described in terms of them in a phenomenological, practically model-independent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lgn="l">
                  <a:buFont typeface="Arial" panose="020B0604020202020204" pitchFamily="34" charset="0"/>
                  <a:buChar char="•"/>
                </a:pPr>
                <a:r>
                  <a:rPr lang="en-GB" dirty="0"/>
                  <a:t>Future project with </a:t>
                </a:r>
                <a:r>
                  <a:rPr lang="en-GB" dirty="0" err="1"/>
                  <a:t>FindBounce</a:t>
                </a:r>
                <a:r>
                  <a:rPr lang="en-GB" dirty="0"/>
                  <a:t> &amp; </a:t>
                </a:r>
                <a:r>
                  <a:rPr lang="en-GB" dirty="0" err="1"/>
                  <a:t>DRalgo</a:t>
                </a:r>
                <a:r>
                  <a:rPr lang="en-GB" dirty="0"/>
                  <a:t>:</a:t>
                </a:r>
                <a:br>
                  <a:rPr lang="en-GB" dirty="0"/>
                </a:br>
                <a:r>
                  <a:rPr lang="en-GB" dirty="0"/>
                  <a:t>determine TD parameters analytically</a:t>
                </a:r>
              </a:p>
              <a:p>
                <a:pPr marL="171450" indent="-171450">
                  <a:buFont typeface="Arial" panose="020B0604020202020204" pitchFamily="34" charset="0"/>
                  <a:buChar char="•"/>
                </a:pP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10</a:t>
            </a:fld>
            <a:endParaRPr lang="en-GB"/>
          </a:p>
        </p:txBody>
      </p:sp>
    </p:spTree>
    <p:extLst>
      <p:ext uri="{BB962C8B-B14F-4D97-AF65-F5344CB8AC3E}">
        <p14:creationId xmlns:p14="http://schemas.microsoft.com/office/powerpoint/2010/main" val="2036148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GB" dirty="0"/>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Nice feature of FOPT GWs</a:t>
                </a:r>
              </a:p>
              <a:p>
                <a:pPr marL="628650" lvl="1" indent="-171450" algn="l">
                  <a:buFont typeface="Arial" panose="020B0604020202020204" pitchFamily="34" charset="0"/>
                  <a:buChar char="•"/>
                </a:pPr>
                <a:r>
                  <a:rPr lang="en-GB" dirty="0"/>
                  <a:t>although the bubble evolution and heat release depend on model details</a:t>
                </a:r>
              </a:p>
              <a:p>
                <a:pPr marL="628650" lvl="1" indent="-171450" algn="l">
                  <a:buFont typeface="Arial" panose="020B0604020202020204" pitchFamily="34" charset="0"/>
                  <a:buChar char="•"/>
                </a:pPr>
                <a:r>
                  <a:rPr lang="en-GB" dirty="0"/>
                  <a:t>GW signal is phenomenologically described by 2 (3) parameters</a:t>
                </a:r>
                <a:endParaRPr lang="en-GB" i="1" dirty="0"/>
              </a:p>
              <a:p>
                <a:pPr marL="1143000" lvl="2" indent="-228600" algn="l">
                  <a:buFont typeface="+mj-lt"/>
                  <a:buAutoNum type="arabicPeriod"/>
                </a:pPr>
                <a:r>
                  <a:rPr lang="en-GB" b="0" i="0">
                    <a:latin typeface="Cambria Math" panose="02040503050406030204" pitchFamily="18" charset="0"/>
                  </a:rPr>
                  <a:t>𝛼 →</a:t>
                </a:r>
                <a:r>
                  <a:rPr lang="en-GB" dirty="0"/>
                  <a:t> strength</a:t>
                </a:r>
              </a:p>
              <a:p>
                <a:pPr marL="1143000" lvl="2" indent="-228600" algn="l">
                  <a:buFont typeface="+mj-lt"/>
                  <a:buAutoNum type="arabicPeriod"/>
                </a:pPr>
                <a:r>
                  <a:rPr lang="en-GB" b="0" i="0">
                    <a:latin typeface="Cambria Math" panose="02040503050406030204" pitchFamily="18" charset="0"/>
                  </a:rPr>
                  <a:t>𝛽/𝐻  →</a:t>
                </a:r>
                <a:r>
                  <a:rPr lang="en-GB" dirty="0"/>
                  <a:t> inverse duration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a:latin typeface="Cambria Math" panose="02040503050406030204" pitchFamily="18" charset="0"/>
                  </a:rPr>
                  <a:t>Δ"vev "→</a:t>
                </a:r>
                <a:r>
                  <a:rPr lang="en-GB" i="0" dirty="0">
                    <a:latin typeface="Cambria Math" panose="02040503050406030204" pitchFamily="18" charset="0"/>
                  </a:rPr>
                  <a:t>"  strong PT</a:t>
                </a:r>
                <a:r>
                  <a:rPr lang="en-GB" i="0" dirty="0"/>
                  <a:t>"</a:t>
                </a:r>
                <a:endParaRPr lang="en-GB" dirty="0"/>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The values that these parameters can take depend on the details and the particle physics nature of the PT, but the GW signal can be described in terms of them in a phenomenological, practically model-independent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lgn="l">
                  <a:buFont typeface="Arial" panose="020B0604020202020204" pitchFamily="34" charset="0"/>
                  <a:buChar char="•"/>
                </a:pPr>
                <a:r>
                  <a:rPr lang="en-GB" dirty="0"/>
                  <a:t>Future project with </a:t>
                </a:r>
                <a:r>
                  <a:rPr lang="en-GB" dirty="0" err="1"/>
                  <a:t>FindBounce</a:t>
                </a:r>
                <a:r>
                  <a:rPr lang="en-GB" dirty="0"/>
                  <a:t> &amp; </a:t>
                </a:r>
                <a:r>
                  <a:rPr lang="en-GB" dirty="0" err="1"/>
                  <a:t>DRalgo</a:t>
                </a:r>
                <a:r>
                  <a:rPr lang="en-GB" dirty="0"/>
                  <a:t>:</a:t>
                </a:r>
                <a:br>
                  <a:rPr lang="en-GB" dirty="0"/>
                </a:br>
                <a:r>
                  <a:rPr lang="en-GB" dirty="0"/>
                  <a:t>determine TD parameters analytically</a:t>
                </a:r>
              </a:p>
              <a:p>
                <a:pPr marL="171450" indent="-171450">
                  <a:buFont typeface="Arial" panose="020B0604020202020204" pitchFamily="34" charset="0"/>
                  <a:buChar char="•"/>
                </a:pP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11</a:t>
            </a:fld>
            <a:endParaRPr lang="en-GB"/>
          </a:p>
        </p:txBody>
      </p:sp>
    </p:spTree>
    <p:extLst>
      <p:ext uri="{BB962C8B-B14F-4D97-AF65-F5344CB8AC3E}">
        <p14:creationId xmlns:p14="http://schemas.microsoft.com/office/powerpoint/2010/main" val="951569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8228E-351C-6C5D-E377-467D3308E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5A571-17F2-8A84-7333-61B7F90EB7F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F2D300C-9A4C-CF2E-E85F-713C55C91C61}"/>
                  </a:ext>
                </a:extLst>
              </p:cNvPr>
              <p:cNvSpPr>
                <a:spLocks noGrp="1"/>
              </p:cNvSpPr>
              <p:nvPr>
                <p:ph type="body" idx="1"/>
              </p:nvPr>
            </p:nvSpPr>
            <p:spPr/>
            <p:txBody>
              <a:bodyPr/>
              <a:lstStyle/>
              <a:p>
                <a:pPr marL="171450" indent="-171450" algn="l">
                  <a:buFont typeface="Arial" panose="020B0604020202020204" pitchFamily="34" charset="0"/>
                  <a:buChar char="•"/>
                </a:pPr>
                <a:r>
                  <a:rPr lang="it-IT" dirty="0"/>
                  <a:t>I </a:t>
                </a:r>
                <a:r>
                  <a:rPr lang="it-IT" dirty="0" err="1"/>
                  <a:t>leave</a:t>
                </a:r>
                <a:r>
                  <a:rPr lang="it-IT" dirty="0"/>
                  <a:t> </a:t>
                </a:r>
                <a:r>
                  <a:rPr lang="it-IT" dirty="0" err="1"/>
                  <a:t>you</a:t>
                </a:r>
                <a:r>
                  <a:rPr lang="it-IT" dirty="0"/>
                  <a:t> with the </a:t>
                </a:r>
                <a:r>
                  <a:rPr lang="it-IT" dirty="0" err="1"/>
                  <a:t>conclusions</a:t>
                </a:r>
                <a:r>
                  <a:rPr lang="en-GB" dirty="0"/>
                  <a:t> and further developments</a:t>
                </a:r>
                <a:endParaRPr lang="it-IT" dirty="0"/>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Nice feature of FOPT GWs</a:t>
                </a:r>
              </a:p>
              <a:p>
                <a:pPr marL="628650" lvl="1" indent="-171450" algn="l">
                  <a:buFont typeface="Arial" panose="020B0604020202020204" pitchFamily="34" charset="0"/>
                  <a:buChar char="•"/>
                </a:pPr>
                <a:r>
                  <a:rPr lang="en-GB" dirty="0"/>
                  <a:t>although the bubble evolution and heat release depend on model details</a:t>
                </a:r>
              </a:p>
              <a:p>
                <a:pPr marL="628650" lvl="1" indent="-171450" algn="l">
                  <a:buFont typeface="Arial" panose="020B0604020202020204" pitchFamily="34" charset="0"/>
                  <a:buChar char="•"/>
                </a:pPr>
                <a:r>
                  <a:rPr lang="en-GB" dirty="0"/>
                  <a:t>GW signal is phenomenologically described by 2 (3) parameters</a:t>
                </a:r>
                <a:endParaRPr lang="en-GB" i="1" dirty="0"/>
              </a:p>
              <a:p>
                <a:pPr marL="1143000" lvl="2" indent="-228600" algn="l">
                  <a:buFont typeface="+mj-lt"/>
                  <a:buAutoNum type="arabicPeriod"/>
                </a:pPr>
                <a:r>
                  <a:rPr lang="en-GB" b="0" i="0">
                    <a:latin typeface="Cambria Math" panose="02040503050406030204" pitchFamily="18" charset="0"/>
                  </a:rPr>
                  <a:t>𝛼 →</a:t>
                </a:r>
                <a:r>
                  <a:rPr lang="en-GB" dirty="0"/>
                  <a:t> strength</a:t>
                </a:r>
              </a:p>
              <a:p>
                <a:pPr marL="1143000" lvl="2" indent="-228600" algn="l">
                  <a:buFont typeface="+mj-lt"/>
                  <a:buAutoNum type="arabicPeriod"/>
                </a:pPr>
                <a:r>
                  <a:rPr lang="en-GB" b="0" i="0">
                    <a:latin typeface="Cambria Math" panose="02040503050406030204" pitchFamily="18" charset="0"/>
                  </a:rPr>
                  <a:t>𝛽/𝐻  →</a:t>
                </a:r>
                <a:r>
                  <a:rPr lang="en-GB" dirty="0"/>
                  <a:t> inverse duration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a:latin typeface="Cambria Math" panose="02040503050406030204" pitchFamily="18" charset="0"/>
                  </a:rPr>
                  <a:t>Δ"vev "→</a:t>
                </a:r>
                <a:r>
                  <a:rPr lang="en-GB" i="0" dirty="0">
                    <a:latin typeface="Cambria Math" panose="02040503050406030204" pitchFamily="18" charset="0"/>
                  </a:rPr>
                  <a:t>"  strong PT</a:t>
                </a:r>
                <a:r>
                  <a:rPr lang="en-GB" i="0" dirty="0"/>
                  <a:t>"</a:t>
                </a:r>
                <a:endParaRPr lang="en-GB" dirty="0"/>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The values that these parameters can take depend on the details and the particle physics nature of the PT, but the GW signal can be described in terms of them in a phenomenological, practically model-independent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lgn="l">
                  <a:buFont typeface="Arial" panose="020B0604020202020204" pitchFamily="34" charset="0"/>
                  <a:buChar char="•"/>
                </a:pPr>
                <a:r>
                  <a:rPr lang="en-GB" dirty="0"/>
                  <a:t>Future project with </a:t>
                </a:r>
                <a:r>
                  <a:rPr lang="en-GB" dirty="0" err="1"/>
                  <a:t>FindBounce</a:t>
                </a:r>
                <a:r>
                  <a:rPr lang="en-GB" dirty="0"/>
                  <a:t> &amp; </a:t>
                </a:r>
                <a:r>
                  <a:rPr lang="en-GB" dirty="0" err="1"/>
                  <a:t>DRalgo</a:t>
                </a:r>
                <a:r>
                  <a:rPr lang="en-GB" dirty="0"/>
                  <a:t>:</a:t>
                </a:r>
                <a:br>
                  <a:rPr lang="en-GB" dirty="0"/>
                </a:br>
                <a:r>
                  <a:rPr lang="en-GB" dirty="0"/>
                  <a:t>determine TD parameters analytically</a:t>
                </a:r>
              </a:p>
              <a:p>
                <a:pPr marL="171450" indent="-171450">
                  <a:buFont typeface="Arial" panose="020B0604020202020204" pitchFamily="34" charset="0"/>
                  <a:buChar char="•"/>
                </a:pPr>
                <a:endParaRPr lang="en-GB" dirty="0"/>
              </a:p>
            </p:txBody>
          </p:sp>
        </mc:Fallback>
      </mc:AlternateContent>
      <p:sp>
        <p:nvSpPr>
          <p:cNvPr id="4" name="Slide Number Placeholder 3">
            <a:extLst>
              <a:ext uri="{FF2B5EF4-FFF2-40B4-BE49-F238E27FC236}">
                <a16:creationId xmlns:a16="http://schemas.microsoft.com/office/drawing/2014/main" id="{6C6D0C0F-7D7B-5E09-D47B-4D6C138D9F65}"/>
              </a:ext>
            </a:extLst>
          </p:cNvPr>
          <p:cNvSpPr>
            <a:spLocks noGrp="1"/>
          </p:cNvSpPr>
          <p:nvPr>
            <p:ph type="sldNum" sz="quarter" idx="5"/>
          </p:nvPr>
        </p:nvSpPr>
        <p:spPr/>
        <p:txBody>
          <a:bodyPr/>
          <a:lstStyle/>
          <a:p>
            <a:fld id="{1632B01E-5435-45D0-9616-7550D1918DEE}" type="slidenum">
              <a:rPr lang="en-GB" smtClean="0"/>
              <a:t>12</a:t>
            </a:fld>
            <a:endParaRPr lang="en-GB"/>
          </a:p>
        </p:txBody>
      </p:sp>
    </p:spTree>
    <p:extLst>
      <p:ext uri="{BB962C8B-B14F-4D97-AF65-F5344CB8AC3E}">
        <p14:creationId xmlns:p14="http://schemas.microsoft.com/office/powerpoint/2010/main" val="208338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8228E-351C-6C5D-E377-467D3308E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5A571-17F2-8A84-7333-61B7F90EB7F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F2D300C-9A4C-CF2E-E85F-713C55C91C61}"/>
                  </a:ext>
                </a:extLst>
              </p:cNvPr>
              <p:cNvSpPr>
                <a:spLocks noGrp="1"/>
              </p:cNvSpPr>
              <p:nvPr>
                <p:ph type="body" idx="1"/>
              </p:nvPr>
            </p:nvSpPr>
            <p:spPr/>
            <p:txBody>
              <a:bodyPr/>
              <a:lstStyle/>
              <a:p>
                <a:pPr marL="171450" indent="-171450" algn="l">
                  <a:buFont typeface="Arial" panose="020B0604020202020204" pitchFamily="34" charset="0"/>
                  <a:buChar char="•"/>
                </a:pPr>
                <a:r>
                  <a:rPr lang="it-IT" dirty="0"/>
                  <a:t>I </a:t>
                </a:r>
                <a:r>
                  <a:rPr lang="it-IT" dirty="0" err="1"/>
                  <a:t>leave</a:t>
                </a:r>
                <a:r>
                  <a:rPr lang="it-IT" dirty="0"/>
                  <a:t> </a:t>
                </a:r>
                <a:r>
                  <a:rPr lang="it-IT" dirty="0" err="1"/>
                  <a:t>you</a:t>
                </a:r>
                <a:r>
                  <a:rPr lang="it-IT" dirty="0"/>
                  <a:t> with the </a:t>
                </a:r>
                <a:r>
                  <a:rPr lang="it-IT" dirty="0" err="1"/>
                  <a:t>conclusions</a:t>
                </a:r>
                <a:r>
                  <a:rPr lang="en-GB" dirty="0"/>
                  <a:t> and further developments</a:t>
                </a:r>
                <a:endParaRPr lang="it-IT" dirty="0"/>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Nice feature of FOPT GWs</a:t>
                </a:r>
              </a:p>
              <a:p>
                <a:pPr marL="628650" lvl="1" indent="-171450" algn="l">
                  <a:buFont typeface="Arial" panose="020B0604020202020204" pitchFamily="34" charset="0"/>
                  <a:buChar char="•"/>
                </a:pPr>
                <a:r>
                  <a:rPr lang="en-GB" dirty="0"/>
                  <a:t>although the bubble evolution and heat release depend on model details</a:t>
                </a:r>
              </a:p>
              <a:p>
                <a:pPr marL="628650" lvl="1" indent="-171450" algn="l">
                  <a:buFont typeface="Arial" panose="020B0604020202020204" pitchFamily="34" charset="0"/>
                  <a:buChar char="•"/>
                </a:pPr>
                <a:r>
                  <a:rPr lang="en-GB" dirty="0"/>
                  <a:t>GW signal is phenomenologically described by 2 (3) parameters</a:t>
                </a:r>
                <a:endParaRPr lang="en-GB" i="1" dirty="0"/>
              </a:p>
              <a:p>
                <a:pPr marL="1143000" lvl="2" indent="-228600" algn="l">
                  <a:buFont typeface="+mj-lt"/>
                  <a:buAutoNum type="arabicPeriod"/>
                </a:pPr>
                <a:r>
                  <a:rPr lang="en-GB" b="0" i="0">
                    <a:latin typeface="Cambria Math" panose="02040503050406030204" pitchFamily="18" charset="0"/>
                  </a:rPr>
                  <a:t>𝛼 →</a:t>
                </a:r>
                <a:r>
                  <a:rPr lang="en-GB" dirty="0"/>
                  <a:t> strength</a:t>
                </a:r>
              </a:p>
              <a:p>
                <a:pPr marL="1143000" lvl="2" indent="-228600" algn="l">
                  <a:buFont typeface="+mj-lt"/>
                  <a:buAutoNum type="arabicPeriod"/>
                </a:pPr>
                <a:r>
                  <a:rPr lang="en-GB" b="0" i="0">
                    <a:latin typeface="Cambria Math" panose="02040503050406030204" pitchFamily="18" charset="0"/>
                  </a:rPr>
                  <a:t>𝛽/𝐻  →</a:t>
                </a:r>
                <a:r>
                  <a:rPr lang="en-GB" dirty="0"/>
                  <a:t> inverse duration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a:latin typeface="Cambria Math" panose="02040503050406030204" pitchFamily="18" charset="0"/>
                  </a:rPr>
                  <a:t>Δ"vev "→</a:t>
                </a:r>
                <a:r>
                  <a:rPr lang="en-GB" i="0" dirty="0">
                    <a:latin typeface="Cambria Math" panose="02040503050406030204" pitchFamily="18" charset="0"/>
                  </a:rPr>
                  <a:t>"  strong PT</a:t>
                </a:r>
                <a:r>
                  <a:rPr lang="en-GB" i="0" dirty="0"/>
                  <a:t>"</a:t>
                </a:r>
                <a:endParaRPr lang="en-GB" dirty="0"/>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The values that these parameters can take depend on the details and the particle physics nature of the PT, but the GW signal can be described in terms of them in a phenomenological, practically model-independent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lgn="l">
                  <a:buFont typeface="Arial" panose="020B0604020202020204" pitchFamily="34" charset="0"/>
                  <a:buChar char="•"/>
                </a:pPr>
                <a:r>
                  <a:rPr lang="en-GB" dirty="0"/>
                  <a:t>Future project with </a:t>
                </a:r>
                <a:r>
                  <a:rPr lang="en-GB" dirty="0" err="1"/>
                  <a:t>FindBounce</a:t>
                </a:r>
                <a:r>
                  <a:rPr lang="en-GB" dirty="0"/>
                  <a:t> &amp; </a:t>
                </a:r>
                <a:r>
                  <a:rPr lang="en-GB" dirty="0" err="1"/>
                  <a:t>DRalgo</a:t>
                </a:r>
                <a:r>
                  <a:rPr lang="en-GB" dirty="0"/>
                  <a:t>:</a:t>
                </a:r>
                <a:br>
                  <a:rPr lang="en-GB" dirty="0"/>
                </a:br>
                <a:r>
                  <a:rPr lang="en-GB" dirty="0"/>
                  <a:t>determine TD parameters analytically</a:t>
                </a:r>
              </a:p>
              <a:p>
                <a:pPr marL="171450" indent="-171450">
                  <a:buFont typeface="Arial" panose="020B0604020202020204" pitchFamily="34" charset="0"/>
                  <a:buChar char="•"/>
                </a:pPr>
                <a:endParaRPr lang="en-GB" dirty="0"/>
              </a:p>
            </p:txBody>
          </p:sp>
        </mc:Fallback>
      </mc:AlternateContent>
      <p:sp>
        <p:nvSpPr>
          <p:cNvPr id="4" name="Slide Number Placeholder 3">
            <a:extLst>
              <a:ext uri="{FF2B5EF4-FFF2-40B4-BE49-F238E27FC236}">
                <a16:creationId xmlns:a16="http://schemas.microsoft.com/office/drawing/2014/main" id="{6C6D0C0F-7D7B-5E09-D47B-4D6C138D9F65}"/>
              </a:ext>
            </a:extLst>
          </p:cNvPr>
          <p:cNvSpPr>
            <a:spLocks noGrp="1"/>
          </p:cNvSpPr>
          <p:nvPr>
            <p:ph type="sldNum" sz="quarter" idx="5"/>
          </p:nvPr>
        </p:nvSpPr>
        <p:spPr/>
        <p:txBody>
          <a:bodyPr/>
          <a:lstStyle/>
          <a:p>
            <a:fld id="{1632B01E-5435-45D0-9616-7550D1918DEE}" type="slidenum">
              <a:rPr lang="en-GB" smtClean="0"/>
              <a:t>13</a:t>
            </a:fld>
            <a:endParaRPr lang="en-GB"/>
          </a:p>
        </p:txBody>
      </p:sp>
    </p:spTree>
    <p:extLst>
      <p:ext uri="{BB962C8B-B14F-4D97-AF65-F5344CB8AC3E}">
        <p14:creationId xmlns:p14="http://schemas.microsoft.com/office/powerpoint/2010/main" val="139215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Once derived a thermal EFT</a:t>
                </a:r>
                <a:br>
                  <a:rPr lang="en-GB" dirty="0"/>
                </a:br>
                <a:r>
                  <a:rPr lang="en-GB" dirty="0"/>
                  <a:t>we search the parameter space for FOPTs (by means of this hacked version of CosmoTransitions)</a:t>
                </a:r>
              </a:p>
              <a:p>
                <a:pPr marL="628650" lvl="1" indent="-171450" algn="l">
                  <a:buFont typeface="Arial" panose="020B0604020202020204" pitchFamily="34" charset="0"/>
                  <a:buChar char="•"/>
                </a:pPr>
                <a:r>
                  <a:rPr lang="en-GB" dirty="0"/>
                  <a:t>Here I will just mention that</a:t>
                </a:r>
              </a:p>
              <a:p>
                <a:pPr marL="1085850" lvl="2" indent="-171450" algn="l">
                  <a:buFont typeface="Arial" panose="020B0604020202020204" pitchFamily="34" charset="0"/>
                  <a:buChar char="•"/>
                </a:pPr>
                <a:r>
                  <a:rPr lang="en-GB" dirty="0"/>
                  <a:t>we adopt an energy-scale-independent nucleation criterion</a:t>
                </a:r>
              </a:p>
              <a:p>
                <a:pPr marL="1085850" lvl="2" indent="-171450" algn="l">
                  <a:buFont typeface="Arial" panose="020B0604020202020204" pitchFamily="34" charset="0"/>
                  <a:buChar char="•"/>
                </a:pPr>
                <a:r>
                  <a:rPr lang="en-GB" dirty="0"/>
                  <a:t>we include the vacuum contribution to the energy density of the Universe</a:t>
                </a:r>
              </a:p>
              <a:p>
                <a:pPr marL="1085850" lvl="2" indent="-171450" algn="l">
                  <a:buFont typeface="Arial" panose="020B0604020202020204" pitchFamily="34" charset="0"/>
                  <a:buChar char="•"/>
                </a:pPr>
                <a:r>
                  <a:rPr lang="en-GB" dirty="0"/>
                  <a:t>and we compute PT parameters, such as</a:t>
                </a:r>
              </a:p>
              <a:p>
                <a:pPr marL="1543050" lvl="3" indent="-171450" algn="l">
                  <a:buFont typeface="Arial" panose="020B0604020202020204" pitchFamily="34" charset="0"/>
                  <a:buChar char="•"/>
                </a:pPr>
                <a:r>
                  <a:rPr lang="it-IT" b="0" dirty="0"/>
                  <a:t>the transition </a:t>
                </a:r>
                <a:r>
                  <a:rPr lang="it-IT" b="0" dirty="0" err="1"/>
                  <a:t>strength</a:t>
                </a:r>
                <a14:m>
                  <m:oMath xmlns:m="http://schemas.openxmlformats.org/officeDocument/2006/math">
                    <m:r>
                      <m:rPr>
                        <m:lit/>
                      </m:rPr>
                      <a:rPr lang="it-IT" b="0" i="1" smtClean="0">
                        <a:latin typeface="Cambria Math" panose="02040503050406030204" pitchFamily="18" charset="0"/>
                      </a:rPr>
                      <m:t> </m:t>
                    </m:r>
                    <m:r>
                      <a:rPr lang="it-IT" b="0" i="1" smtClean="0">
                        <a:latin typeface="Cambria Math" panose="02040503050406030204" pitchFamily="18" charset="0"/>
                      </a:rPr>
                      <m:t>𝛼</m:t>
                    </m:r>
                  </m:oMath>
                </a14:m>
                <a:endParaRPr lang="en-GB" dirty="0"/>
              </a:p>
              <a:p>
                <a:pPr marL="1543050" lvl="3" indent="-171450" algn="l">
                  <a:buFont typeface="Arial" panose="020B0604020202020204" pitchFamily="34" charset="0"/>
                  <a:buChar char="•"/>
                </a:pPr>
                <a:r>
                  <a:rPr lang="en-GB" dirty="0"/>
                  <a:t>and the inverse duration </a:t>
                </a:r>
                <a14:m>
                  <m:oMath xmlns:m="http://schemas.openxmlformats.org/officeDocument/2006/math">
                    <m:r>
                      <a:rPr lang="it-IT" b="0" i="1" smtClean="0">
                        <a:latin typeface="Cambria Math" panose="02040503050406030204" pitchFamily="18" charset="0"/>
                      </a:rPr>
                      <m:t>𝛽</m:t>
                    </m:r>
                  </m:oMath>
                </a14:m>
                <a:endParaRPr lang="en-GB" dirty="0"/>
              </a:p>
              <a:p>
                <a:pPr marL="1085850" lvl="2" indent="-171450" algn="l">
                  <a:buFont typeface="Arial" panose="020B0604020202020204" pitchFamily="34" charset="0"/>
                  <a:buChar char="•"/>
                </a:pPr>
                <a:r>
                  <a:rPr lang="en-GB" dirty="0"/>
                  <a:t> at the percolation temperature</a:t>
                </a:r>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Nice feature of FOPT GWs</a:t>
                </a:r>
              </a:p>
              <a:p>
                <a:pPr marL="628650" lvl="1" indent="-171450" algn="l">
                  <a:buFont typeface="Arial" panose="020B0604020202020204" pitchFamily="34" charset="0"/>
                  <a:buChar char="•"/>
                </a:pPr>
                <a:r>
                  <a:rPr lang="en-GB" dirty="0"/>
                  <a:t>although the bubble evolution and heat release depend on model details</a:t>
                </a:r>
              </a:p>
              <a:p>
                <a:pPr marL="628650" lvl="1" indent="-171450" algn="l">
                  <a:buFont typeface="Arial" panose="020B0604020202020204" pitchFamily="34" charset="0"/>
                  <a:buChar char="•"/>
                </a:pPr>
                <a:r>
                  <a:rPr lang="en-GB" dirty="0"/>
                  <a:t>GW signal is phenomenologically described by 2 (3) parameters</a:t>
                </a:r>
                <a:endParaRPr lang="en-GB" i="1" dirty="0"/>
              </a:p>
              <a:p>
                <a:pPr marL="1143000" lvl="2" indent="-228600" algn="l">
                  <a:buFont typeface="+mj-lt"/>
                  <a:buAutoNum type="arabicPeriod"/>
                </a:pPr>
                <a:r>
                  <a:rPr lang="en-GB" b="0" i="0">
                    <a:latin typeface="Cambria Math" panose="02040503050406030204" pitchFamily="18" charset="0"/>
                  </a:rPr>
                  <a:t>𝛼 →</a:t>
                </a:r>
                <a:r>
                  <a:rPr lang="en-GB" dirty="0"/>
                  <a:t> strength</a:t>
                </a:r>
              </a:p>
              <a:p>
                <a:pPr marL="1143000" lvl="2" indent="-228600" algn="l">
                  <a:buFont typeface="+mj-lt"/>
                  <a:buAutoNum type="arabicPeriod"/>
                </a:pPr>
                <a:r>
                  <a:rPr lang="en-GB" b="0" i="0">
                    <a:latin typeface="Cambria Math" panose="02040503050406030204" pitchFamily="18" charset="0"/>
                  </a:rPr>
                  <a:t>𝛽/𝐻  →</a:t>
                </a:r>
                <a:r>
                  <a:rPr lang="en-GB" dirty="0"/>
                  <a:t> inverse duration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a:latin typeface="Cambria Math" panose="02040503050406030204" pitchFamily="18" charset="0"/>
                  </a:rPr>
                  <a:t>Δ"vev "→</a:t>
                </a:r>
                <a:r>
                  <a:rPr lang="en-GB" i="0" dirty="0">
                    <a:latin typeface="Cambria Math" panose="02040503050406030204" pitchFamily="18" charset="0"/>
                  </a:rPr>
                  <a:t>"  strong PT</a:t>
                </a:r>
                <a:r>
                  <a:rPr lang="en-GB" i="0" dirty="0"/>
                  <a:t>"</a:t>
                </a:r>
                <a:endParaRPr lang="en-GB" dirty="0"/>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The values that these parameters can take depend on the details and the particle physics nature of the PT, but the GW signal can be described in terms of them in a phenomenological, practically model-independent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lgn="l">
                  <a:buFont typeface="Arial" panose="020B0604020202020204" pitchFamily="34" charset="0"/>
                  <a:buChar char="•"/>
                </a:pPr>
                <a:r>
                  <a:rPr lang="en-GB" dirty="0"/>
                  <a:t>Future project with </a:t>
                </a:r>
                <a:r>
                  <a:rPr lang="en-GB" dirty="0" err="1"/>
                  <a:t>FindBounce</a:t>
                </a:r>
                <a:r>
                  <a:rPr lang="en-GB" dirty="0"/>
                  <a:t> &amp; </a:t>
                </a:r>
                <a:r>
                  <a:rPr lang="en-GB" dirty="0" err="1"/>
                  <a:t>DRalgo</a:t>
                </a:r>
                <a:r>
                  <a:rPr lang="en-GB" dirty="0"/>
                  <a:t>:</a:t>
                </a:r>
                <a:br>
                  <a:rPr lang="en-GB" dirty="0"/>
                </a:br>
                <a:r>
                  <a:rPr lang="en-GB" dirty="0"/>
                  <a:t>determine TD parameters analytically</a:t>
                </a:r>
              </a:p>
              <a:p>
                <a:pPr marL="171450" indent="-171450">
                  <a:buFont typeface="Arial" panose="020B0604020202020204" pitchFamily="34" charset="0"/>
                  <a:buChar char="•"/>
                </a:pP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15</a:t>
            </a:fld>
            <a:endParaRPr lang="en-GB"/>
          </a:p>
        </p:txBody>
      </p:sp>
    </p:spTree>
    <p:extLst>
      <p:ext uri="{BB962C8B-B14F-4D97-AF65-F5344CB8AC3E}">
        <p14:creationId xmlns:p14="http://schemas.microsoft.com/office/powerpoint/2010/main" val="25814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GWs</a:t>
                </a:r>
              </a:p>
              <a:p>
                <a:pPr marL="628650" lvl="1" indent="-171450" algn="l">
                  <a:buFont typeface="Arial" panose="020B0604020202020204" pitchFamily="34" charset="0"/>
                  <a:buChar char="•"/>
                </a:pPr>
                <a:r>
                  <a:rPr lang="en-GB" dirty="0"/>
                  <a:t>As we’ve seen, besides the observed GWs</a:t>
                </a:r>
              </a:p>
              <a:p>
                <a:pPr marL="1085850" lvl="2" indent="-171450" algn="l">
                  <a:buFont typeface="Arial" panose="020B0604020202020204" pitchFamily="34" charset="0"/>
                  <a:buChar char="•"/>
                </a:pPr>
                <a:r>
                  <a:rPr lang="en-GB" dirty="0"/>
                  <a:t>originating from compact binaries</a:t>
                </a:r>
              </a:p>
              <a:p>
                <a:pPr marL="628650" lvl="1" indent="-171450" algn="l">
                  <a:buFont typeface="Arial" panose="020B0604020202020204" pitchFamily="34" charset="0"/>
                  <a:buChar char="•"/>
                </a:pPr>
                <a:r>
                  <a:rPr lang="en-GB" dirty="0"/>
                  <a:t>we expect a stochastic background of GWs</a:t>
                </a:r>
              </a:p>
              <a:p>
                <a:pPr marL="1085850" lvl="2" indent="-171450" algn="l">
                  <a:buFont typeface="Arial" panose="020B0604020202020204" pitchFamily="34" charset="0"/>
                  <a:buChar char="•"/>
                </a:pPr>
                <a:r>
                  <a:rPr lang="en-GB" dirty="0"/>
                  <a:t>from the early Universe</a:t>
                </a:r>
              </a:p>
              <a:p>
                <a:pPr marL="1085850" lvl="2" indent="-171450" algn="l">
                  <a:buFont typeface="Arial" panose="020B0604020202020204" pitchFamily="34" charset="0"/>
                  <a:buChar char="•"/>
                </a:pPr>
                <a:r>
                  <a:rPr lang="en-GB" dirty="0"/>
                  <a:t>for which PTA recently brough forward some experimental evidence</a:t>
                </a:r>
              </a:p>
              <a:p>
                <a:pPr marL="171450" indent="-171450" algn="l">
                  <a:buFont typeface="Arial" panose="020B0604020202020204" pitchFamily="34" charset="0"/>
                  <a:buChar char="•"/>
                </a:pPr>
                <a:r>
                  <a:rPr lang="en-GB" dirty="0"/>
                  <a:t>Various sources have been proposed</a:t>
                </a:r>
              </a:p>
              <a:p>
                <a:pPr marL="628650" lvl="1" indent="-171450" algn="l">
                  <a:buFont typeface="Arial" panose="020B0604020202020204" pitchFamily="34" charset="0"/>
                  <a:buChar char="•"/>
                </a:pPr>
                <a:r>
                  <a:rPr lang="en-GB" dirty="0"/>
                  <a:t>and I will focus on EW-scale, FOPTs</a:t>
                </a:r>
              </a:p>
              <a:p>
                <a:pPr marL="628650" lvl="1" indent="-171450" algn="l">
                  <a:buFont typeface="Arial" panose="020B0604020202020204" pitchFamily="34" charset="0"/>
                  <a:buChar char="•"/>
                </a:pPr>
                <a:r>
                  <a:rPr lang="en-GB" dirty="0"/>
                  <a:t>which target the frequency band of LISA</a:t>
                </a:r>
              </a:p>
              <a:p>
                <a:pPr marL="1085850" lvl="2" indent="-171450" algn="l">
                  <a:buFont typeface="Arial" panose="020B0604020202020204" pitchFamily="34" charset="0"/>
                  <a:buChar char="•"/>
                </a:pPr>
                <a:r>
                  <a:rPr lang="en-GB" dirty="0"/>
                  <a:t>LISA Redbook: </a:t>
                </a:r>
                <a:r>
                  <a:rPr lang="en-GB" sz="1800" b="0" i="1" dirty="0">
                    <a:solidFill>
                      <a:srgbClr val="000000"/>
                    </a:solidFill>
                    <a:effectLst/>
                    <a:latin typeface="LMSans10-Regular-Identity-H"/>
                  </a:rPr>
                  <a:t>Gravitational waves (GWs) in the Frequency Band of </a:t>
                </a:r>
                <a:r>
                  <a:rPr lang="en-GB" sz="1800" b="0" i="1" dirty="0">
                    <a:solidFill>
                      <a:srgbClr val="000000"/>
                    </a:solidFill>
                    <a:effectLst/>
                    <a:latin typeface="zsfmia-reg"/>
                  </a:rPr>
                  <a:t>0</a:t>
                </a:r>
                <a:r>
                  <a:rPr lang="en-GB" sz="1800" b="0" i="1" dirty="0">
                    <a:solidFill>
                      <a:srgbClr val="000000"/>
                    </a:solidFill>
                    <a:effectLst/>
                    <a:latin typeface="rtxmi"/>
                  </a:rPr>
                  <a:t>.</a:t>
                </a:r>
                <a:r>
                  <a:rPr lang="en-GB" sz="1800" b="0" i="1" dirty="0">
                    <a:solidFill>
                      <a:srgbClr val="000000"/>
                    </a:solidFill>
                    <a:effectLst/>
                    <a:latin typeface="zsfmia-reg"/>
                  </a:rPr>
                  <a:t>1 </a:t>
                </a:r>
                <a:r>
                  <a:rPr lang="en-GB" sz="1800" b="0" i="1" dirty="0" err="1">
                    <a:solidFill>
                      <a:srgbClr val="000000"/>
                    </a:solidFill>
                    <a:effectLst/>
                    <a:latin typeface="LMSans10-Regular-Identity-H"/>
                  </a:rPr>
                  <a:t>mHz</a:t>
                </a:r>
                <a:r>
                  <a:rPr lang="en-GB" sz="1800" b="0" i="1" dirty="0">
                    <a:solidFill>
                      <a:srgbClr val="000000"/>
                    </a:solidFill>
                    <a:effectLst/>
                    <a:latin typeface="LMSans10-Regular-Identity-H"/>
                  </a:rPr>
                  <a:t> – </a:t>
                </a:r>
                <a:r>
                  <a:rPr lang="en-GB" sz="1800" b="0" i="1" dirty="0">
                    <a:solidFill>
                      <a:srgbClr val="000000"/>
                    </a:solidFill>
                    <a:effectLst/>
                    <a:latin typeface="zsfmia-reg"/>
                  </a:rPr>
                  <a:t>1</a:t>
                </a:r>
                <a:r>
                  <a:rPr lang="en-GB" sz="1800" b="0" i="1" dirty="0">
                    <a:solidFill>
                      <a:srgbClr val="000000"/>
                    </a:solidFill>
                    <a:effectLst/>
                    <a:latin typeface="rtxmi"/>
                  </a:rPr>
                  <a:t>.</a:t>
                </a:r>
                <a:r>
                  <a:rPr lang="en-GB" sz="1800" b="0" i="1" dirty="0">
                    <a:solidFill>
                      <a:srgbClr val="000000"/>
                    </a:solidFill>
                    <a:effectLst/>
                    <a:latin typeface="zsfmia-reg"/>
                  </a:rPr>
                  <a:t>0 </a:t>
                </a:r>
                <a:r>
                  <a:rPr lang="en-GB" sz="1800" b="0" i="1" dirty="0">
                    <a:solidFill>
                      <a:srgbClr val="000000"/>
                    </a:solidFill>
                    <a:effectLst/>
                    <a:latin typeface="LMSans10-Regular-Identity-H"/>
                  </a:rPr>
                  <a:t>Hz with a GW Strain Spectral Density: </a:t>
                </a:r>
                <a14:m>
                  <m:oMath xmlns:m="http://schemas.openxmlformats.org/officeDocument/2006/math">
                    <m:sSup>
                      <m:sSupPr>
                        <m:ctrlPr>
                          <a:rPr lang="it-IT" sz="1800" b="0" i="1" dirty="0" smtClean="0">
                            <a:solidFill>
                              <a:srgbClr val="000000"/>
                            </a:solidFill>
                            <a:effectLst/>
                            <a:latin typeface="Cambria Math" panose="02040503050406030204" pitchFamily="18" charset="0"/>
                          </a:rPr>
                        </m:ctrlPr>
                      </m:sSupPr>
                      <m:e>
                        <m:r>
                          <a:rPr lang="en-GB" sz="1800" b="0" i="1" dirty="0" smtClean="0">
                            <a:solidFill>
                              <a:srgbClr val="000000"/>
                            </a:solidFill>
                            <a:effectLst/>
                            <a:latin typeface="Cambria Math" panose="02040503050406030204" pitchFamily="18" charset="0"/>
                          </a:rPr>
                          <m:t>10</m:t>
                        </m:r>
                      </m:e>
                      <m:sup>
                        <m:r>
                          <a:rPr lang="en-GB" sz="1800" b="0" i="1" dirty="0" smtClean="0">
                            <a:solidFill>
                              <a:srgbClr val="000000"/>
                            </a:solidFill>
                            <a:effectLst/>
                            <a:latin typeface="Cambria Math" panose="02040503050406030204" pitchFamily="18" charset="0"/>
                          </a:rPr>
                          <m:t>−21</m:t>
                        </m:r>
                      </m:sup>
                    </m:sSup>
                    <m:r>
                      <a:rPr lang="en-GB" sz="1800" b="0" i="1" dirty="0" smtClean="0">
                        <a:solidFill>
                          <a:srgbClr val="000000"/>
                        </a:solidFill>
                        <a:effectLst/>
                        <a:latin typeface="Cambria Math" panose="02040503050406030204" pitchFamily="18" charset="0"/>
                      </a:rPr>
                      <m:t>–</m:t>
                    </m:r>
                    <m:sSup>
                      <m:sSupPr>
                        <m:ctrlPr>
                          <a:rPr lang="it-IT" sz="1800" b="0" i="1" dirty="0" smtClean="0">
                            <a:solidFill>
                              <a:srgbClr val="000000"/>
                            </a:solidFill>
                            <a:effectLst/>
                            <a:latin typeface="Cambria Math" panose="02040503050406030204" pitchFamily="18" charset="0"/>
                          </a:rPr>
                        </m:ctrlPr>
                      </m:sSupPr>
                      <m:e>
                        <m:r>
                          <a:rPr lang="en-GB" sz="1800" b="0" i="1" dirty="0" smtClean="0">
                            <a:solidFill>
                              <a:srgbClr val="000000"/>
                            </a:solidFill>
                            <a:effectLst/>
                            <a:latin typeface="Cambria Math" panose="02040503050406030204" pitchFamily="18" charset="0"/>
                          </a:rPr>
                          <m:t>10</m:t>
                        </m:r>
                      </m:e>
                      <m:sup>
                        <m:r>
                          <a:rPr lang="en-GB" sz="1800" b="0" i="1" dirty="0" smtClean="0">
                            <a:solidFill>
                              <a:srgbClr val="000000"/>
                            </a:solidFill>
                            <a:effectLst/>
                            <a:latin typeface="Cambria Math" panose="02040503050406030204" pitchFamily="18" charset="0"/>
                          </a:rPr>
                          <m:t>−23</m:t>
                        </m:r>
                      </m:sup>
                    </m:sSup>
                  </m:oMath>
                </a14:m>
                <a:endParaRPr lang="en-GB" i="1" dirty="0"/>
              </a:p>
              <a:p>
                <a:pPr marL="171450" lvl="0" indent="-171450" algn="l">
                  <a:buFont typeface="Arial" panose="020B0604020202020204" pitchFamily="34" charset="0"/>
                  <a:buChar char="•"/>
                </a:pPr>
                <a:r>
                  <a:rPr lang="en-GB" dirty="0"/>
                  <a:t>It is well known that the SM alone cannot produce a FOPT</a:t>
                </a:r>
              </a:p>
              <a:p>
                <a:pPr marL="628650" lvl="1" indent="-171450" algn="l">
                  <a:buFont typeface="Arial" panose="020B0604020202020204" pitchFamily="34" charset="0"/>
                  <a:buChar char="•"/>
                </a:pPr>
                <a:r>
                  <a:rPr lang="en-GB" dirty="0"/>
                  <a:t>so new physics is required</a:t>
                </a:r>
              </a:p>
              <a:p>
                <a:pPr marL="628650" lvl="1" indent="-171450" algn="l">
                  <a:buFont typeface="Arial" panose="020B0604020202020204" pitchFamily="34" charset="0"/>
                  <a:buChar char="•"/>
                </a:pPr>
                <a:r>
                  <a:rPr lang="en-GB" dirty="0"/>
                  <a:t>this opens the possibility to search for the break of other symmetries, besides the EW one</a:t>
                </a:r>
              </a:p>
              <a:p>
                <a:pPr marL="171450" lvl="0" indent="-171450" algn="l">
                  <a:buFont typeface="Arial" panose="020B0604020202020204" pitchFamily="34" charset="0"/>
                  <a:buChar char="•"/>
                </a:pPr>
                <a:r>
                  <a:rPr lang="en-GB" dirty="0"/>
                  <a:t>In this study we address the question of whether colour breaking, and </a:t>
                </a:r>
                <a:r>
                  <a:rPr lang="en-GB" dirty="0" err="1"/>
                  <a:t>color</a:t>
                </a:r>
                <a:r>
                  <a:rPr lang="en-GB" dirty="0"/>
                  <a:t> restoration, are observable at future detectors</a:t>
                </a:r>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a:latin typeface="Cambria Math" panose="02040503050406030204" pitchFamily="18" charset="0"/>
                  </a:rPr>
                  <a:t>𝑇_𝐶</a:t>
                </a:r>
                <a:r>
                  <a:rPr lang="en-GB" dirty="0"/>
                  <a:t>: same </a:t>
                </a:r>
                <a:r>
                  <a:rPr lang="en-GB" dirty="0" err="1"/>
                  <a:t>Vmin</a:t>
                </a:r>
                <a:endParaRPr lang="en-GB" dirty="0"/>
              </a:p>
              <a:p>
                <a:pPr marL="171450" indent="-171450" algn="l">
                  <a:buFont typeface="Arial" panose="020B0604020202020204" pitchFamily="34" charset="0"/>
                  <a:buChar char="•"/>
                </a:pPr>
                <a:r>
                  <a:rPr lang="en-GB" b="0" i="0">
                    <a:latin typeface="Cambria Math" panose="02040503050406030204" pitchFamily="18" charset="0"/>
                  </a:rPr>
                  <a:t>𝑇_𝑁</a:t>
                </a:r>
                <a:r>
                  <a:rPr lang="en-GB" dirty="0"/>
                  <a:t>: transition probability is </a:t>
                </a:r>
                <a:r>
                  <a:rPr lang="en-GB" b="0" i="0">
                    <a:latin typeface="Cambria Math" panose="02040503050406030204" pitchFamily="18" charset="0"/>
                  </a:rPr>
                  <a:t>~1</a:t>
                </a:r>
                <a:r>
                  <a:rPr lang="en-GB" dirty="0"/>
                  <a:t> per unit Hubble</a:t>
                </a:r>
                <a:r>
                  <a:rPr lang="en-GB" baseline="0" dirty="0"/>
                  <a:t> time</a:t>
                </a:r>
              </a:p>
              <a:p>
                <a:pPr marL="628650" lvl="1" indent="-171450" algn="l">
                  <a:buFont typeface="Arial" panose="020B0604020202020204" pitchFamily="34" charset="0"/>
                  <a:buChar char="•"/>
                </a:pPr>
                <a:r>
                  <a:rPr lang="en-GB" baseline="0" dirty="0"/>
                  <a:t>~ GW production starts</a:t>
                </a:r>
              </a:p>
              <a:p>
                <a:pPr marL="171450" indent="-171450" algn="l">
                  <a:buFont typeface="Arial" panose="020B0604020202020204" pitchFamily="34" charset="0"/>
                  <a:buChar char="•"/>
                </a:pPr>
                <a:r>
                  <a:rPr lang="en-GB" b="0" i="0">
                    <a:latin typeface="Cambria Math" panose="02040503050406030204" pitchFamily="18" charset="0"/>
                  </a:rPr>
                  <a:t>𝑇_𝑃</a:t>
                </a:r>
                <a:r>
                  <a:rPr lang="en-GB" dirty="0"/>
                  <a:t>: 34% of false</a:t>
                </a:r>
                <a:r>
                  <a:rPr lang="en-GB" baseline="0" dirty="0"/>
                  <a:t> vacuum tunnelled to true vacuum (new phase structure covers the Universe)</a:t>
                </a:r>
              </a:p>
              <a:p>
                <a:pPr marL="628650" lvl="1" indent="-171450" algn="l">
                  <a:buFont typeface="Arial" panose="020B0604020202020204" pitchFamily="34" charset="0"/>
                  <a:buChar char="•"/>
                </a:pPr>
                <a:r>
                  <a:rPr lang="en-GB" baseline="0" dirty="0"/>
                  <a:t>~ GW production stops</a:t>
                </a: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16</a:t>
            </a:fld>
            <a:endParaRPr lang="en-GB"/>
          </a:p>
        </p:txBody>
      </p:sp>
    </p:spTree>
    <p:extLst>
      <p:ext uri="{BB962C8B-B14F-4D97-AF65-F5344CB8AC3E}">
        <p14:creationId xmlns:p14="http://schemas.microsoft.com/office/powerpoint/2010/main" val="3259806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Once derived a thermal EFT (via DR in this particular case)</a:t>
                </a:r>
                <a:br>
                  <a:rPr lang="en-GB" dirty="0"/>
                </a:br>
                <a:r>
                  <a:rPr lang="en-GB" dirty="0"/>
                  <a:t>the pipeline to obtain GW signals provides for</a:t>
                </a:r>
              </a:p>
              <a:p>
                <a:pPr marL="628650" lvl="1" indent="-171450" algn="l">
                  <a:buFont typeface="Arial" panose="020B0604020202020204" pitchFamily="34" charset="0"/>
                  <a:buChar char="•"/>
                </a:pPr>
                <a:r>
                  <a:rPr lang="en-GB" dirty="0"/>
                  <a:t>the computation of phase transition parameters, namely</a:t>
                </a:r>
              </a:p>
              <a:p>
                <a:pPr marL="1085850" lvl="2" indent="-171450" algn="l">
                  <a:buFont typeface="Arial" panose="020B0604020202020204" pitchFamily="34" charset="0"/>
                  <a:buChar char="•"/>
                </a:pPr>
                <a:r>
                  <a:rPr lang="en-GB" dirty="0"/>
                  <a:t>its strength, duration and bubble wall dynamics</a:t>
                </a:r>
              </a:p>
              <a:p>
                <a:pPr marL="171450" indent="-171450" algn="l">
                  <a:buFont typeface="Arial" panose="020B0604020202020204" pitchFamily="34" charset="0"/>
                  <a:buChar char="•"/>
                </a:pPr>
                <a:r>
                  <a:rPr lang="en-GB" dirty="0"/>
                  <a:t>What about GWs?</a:t>
                </a:r>
              </a:p>
              <a:p>
                <a:pPr marL="628650" lvl="1" indent="-171450" algn="l">
                  <a:buFont typeface="Arial" panose="020B0604020202020204" pitchFamily="34" charset="0"/>
                  <a:buChar char="•"/>
                </a:pPr>
                <a:r>
                  <a:rPr lang="en-GB" dirty="0"/>
                  <a:t>These are produced by the collision of the bubble walls we saw previously</a:t>
                </a:r>
              </a:p>
              <a:p>
                <a:pPr marL="628650" lvl="1" indent="-171450" algn="l">
                  <a:buFont typeface="Arial" panose="020B0604020202020204" pitchFamily="34" charset="0"/>
                  <a:buChar char="•"/>
                </a:pPr>
                <a:r>
                  <a:rPr lang="en-GB" dirty="0"/>
                  <a:t>and the soundwaves in the plasma they contain</a:t>
                </a:r>
              </a:p>
              <a:p>
                <a:pPr marL="171450" lvl="0" indent="-171450" algn="l">
                  <a:buFont typeface="Arial" panose="020B0604020202020204" pitchFamily="34" charset="0"/>
                  <a:buChar char="•"/>
                </a:pPr>
                <a:r>
                  <a:rPr lang="en-GB" dirty="0"/>
                  <a:t>It turns out we can derive, with a good approximation, GW parameters</a:t>
                </a:r>
              </a:p>
              <a:p>
                <a:pPr marL="628650" lvl="1" indent="-171450" algn="l">
                  <a:buFont typeface="Arial" panose="020B0604020202020204" pitchFamily="34" charset="0"/>
                  <a:buChar char="•"/>
                </a:pPr>
                <a:r>
                  <a:rPr lang="en-GB" dirty="0"/>
                  <a:t>from these simple PT parameters (there are semi-analytical expressions)</a:t>
                </a:r>
              </a:p>
              <a:p>
                <a:pPr marL="628650" lvl="1" indent="-171450" algn="l">
                  <a:buFont typeface="Arial" panose="020B0604020202020204" pitchFamily="34" charset="0"/>
                  <a:buChar char="•"/>
                </a:pPr>
                <a:r>
                  <a:rPr lang="en-GB" dirty="0"/>
                  <a:t>from these parameters, we derive the GW spectrum, amplitude vs </a:t>
                </a:r>
                <a14:m>
                  <m:oMath xmlns:m="http://schemas.openxmlformats.org/officeDocument/2006/math">
                    <m:func>
                      <m:funcPr>
                        <m:ctrlPr>
                          <a:rPr lang="it-IT" b="0" i="1" smtClean="0">
                            <a:latin typeface="Cambria Math" panose="02040503050406030204" pitchFamily="18" charset="0"/>
                          </a:rPr>
                        </m:ctrlPr>
                      </m:funcPr>
                      <m:fName>
                        <m:r>
                          <m:rPr>
                            <m:sty m:val="p"/>
                          </m:rPr>
                          <a:rPr lang="it-IT" b="0" i="0" smtClean="0">
                            <a:latin typeface="Cambria Math" panose="02040503050406030204" pitchFamily="18" charset="0"/>
                          </a:rPr>
                          <m:t>log</m:t>
                        </m:r>
                      </m:fName>
                      <m:e>
                        <m:r>
                          <a:rPr lang="it-IT" b="0" i="1" smtClean="0">
                            <a:latin typeface="Cambria Math" panose="02040503050406030204" pitchFamily="18" charset="0"/>
                          </a:rPr>
                          <m:t>𝑓</m:t>
                        </m:r>
                      </m:e>
                    </m:func>
                  </m:oMath>
                </a14:m>
                <a:endParaRPr lang="en-GB" dirty="0"/>
              </a:p>
              <a:p>
                <a:pPr marL="171450" lvl="0" indent="-171450" algn="l">
                  <a:buFont typeface="Arial" panose="020B0604020202020204" pitchFamily="34" charset="0"/>
                  <a:buChar char="•"/>
                </a:pPr>
                <a:r>
                  <a:rPr lang="en-GB" dirty="0"/>
                  <a:t>We then iterate this process over and over</a:t>
                </a:r>
              </a:p>
              <a:p>
                <a:pPr marL="628650" lvl="1" indent="-171450" algn="l">
                  <a:buFont typeface="Arial" panose="020B0604020202020204" pitchFamily="34" charset="0"/>
                  <a:buChar char="•"/>
                </a:pPr>
                <a:r>
                  <a:rPr lang="en-GB" dirty="0"/>
                  <a:t>varying the parameters of the original particle physics model</a:t>
                </a:r>
              </a:p>
              <a:p>
                <a:pPr marL="628650" lvl="1" indent="-171450" algn="l">
                  <a:buFont typeface="Arial" panose="020B0604020202020204" pitchFamily="34" charset="0"/>
                  <a:buChar char="•"/>
                </a:pPr>
                <a:r>
                  <a:rPr lang="en-GB" dirty="0"/>
                  <a:t>and we only look at the peaks of these spectra</a:t>
                </a:r>
              </a:p>
              <a:p>
                <a:pPr marL="171450" lvl="0" indent="-171450" algn="l">
                  <a:buFont typeface="Arial" panose="020B0604020202020204" pitchFamily="34" charset="0"/>
                  <a:buChar char="•"/>
                </a:pPr>
                <a:r>
                  <a:rPr lang="en-GB" dirty="0"/>
                  <a:t>Here, </a:t>
                </a:r>
                <a:r>
                  <a:rPr lang="en-GB" dirty="0" err="1"/>
                  <a:t>color</a:t>
                </a:r>
                <a:r>
                  <a:rPr lang="en-GB" dirty="0"/>
                  <a:t> indicates the </a:t>
                </a:r>
                <a:r>
                  <a:rPr lang="en-GB" b="1" dirty="0"/>
                  <a:t>strength</a:t>
                </a:r>
                <a:r>
                  <a:rPr lang="en-GB" dirty="0"/>
                  <a:t> of the PTs</a:t>
                </a:r>
              </a:p>
              <a:p>
                <a:pPr marL="628650" lvl="1" indent="-171450" algn="l">
                  <a:buFont typeface="Arial" panose="020B0604020202020204" pitchFamily="34" charset="0"/>
                  <a:buChar char="•"/>
                </a:pPr>
                <a:r>
                  <a:rPr lang="en-GB" dirty="0"/>
                  <a:t>We find that indeed, </a:t>
                </a:r>
                <a:r>
                  <a:rPr lang="en-GB" b="0" dirty="0"/>
                  <a:t>there are</a:t>
                </a:r>
                <a:r>
                  <a:rPr lang="en-GB" dirty="0"/>
                  <a:t> </a:t>
                </a:r>
                <a:r>
                  <a:rPr lang="it-IT" dirty="0" err="1"/>
                  <a:t>GWs</a:t>
                </a:r>
                <a:r>
                  <a:rPr lang="it-IT" dirty="0"/>
                  <a:t> strong </a:t>
                </a:r>
                <a:r>
                  <a:rPr lang="it-IT" dirty="0" err="1"/>
                  <a:t>enough</a:t>
                </a:r>
                <a:endParaRPr lang="it-IT" dirty="0"/>
              </a:p>
              <a:p>
                <a:pPr marL="628650" lvl="1" indent="-171450" algn="l">
                  <a:buFont typeface="Arial" panose="020B0604020202020204" pitchFamily="34" charset="0"/>
                  <a:buChar char="•"/>
                </a:pPr>
                <a:r>
                  <a:rPr lang="it-IT" dirty="0"/>
                  <a:t>to be </a:t>
                </a:r>
                <a:r>
                  <a:rPr lang="it-IT" dirty="0" err="1"/>
                  <a:t>detectable</a:t>
                </a:r>
                <a:r>
                  <a:rPr lang="it-IT" dirty="0"/>
                  <a:t> by LISA</a:t>
                </a:r>
                <a:endParaRPr lang="en-GB" dirty="0"/>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Nice feature of FOPT GWs</a:t>
                </a:r>
              </a:p>
              <a:p>
                <a:pPr marL="628650" lvl="1" indent="-171450" algn="l">
                  <a:buFont typeface="Arial" panose="020B0604020202020204" pitchFamily="34" charset="0"/>
                  <a:buChar char="•"/>
                </a:pPr>
                <a:r>
                  <a:rPr lang="en-GB" dirty="0"/>
                  <a:t>although the bubble evolution and heat release depend on model details</a:t>
                </a:r>
              </a:p>
              <a:p>
                <a:pPr marL="628650" lvl="1" indent="-171450" algn="l">
                  <a:buFont typeface="Arial" panose="020B0604020202020204" pitchFamily="34" charset="0"/>
                  <a:buChar char="•"/>
                </a:pPr>
                <a:r>
                  <a:rPr lang="en-GB" dirty="0"/>
                  <a:t>GW signal is phenomenologically described by 2 (3) parameters</a:t>
                </a:r>
                <a:endParaRPr lang="en-GB" i="1" dirty="0"/>
              </a:p>
              <a:p>
                <a:pPr marL="1143000" lvl="2" indent="-228600" algn="l">
                  <a:buFont typeface="+mj-lt"/>
                  <a:buAutoNum type="arabicPeriod"/>
                </a:pPr>
                <a:r>
                  <a:rPr lang="en-GB" b="0" i="0">
                    <a:latin typeface="Cambria Math" panose="02040503050406030204" pitchFamily="18" charset="0"/>
                  </a:rPr>
                  <a:t>𝛼 →</a:t>
                </a:r>
                <a:r>
                  <a:rPr lang="en-GB" dirty="0"/>
                  <a:t> strength</a:t>
                </a:r>
              </a:p>
              <a:p>
                <a:pPr marL="1143000" lvl="2" indent="-228600" algn="l">
                  <a:buFont typeface="+mj-lt"/>
                  <a:buAutoNum type="arabicPeriod"/>
                </a:pPr>
                <a:r>
                  <a:rPr lang="en-GB" b="0" i="0">
                    <a:latin typeface="Cambria Math" panose="02040503050406030204" pitchFamily="18" charset="0"/>
                  </a:rPr>
                  <a:t>𝛽/𝐻  →</a:t>
                </a:r>
                <a:r>
                  <a:rPr lang="en-GB" dirty="0"/>
                  <a:t> inverse duration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a:latin typeface="Cambria Math" panose="02040503050406030204" pitchFamily="18" charset="0"/>
                  </a:rPr>
                  <a:t>Δ"vev "→</a:t>
                </a:r>
                <a:r>
                  <a:rPr lang="en-GB" i="0" dirty="0">
                    <a:latin typeface="Cambria Math" panose="02040503050406030204" pitchFamily="18" charset="0"/>
                  </a:rPr>
                  <a:t>"  strong PT</a:t>
                </a:r>
                <a:r>
                  <a:rPr lang="en-GB" i="0" dirty="0"/>
                  <a:t>"</a:t>
                </a:r>
                <a:endParaRPr lang="en-GB" dirty="0"/>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The values that these parameters can take depend on the details and the particle physics nature of the PT, but the GW signal can be described in terms of them in a phenomenological, practically model-independent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lgn="l">
                  <a:buFont typeface="Arial" panose="020B0604020202020204" pitchFamily="34" charset="0"/>
                  <a:buChar char="•"/>
                </a:pPr>
                <a:r>
                  <a:rPr lang="en-GB" dirty="0"/>
                  <a:t>Future project with </a:t>
                </a:r>
                <a:r>
                  <a:rPr lang="en-GB" dirty="0" err="1"/>
                  <a:t>FindBounce</a:t>
                </a:r>
                <a:r>
                  <a:rPr lang="en-GB" dirty="0"/>
                  <a:t> &amp; </a:t>
                </a:r>
                <a:r>
                  <a:rPr lang="en-GB" dirty="0" err="1"/>
                  <a:t>DRalgo</a:t>
                </a:r>
                <a:r>
                  <a:rPr lang="en-GB" dirty="0"/>
                  <a:t>:</a:t>
                </a:r>
                <a:br>
                  <a:rPr lang="en-GB" dirty="0"/>
                </a:br>
                <a:r>
                  <a:rPr lang="en-GB" dirty="0"/>
                  <a:t>determine TD parameters analytically</a:t>
                </a:r>
              </a:p>
              <a:p>
                <a:pPr marL="171450" indent="-171450">
                  <a:buFont typeface="Arial" panose="020B0604020202020204" pitchFamily="34" charset="0"/>
                  <a:buChar char="•"/>
                </a:pP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17</a:t>
            </a:fld>
            <a:endParaRPr lang="en-GB"/>
          </a:p>
        </p:txBody>
      </p:sp>
    </p:spTree>
    <p:extLst>
      <p:ext uri="{BB962C8B-B14F-4D97-AF65-F5344CB8AC3E}">
        <p14:creationId xmlns:p14="http://schemas.microsoft.com/office/powerpoint/2010/main" val="8684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it-IT" dirty="0"/>
                  <a:t>We </a:t>
                </a:r>
                <a:r>
                  <a:rPr lang="it-IT" dirty="0" err="1"/>
                  <a:t>may</a:t>
                </a:r>
                <a:r>
                  <a:rPr lang="it-IT" dirty="0"/>
                  <a:t> </a:t>
                </a:r>
                <a:r>
                  <a:rPr lang="it-IT" dirty="0" err="1"/>
                  <a:t>also</a:t>
                </a:r>
                <a:r>
                  <a:rPr lang="it-IT" dirty="0"/>
                  <a:t> </a:t>
                </a:r>
                <a:r>
                  <a:rPr lang="it-IT" dirty="0" err="1"/>
                  <a:t>draw</a:t>
                </a:r>
                <a:r>
                  <a:rPr lang="it-IT" dirty="0"/>
                  <a:t> a connection with collider </a:t>
                </a:r>
                <a:r>
                  <a:rPr lang="it-IT" dirty="0" err="1"/>
                  <a:t>observables</a:t>
                </a:r>
                <a:endParaRPr lang="it-IT" dirty="0"/>
              </a:p>
              <a:p>
                <a:pPr marL="628650" lvl="1" indent="-171450" algn="l">
                  <a:buFont typeface="Arial" panose="020B0604020202020204" pitchFamily="34" charset="0"/>
                  <a:buChar char="•"/>
                </a:pPr>
                <a:r>
                  <a:rPr lang="it-IT" dirty="0" err="1"/>
                  <a:t>looking</a:t>
                </a:r>
                <a:r>
                  <a:rPr lang="it-IT" dirty="0"/>
                  <a:t> </a:t>
                </a:r>
                <a:r>
                  <a:rPr lang="it-IT" dirty="0" err="1"/>
                  <a:t>at</a:t>
                </a:r>
                <a:r>
                  <a:rPr lang="it-IT" dirty="0"/>
                  <a:t> the Higgs </a:t>
                </a:r>
                <a:r>
                  <a:rPr lang="it-IT" dirty="0" err="1"/>
                  <a:t>cubic</a:t>
                </a:r>
                <a:r>
                  <a:rPr lang="it-IT" dirty="0"/>
                  <a:t> self </a:t>
                </a:r>
                <a:r>
                  <a:rPr lang="it-IT" dirty="0" err="1"/>
                  <a:t>coupling</a:t>
                </a:r>
                <a:r>
                  <a:rPr lang="it-IT" dirty="0"/>
                  <a:t> </a:t>
                </a:r>
                <a14:m>
                  <m:oMath xmlns:m="http://schemas.openxmlformats.org/officeDocument/2006/math">
                    <m:r>
                      <a:rPr lang="it-IT" b="0" i="1" smtClean="0">
                        <a:latin typeface="Cambria Math" panose="02040503050406030204" pitchFamily="18" charset="0"/>
                      </a:rPr>
                      <m:t>𝜆</m:t>
                    </m:r>
                  </m:oMath>
                </a14:m>
                <a:endParaRPr lang="it-IT" dirty="0"/>
              </a:p>
              <a:p>
                <a:pPr marL="628650" lvl="1" indent="-171450" algn="l">
                  <a:buFont typeface="Arial" panose="020B0604020202020204" pitchFamily="34" charset="0"/>
                  <a:buChar char="•"/>
                </a:pPr>
                <a:r>
                  <a:rPr lang="it-IT" dirty="0"/>
                  <a:t>and </a:t>
                </a:r>
                <a:r>
                  <a:rPr lang="it-IT" dirty="0" err="1"/>
                  <a:t>it’s</a:t>
                </a:r>
                <a:r>
                  <a:rPr lang="it-IT" dirty="0"/>
                  <a:t> </a:t>
                </a:r>
                <a:r>
                  <a:rPr lang="it-IT" dirty="0" err="1"/>
                  <a:t>modifier</a:t>
                </a:r>
                <a:r>
                  <a:rPr lang="it-IT" dirty="0"/>
                  <a:t>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𝜅</m:t>
                        </m:r>
                      </m:e>
                      <m:sub>
                        <m:r>
                          <a:rPr lang="it-IT" b="0" i="1" smtClean="0">
                            <a:latin typeface="Cambria Math" panose="02040503050406030204" pitchFamily="18" charset="0"/>
                          </a:rPr>
                          <m:t>𝜆</m:t>
                        </m:r>
                      </m:sub>
                    </m:sSub>
                  </m:oMath>
                </a14:m>
                <a:endParaRPr lang="en-GB" dirty="0"/>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Nice feature of FOPT GWs</a:t>
                </a:r>
              </a:p>
              <a:p>
                <a:pPr marL="628650" lvl="1" indent="-171450" algn="l">
                  <a:buFont typeface="Arial" panose="020B0604020202020204" pitchFamily="34" charset="0"/>
                  <a:buChar char="•"/>
                </a:pPr>
                <a:r>
                  <a:rPr lang="en-GB" dirty="0"/>
                  <a:t>although the bubble evolution and heat release depend on model details</a:t>
                </a:r>
              </a:p>
              <a:p>
                <a:pPr marL="628650" lvl="1" indent="-171450" algn="l">
                  <a:buFont typeface="Arial" panose="020B0604020202020204" pitchFamily="34" charset="0"/>
                  <a:buChar char="•"/>
                </a:pPr>
                <a:r>
                  <a:rPr lang="en-GB" dirty="0"/>
                  <a:t>GW signal is phenomenologically described by 2 (3) parameters</a:t>
                </a:r>
                <a:endParaRPr lang="en-GB" i="1" dirty="0"/>
              </a:p>
              <a:p>
                <a:pPr marL="1143000" lvl="2" indent="-228600" algn="l">
                  <a:buFont typeface="+mj-lt"/>
                  <a:buAutoNum type="arabicPeriod"/>
                </a:pPr>
                <a:r>
                  <a:rPr lang="en-GB" b="0" i="0">
                    <a:latin typeface="Cambria Math" panose="02040503050406030204" pitchFamily="18" charset="0"/>
                  </a:rPr>
                  <a:t>𝛼 →</a:t>
                </a:r>
                <a:r>
                  <a:rPr lang="en-GB" dirty="0"/>
                  <a:t> strength</a:t>
                </a:r>
              </a:p>
              <a:p>
                <a:pPr marL="1143000" lvl="2" indent="-228600" algn="l">
                  <a:buFont typeface="+mj-lt"/>
                  <a:buAutoNum type="arabicPeriod"/>
                </a:pPr>
                <a:r>
                  <a:rPr lang="en-GB" b="0" i="0">
                    <a:latin typeface="Cambria Math" panose="02040503050406030204" pitchFamily="18" charset="0"/>
                  </a:rPr>
                  <a:t>𝛽/𝐻  →</a:t>
                </a:r>
                <a:r>
                  <a:rPr lang="en-GB" dirty="0"/>
                  <a:t> inverse duration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a:latin typeface="Cambria Math" panose="02040503050406030204" pitchFamily="18" charset="0"/>
                  </a:rPr>
                  <a:t>Δ"vev "→</a:t>
                </a:r>
                <a:r>
                  <a:rPr lang="en-GB" i="0" dirty="0">
                    <a:latin typeface="Cambria Math" panose="02040503050406030204" pitchFamily="18" charset="0"/>
                  </a:rPr>
                  <a:t>"  strong PT</a:t>
                </a:r>
                <a:r>
                  <a:rPr lang="en-GB" i="0" dirty="0"/>
                  <a:t>"</a:t>
                </a:r>
                <a:endParaRPr lang="en-GB" dirty="0"/>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The values that these parameters can take depend on the details and the particle physics nature of the PT, but the GW signal can be described in terms of them in a phenomenological, practically model-independent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lgn="l">
                  <a:buFont typeface="Arial" panose="020B0604020202020204" pitchFamily="34" charset="0"/>
                  <a:buChar char="•"/>
                </a:pPr>
                <a:r>
                  <a:rPr lang="en-GB" dirty="0"/>
                  <a:t>Future project with </a:t>
                </a:r>
                <a:r>
                  <a:rPr lang="en-GB" dirty="0" err="1"/>
                  <a:t>FindBounce</a:t>
                </a:r>
                <a:r>
                  <a:rPr lang="en-GB" dirty="0"/>
                  <a:t> &amp; </a:t>
                </a:r>
                <a:r>
                  <a:rPr lang="en-GB" dirty="0" err="1"/>
                  <a:t>DRalgo</a:t>
                </a:r>
                <a:r>
                  <a:rPr lang="en-GB" dirty="0"/>
                  <a:t>:</a:t>
                </a:r>
                <a:br>
                  <a:rPr lang="en-GB" dirty="0"/>
                </a:br>
                <a:r>
                  <a:rPr lang="en-GB" dirty="0"/>
                  <a:t>determine TD parameters analytically</a:t>
                </a:r>
              </a:p>
              <a:p>
                <a:pPr marL="171450" indent="-171450">
                  <a:buFont typeface="Arial" panose="020B0604020202020204" pitchFamily="34" charset="0"/>
                  <a:buChar char="•"/>
                </a:pP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18</a:t>
            </a:fld>
            <a:endParaRPr lang="en-GB"/>
          </a:p>
        </p:txBody>
      </p:sp>
    </p:spTree>
    <p:extLst>
      <p:ext uri="{BB962C8B-B14F-4D97-AF65-F5344CB8AC3E}">
        <p14:creationId xmlns:p14="http://schemas.microsoft.com/office/powerpoint/2010/main" val="67510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noProof="0" dirty="0"/>
                  <a:t>B. </a:t>
                </a:r>
                <a:r>
                  <a:rPr lang="en-GB" noProof="0" dirty="0" err="1"/>
                  <a:t>asym</a:t>
                </a:r>
                <a:r>
                  <a:rPr lang="en-GB" noProof="0" dirty="0"/>
                  <a:t>. </a:t>
                </a:r>
                <a:r>
                  <a:rPr lang="en-GB" sz="1200" noProof="0" dirty="0"/>
                  <a:t>remains a fundamental problem in particle physics and cosmology</a:t>
                </a:r>
                <a:endParaRPr lang="en-GB" noProof="0" dirty="0"/>
              </a:p>
              <a:p>
                <a:pPr marL="171450" indent="-171450" algn="l">
                  <a:buFont typeface="Arial" panose="020B0604020202020204" pitchFamily="34" charset="0"/>
                  <a:buChar char="•"/>
                </a:pPr>
                <a:r>
                  <a:rPr lang="en-GB" noProof="0" dirty="0"/>
                  <a:t>Sakharov conditions</a:t>
                </a:r>
              </a:p>
              <a:p>
                <a:pPr marL="171450" indent="-171450" algn="l">
                  <a:buFont typeface="Arial" panose="020B0604020202020204" pitchFamily="34" charset="0"/>
                  <a:buChar char="•"/>
                </a:pPr>
                <a:r>
                  <a:rPr lang="en-GB" noProof="0" dirty="0"/>
                  <a:t>EW Baryogenesis</a:t>
                </a:r>
                <a:br>
                  <a:rPr lang="en-GB" noProof="0" dirty="0"/>
                </a:br>
                <a:r>
                  <a:rPr lang="en-GB" noProof="0" dirty="0"/>
                  <a:t>EWBG is a framework</a:t>
                </a:r>
                <a:br>
                  <a:rPr lang="en-GB" noProof="0" dirty="0"/>
                </a:br>
                <a:r>
                  <a:rPr lang="en-GB" noProof="0" dirty="0"/>
                  <a:t>(hypothetical process that took place in the early universe)</a:t>
                </a:r>
                <a:br>
                  <a:rPr lang="en-GB" noProof="0" dirty="0"/>
                </a:br>
                <a:r>
                  <a:rPr lang="en-GB" noProof="0" dirty="0"/>
                  <a:t>that allows to produce b. </a:t>
                </a:r>
                <a:r>
                  <a:rPr lang="en-GB" noProof="0" dirty="0" err="1"/>
                  <a:t>asym</a:t>
                </a:r>
                <a:r>
                  <a:rPr lang="en-GB" noProof="0" dirty="0"/>
                  <a:t>. while obeying Sakharov </a:t>
                </a:r>
                <a:r>
                  <a:rPr lang="en-GB" noProof="0" dirty="0" err="1"/>
                  <a:t>cond.s</a:t>
                </a:r>
                <a:endParaRPr lang="en-GB" noProof="0" dirty="0"/>
              </a:p>
              <a:p>
                <a:pPr marL="171450" indent="-171450" algn="l">
                  <a:buFont typeface="Arial" panose="020B0604020202020204" pitchFamily="34" charset="0"/>
                  <a:buChar char="•"/>
                </a:pPr>
                <a:r>
                  <a:rPr lang="en-GB" noProof="0" dirty="0"/>
                  <a:t>SM</a:t>
                </a:r>
                <a:br>
                  <a:rPr lang="en-GB" noProof="0" dirty="0"/>
                </a:br>
                <a:r>
                  <a:rPr lang="en-GB" noProof="0" dirty="0"/>
                  <a:t>The SM does satisfy the first 2 conditions</a:t>
                </a:r>
              </a:p>
              <a:p>
                <a:pPr marL="685800" lvl="1" indent="-228600" algn="l">
                  <a:buFont typeface="+mj-lt"/>
                  <a:buAutoNum type="arabicPeriod"/>
                </a:pPr>
                <a:r>
                  <a:rPr lang="en-GB" noProof="0" dirty="0"/>
                  <a:t>the first condition, although non-perturbatively</a:t>
                </a:r>
              </a:p>
              <a:p>
                <a:pPr marL="685800" lvl="1" indent="-228600" algn="l">
                  <a:buFont typeface="+mj-lt"/>
                  <a:buAutoNum type="arabicPeriod"/>
                </a:pPr>
                <a:r>
                  <a:rPr lang="en-GB" noProof="0" dirty="0"/>
                  <a:t>the second condition, although weakly</a:t>
                </a:r>
              </a:p>
              <a:p>
                <a:pPr marL="457200" lvl="1" indent="0" algn="l">
                  <a:buFont typeface="+mj-lt"/>
                  <a:buNone/>
                </a:pPr>
                <a:r>
                  <a:rPr lang="en-GB" noProof="0" dirty="0"/>
                  <a:t>although too weakly to account necessary baryon asymmetry in the early Universe.</a:t>
                </a:r>
              </a:p>
              <a:p>
                <a:pPr marL="457200" lvl="1" indent="0" algn="l">
                  <a:buFont typeface="Arial" panose="020B0604020202020204" pitchFamily="34" charset="0"/>
                  <a:buNone/>
                </a:pPr>
                <a:r>
                  <a:rPr lang="en-GB" noProof="0" dirty="0"/>
                  <a:t>And anyways, the EWPT is notoriously cross-over in the SM,</a:t>
                </a:r>
              </a:p>
              <a:p>
                <a:pPr marL="457200" lvl="1" indent="0" algn="l">
                  <a:buFont typeface="Arial" panose="020B0604020202020204" pitchFamily="34" charset="0"/>
                  <a:buNone/>
                </a:pPr>
                <a:r>
                  <a:rPr lang="en-GB" noProof="0" dirty="0"/>
                  <a:t>given measure mass of the Higgs boson.</a:t>
                </a:r>
              </a:p>
              <a:p>
                <a:pPr marL="171450" lvl="0" indent="-171450" algn="l">
                  <a:buFont typeface="Arial" panose="020B0604020202020204" pitchFamily="34" charset="0"/>
                  <a:buChar char="•"/>
                </a:pPr>
                <a:r>
                  <a:rPr lang="en-GB" noProof="0" dirty="0"/>
                  <a:t>New physics is required</a:t>
                </a:r>
              </a:p>
              <a:p>
                <a:pPr marL="628650" lvl="1" indent="-171450" algn="l">
                  <a:buFont typeface="Arial" panose="020B0604020202020204" pitchFamily="34" charset="0"/>
                  <a:buChar char="•"/>
                </a:pPr>
                <a:r>
                  <a:rPr lang="en-GB" noProof="0" dirty="0"/>
                  <a:t>This framework allows us not only to probe the breaking of the EW sym.,</a:t>
                </a:r>
              </a:p>
              <a:p>
                <a:pPr marL="628650" lvl="1" indent="-171450" algn="l">
                  <a:buFont typeface="Arial" panose="020B0604020202020204" pitchFamily="34" charset="0"/>
                  <a:buChar char="•"/>
                </a:pPr>
                <a:r>
                  <a:rPr lang="en-GB" noProof="0" dirty="0"/>
                  <a:t>but also, to potentially detect the breaking of other symmetries, such as the colour-symmetry.</a:t>
                </a:r>
              </a:p>
              <a:p>
                <a:pPr marL="171450" indent="-171450" algn="l">
                  <a:buFont typeface="Arial" panose="020B0604020202020204" pitchFamily="34" charset="0"/>
                  <a:buChar char="•"/>
                </a:pPr>
                <a:endParaRPr lang="en-GB" noProof="0" dirty="0"/>
              </a:p>
              <a:p>
                <a:pPr marL="0" indent="0" algn="l">
                  <a:buFont typeface="Arial" panose="020B0604020202020204" pitchFamily="34" charset="0"/>
                  <a:buNone/>
                </a:pPr>
                <a:endParaRPr lang="en-GB" noProof="0" dirty="0"/>
              </a:p>
              <a:p>
                <a:pPr marL="171450" indent="-171450" algn="l">
                  <a:buFont typeface="Arial" panose="020B0604020202020204" pitchFamily="34" charset="0"/>
                  <a:buChar char="•"/>
                </a:pPr>
                <a:r>
                  <a:rPr lang="en-GB" noProof="0" dirty="0"/>
                  <a:t>Alternative theories</a:t>
                </a:r>
              </a:p>
              <a:p>
                <a:pPr marL="628650" lvl="1" indent="-171450" algn="l">
                  <a:buFont typeface="Arial" panose="020B0604020202020204" pitchFamily="34" charset="0"/>
                  <a:buChar char="•"/>
                </a:pPr>
                <a:r>
                  <a:rPr lang="en-GB" noProof="0" dirty="0"/>
                  <a:t>GUT-scale baryogenesis</a:t>
                </a:r>
              </a:p>
              <a:p>
                <a:pPr marL="1085850" lvl="2" indent="-171450" algn="l">
                  <a:buFont typeface="Arial" panose="020B0604020202020204" pitchFamily="34" charset="0"/>
                  <a:buChar char="•"/>
                </a:pPr>
                <a:r>
                  <a:rPr lang="en-GB" noProof="0" dirty="0"/>
                  <a:t>but </a:t>
                </a:r>
                <a14:m>
                  <m:oMath xmlns:m="http://schemas.openxmlformats.org/officeDocument/2006/math">
                    <m:r>
                      <a:rPr lang="en-GB" b="0" i="1" noProof="0" smtClean="0">
                        <a:latin typeface="Cambria Math" panose="02040503050406030204" pitchFamily="18" charset="0"/>
                      </a:rPr>
                      <m:t>𝐵</m:t>
                    </m:r>
                    <m:r>
                      <a:rPr lang="en-GB" b="0" i="1" noProof="0" smtClean="0">
                        <a:latin typeface="Cambria Math" panose="02040503050406030204" pitchFamily="18" charset="0"/>
                      </a:rPr>
                      <m:t>+</m:t>
                    </m:r>
                    <m:r>
                      <a:rPr lang="en-GB" b="0" i="1" noProof="0" smtClean="0">
                        <a:latin typeface="Cambria Math" panose="02040503050406030204" pitchFamily="18" charset="0"/>
                      </a:rPr>
                      <m:t>𝐿</m:t>
                    </m:r>
                  </m:oMath>
                </a14:m>
                <a:r>
                  <a:rPr lang="en-GB" noProof="0" dirty="0"/>
                  <a:t> violating processes (</a:t>
                </a:r>
                <a:r>
                  <a:rPr lang="en-GB" noProof="0" dirty="0" err="1"/>
                  <a:t>sphalerons</a:t>
                </a:r>
                <a:r>
                  <a:rPr lang="en-GB" noProof="0" dirty="0"/>
                  <a:t>)</a:t>
                </a:r>
                <a:r>
                  <a:rPr lang="en-GB" baseline="0" noProof="0" dirty="0"/>
                  <a:t> </a:t>
                </a:r>
                <a:endParaRPr lang="en-GB" noProof="0" dirty="0"/>
              </a:p>
              <a:p>
                <a:pPr marL="628650" lvl="1" indent="-171450" algn="l">
                  <a:buFont typeface="Arial" panose="020B0604020202020204" pitchFamily="34" charset="0"/>
                  <a:buChar char="•"/>
                </a:pPr>
                <a:r>
                  <a:rPr lang="en-GB" noProof="0" dirty="0"/>
                  <a:t>Local b. </a:t>
                </a:r>
                <a:r>
                  <a:rPr lang="en-GB" noProof="0" dirty="0" err="1"/>
                  <a:t>asym</a:t>
                </a:r>
                <a:r>
                  <a:rPr lang="en-GB" noProof="0" dirty="0"/>
                  <a:t>.</a:t>
                </a:r>
                <a:br>
                  <a:rPr lang="en-GB" noProof="0" dirty="0"/>
                </a:br>
                <a:r>
                  <a:rPr lang="en-GB" noProof="0" dirty="0"/>
                  <a:t>Matter/</a:t>
                </a:r>
                <a:r>
                  <a:rPr lang="en-GB" noProof="0" dirty="0" err="1"/>
                  <a:t>antim</a:t>
                </a:r>
                <a:r>
                  <a:rPr lang="en-GB" noProof="0" dirty="0"/>
                  <a:t>. separated into widely distant regions of the universe.</a:t>
                </a:r>
              </a:p>
              <a:p>
                <a:pPr marL="1085850" lvl="2" indent="-171450" algn="l">
                  <a:buFont typeface="Arial" panose="020B0604020202020204" pitchFamily="34" charset="0"/>
                  <a:buChar char="•"/>
                </a:pPr>
                <a:r>
                  <a:rPr lang="en-GB" noProof="0" dirty="0"/>
                  <a:t>But this would give a specific gamma ray luminosity at the boundaries.</a:t>
                </a:r>
                <a:br>
                  <a:rPr lang="en-GB" noProof="0" dirty="0"/>
                </a:br>
                <a:r>
                  <a:rPr lang="en-GB" noProof="0" dirty="0"/>
                  <a:t>NOT detected.</a:t>
                </a:r>
              </a:p>
              <a:p>
                <a:pPr marL="628650" lvl="1" indent="-171450" algn="l">
                  <a:buFont typeface="Arial" panose="020B0604020202020204" pitchFamily="34" charset="0"/>
                  <a:buChar char="•"/>
                </a:pPr>
                <a:r>
                  <a:rPr lang="en-GB" noProof="0" dirty="0"/>
                  <a:t>Mirror anti-universe</a:t>
                </a:r>
                <a:br>
                  <a:rPr lang="en-GB" noProof="0" dirty="0"/>
                </a:br>
                <a:r>
                  <a:rPr lang="en-GB" noProof="0" dirty="0"/>
                  <a:t>A universe-</a:t>
                </a:r>
                <a:r>
                  <a:rPr lang="en-GB" noProof="0" dirty="0" err="1"/>
                  <a:t>antiuniverse</a:t>
                </a:r>
                <a:r>
                  <a:rPr lang="en-GB" noProof="0" dirty="0"/>
                  <a:t> pair was created at big bang,</a:t>
                </a:r>
                <a:br>
                  <a:rPr lang="en-GB" noProof="0" dirty="0"/>
                </a:br>
                <a:r>
                  <a:rPr lang="en-GB" noProof="0" dirty="0"/>
                  <a:t>proposing that T-fluctuations in CMB are due to QM nature of BB singularity.</a:t>
                </a:r>
                <a:br>
                  <a:rPr lang="en-GB" noProof="0" dirty="0"/>
                </a:br>
                <a:r>
                  <a:rPr lang="en-GB" noProof="0" dirty="0"/>
                  <a:t>It can also account for DM, producing many (superheavy) sterile neutrinos.</a:t>
                </a:r>
              </a:p>
              <a:p>
                <a:pPr marL="1085850" lvl="2" indent="-171450" algn="l">
                  <a:buFont typeface="Arial" panose="020B0604020202020204" pitchFamily="34" charset="0"/>
                  <a:buChar char="•"/>
                </a:pPr>
                <a:r>
                  <a:rPr lang="en-GB" noProof="0" dirty="0"/>
                  <a:t>But it is not clear if it explains homogeneity of universe on large scale (inflation)</a:t>
                </a:r>
              </a:p>
              <a:p>
                <a:pPr marL="171450" indent="-171450" algn="l">
                  <a:buFont typeface="Arial" panose="020B0604020202020204" pitchFamily="34" charset="0"/>
                  <a:buChar char="•"/>
                </a:pPr>
                <a:endParaRPr lang="en-GB" noProof="0" dirty="0"/>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a:latin typeface="Cambria Math" panose="02040503050406030204" pitchFamily="18" charset="0"/>
                  </a:rPr>
                  <a:t>𝑇_𝐶</a:t>
                </a:r>
                <a:r>
                  <a:rPr lang="en-GB" dirty="0"/>
                  <a:t>: same </a:t>
                </a:r>
                <a:r>
                  <a:rPr lang="en-GB" dirty="0" err="1"/>
                  <a:t>Vmin</a:t>
                </a:r>
                <a:endParaRPr lang="en-GB" dirty="0"/>
              </a:p>
              <a:p>
                <a:pPr marL="171450" indent="-171450" algn="l">
                  <a:buFont typeface="Arial" panose="020B0604020202020204" pitchFamily="34" charset="0"/>
                  <a:buChar char="•"/>
                </a:pPr>
                <a:r>
                  <a:rPr lang="en-GB" b="0" i="0">
                    <a:latin typeface="Cambria Math" panose="02040503050406030204" pitchFamily="18" charset="0"/>
                  </a:rPr>
                  <a:t>𝑇_𝑁</a:t>
                </a:r>
                <a:r>
                  <a:rPr lang="en-GB" dirty="0"/>
                  <a:t>: transition probability is </a:t>
                </a:r>
                <a:r>
                  <a:rPr lang="en-GB" b="0" i="0">
                    <a:latin typeface="Cambria Math" panose="02040503050406030204" pitchFamily="18" charset="0"/>
                  </a:rPr>
                  <a:t>~1</a:t>
                </a:r>
                <a:r>
                  <a:rPr lang="en-GB" dirty="0"/>
                  <a:t> per unit Hubble</a:t>
                </a:r>
                <a:r>
                  <a:rPr lang="en-GB" baseline="0" dirty="0"/>
                  <a:t> time</a:t>
                </a:r>
              </a:p>
              <a:p>
                <a:pPr marL="628650" lvl="1" indent="-171450" algn="l">
                  <a:buFont typeface="Arial" panose="020B0604020202020204" pitchFamily="34" charset="0"/>
                  <a:buChar char="•"/>
                </a:pPr>
                <a:r>
                  <a:rPr lang="en-GB" baseline="0" dirty="0"/>
                  <a:t>~ GW production starts</a:t>
                </a:r>
              </a:p>
              <a:p>
                <a:pPr marL="171450" indent="-171450" algn="l">
                  <a:buFont typeface="Arial" panose="020B0604020202020204" pitchFamily="34" charset="0"/>
                  <a:buChar char="•"/>
                </a:pPr>
                <a:r>
                  <a:rPr lang="en-GB" b="0" i="0">
                    <a:latin typeface="Cambria Math" panose="02040503050406030204" pitchFamily="18" charset="0"/>
                  </a:rPr>
                  <a:t>𝑇_𝑃</a:t>
                </a:r>
                <a:r>
                  <a:rPr lang="en-GB" dirty="0"/>
                  <a:t>: 34% of false</a:t>
                </a:r>
                <a:r>
                  <a:rPr lang="en-GB" baseline="0" dirty="0"/>
                  <a:t> vacuum tunnelled to true vacuum (new phase structure covers the Universe)</a:t>
                </a:r>
              </a:p>
              <a:p>
                <a:pPr marL="628650" lvl="1" indent="-171450" algn="l">
                  <a:buFont typeface="Arial" panose="020B0604020202020204" pitchFamily="34" charset="0"/>
                  <a:buChar char="•"/>
                </a:pPr>
                <a:r>
                  <a:rPr lang="en-GB" baseline="0" dirty="0"/>
                  <a:t>~ GW production stops</a:t>
                </a: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19</a:t>
            </a:fld>
            <a:endParaRPr lang="en-GB"/>
          </a:p>
        </p:txBody>
      </p:sp>
    </p:spTree>
    <p:extLst>
      <p:ext uri="{BB962C8B-B14F-4D97-AF65-F5344CB8AC3E}">
        <p14:creationId xmlns:p14="http://schemas.microsoft.com/office/powerpoint/2010/main" val="3046451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32B01E-5435-45D0-9616-7550D1918DEE}" type="slidenum">
              <a:rPr lang="en-GB" smtClean="0"/>
              <a:t>23</a:t>
            </a:fld>
            <a:endParaRPr lang="en-GB"/>
          </a:p>
        </p:txBody>
      </p:sp>
    </p:spTree>
    <p:extLst>
      <p:ext uri="{BB962C8B-B14F-4D97-AF65-F5344CB8AC3E}">
        <p14:creationId xmlns:p14="http://schemas.microsoft.com/office/powerpoint/2010/main" val="244133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Once derived a thermal EFT</a:t>
                </a:r>
                <a:br>
                  <a:rPr lang="en-GB" dirty="0"/>
                </a:br>
                <a:r>
                  <a:rPr lang="en-GB" dirty="0"/>
                  <a:t>we search the parameter space for FOPTs (by means of this hacked version of CosmoTransitions)</a:t>
                </a:r>
              </a:p>
              <a:p>
                <a:pPr marL="628650" lvl="1" indent="-171450" algn="l">
                  <a:buFont typeface="Arial" panose="020B0604020202020204" pitchFamily="34" charset="0"/>
                  <a:buChar char="•"/>
                </a:pPr>
                <a:r>
                  <a:rPr lang="en-GB" dirty="0"/>
                  <a:t>Here I will just mention that</a:t>
                </a:r>
              </a:p>
              <a:p>
                <a:pPr marL="1085850" lvl="2" indent="-171450" algn="l">
                  <a:buFont typeface="Arial" panose="020B0604020202020204" pitchFamily="34" charset="0"/>
                  <a:buChar char="•"/>
                </a:pPr>
                <a:r>
                  <a:rPr lang="en-GB" dirty="0"/>
                  <a:t>we adopt an energy-scale-independent nucleation criterion</a:t>
                </a:r>
              </a:p>
              <a:p>
                <a:pPr marL="1085850" lvl="2" indent="-171450" algn="l">
                  <a:buFont typeface="Arial" panose="020B0604020202020204" pitchFamily="34" charset="0"/>
                  <a:buChar char="•"/>
                </a:pPr>
                <a:r>
                  <a:rPr lang="en-GB" dirty="0"/>
                  <a:t>we include the vacuum contribution to the energy density of the Universe</a:t>
                </a:r>
              </a:p>
              <a:p>
                <a:pPr marL="1085850" lvl="2" indent="-171450" algn="l">
                  <a:buFont typeface="Arial" panose="020B0604020202020204" pitchFamily="34" charset="0"/>
                  <a:buChar char="•"/>
                </a:pPr>
                <a:r>
                  <a:rPr lang="en-GB" dirty="0"/>
                  <a:t>and we compute PT parameters, such as</a:t>
                </a:r>
              </a:p>
              <a:p>
                <a:pPr marL="1543050" lvl="3" indent="-171450" algn="l">
                  <a:buFont typeface="Arial" panose="020B0604020202020204" pitchFamily="34" charset="0"/>
                  <a:buChar char="•"/>
                </a:pPr>
                <a:r>
                  <a:rPr lang="it-IT" b="0" dirty="0"/>
                  <a:t>the transition </a:t>
                </a:r>
                <a:r>
                  <a:rPr lang="it-IT" b="0" dirty="0" err="1"/>
                  <a:t>strength</a:t>
                </a:r>
                <a14:m>
                  <m:oMath xmlns:m="http://schemas.openxmlformats.org/officeDocument/2006/math">
                    <m:r>
                      <m:rPr>
                        <m:lit/>
                      </m:rPr>
                      <a:rPr lang="it-IT" b="0" i="1" smtClean="0">
                        <a:latin typeface="Cambria Math" panose="02040503050406030204" pitchFamily="18" charset="0"/>
                      </a:rPr>
                      <m:t> </m:t>
                    </m:r>
                    <m:r>
                      <a:rPr lang="it-IT" b="0" i="1" smtClean="0">
                        <a:latin typeface="Cambria Math" panose="02040503050406030204" pitchFamily="18" charset="0"/>
                      </a:rPr>
                      <m:t>𝛼</m:t>
                    </m:r>
                  </m:oMath>
                </a14:m>
                <a:endParaRPr lang="en-GB" dirty="0"/>
              </a:p>
              <a:p>
                <a:pPr marL="1543050" lvl="3" indent="-171450" algn="l">
                  <a:buFont typeface="Arial" panose="020B0604020202020204" pitchFamily="34" charset="0"/>
                  <a:buChar char="•"/>
                </a:pPr>
                <a:r>
                  <a:rPr lang="en-GB" dirty="0"/>
                  <a:t>and the inverse duration </a:t>
                </a:r>
                <a14:m>
                  <m:oMath xmlns:m="http://schemas.openxmlformats.org/officeDocument/2006/math">
                    <m:r>
                      <a:rPr lang="it-IT" b="0" i="1" smtClean="0">
                        <a:latin typeface="Cambria Math" panose="02040503050406030204" pitchFamily="18" charset="0"/>
                      </a:rPr>
                      <m:t>𝛽</m:t>
                    </m:r>
                  </m:oMath>
                </a14:m>
                <a:endParaRPr lang="en-GB" dirty="0"/>
              </a:p>
              <a:p>
                <a:pPr marL="1085850" lvl="2" indent="-171450" algn="l">
                  <a:buFont typeface="Arial" panose="020B0604020202020204" pitchFamily="34" charset="0"/>
                  <a:buChar char="•"/>
                </a:pPr>
                <a:r>
                  <a:rPr lang="en-GB" dirty="0"/>
                  <a:t> at the percolation temperature</a:t>
                </a:r>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Nice feature of FOPT GWs</a:t>
                </a:r>
              </a:p>
              <a:p>
                <a:pPr marL="628650" lvl="1" indent="-171450" algn="l">
                  <a:buFont typeface="Arial" panose="020B0604020202020204" pitchFamily="34" charset="0"/>
                  <a:buChar char="•"/>
                </a:pPr>
                <a:r>
                  <a:rPr lang="en-GB" dirty="0"/>
                  <a:t>although the bubble evolution and heat release depend on model details</a:t>
                </a:r>
              </a:p>
              <a:p>
                <a:pPr marL="628650" lvl="1" indent="-171450" algn="l">
                  <a:buFont typeface="Arial" panose="020B0604020202020204" pitchFamily="34" charset="0"/>
                  <a:buChar char="•"/>
                </a:pPr>
                <a:r>
                  <a:rPr lang="en-GB" dirty="0"/>
                  <a:t>GW signal is phenomenologically described by 2 (3) parameters</a:t>
                </a:r>
                <a:endParaRPr lang="en-GB" i="1" dirty="0"/>
              </a:p>
              <a:p>
                <a:pPr marL="1143000" lvl="2" indent="-228600" algn="l">
                  <a:buFont typeface="+mj-lt"/>
                  <a:buAutoNum type="arabicPeriod"/>
                </a:pPr>
                <a:r>
                  <a:rPr lang="en-GB" b="0" i="0">
                    <a:latin typeface="Cambria Math" panose="02040503050406030204" pitchFamily="18" charset="0"/>
                  </a:rPr>
                  <a:t>𝛼 →</a:t>
                </a:r>
                <a:r>
                  <a:rPr lang="en-GB" dirty="0"/>
                  <a:t> strength</a:t>
                </a:r>
              </a:p>
              <a:p>
                <a:pPr marL="1143000" lvl="2" indent="-228600" algn="l">
                  <a:buFont typeface="+mj-lt"/>
                  <a:buAutoNum type="arabicPeriod"/>
                </a:pPr>
                <a:r>
                  <a:rPr lang="en-GB" b="0" i="0">
                    <a:latin typeface="Cambria Math" panose="02040503050406030204" pitchFamily="18" charset="0"/>
                  </a:rPr>
                  <a:t>𝛽/𝐻  →</a:t>
                </a:r>
                <a:r>
                  <a:rPr lang="en-GB" dirty="0"/>
                  <a:t> inverse duration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a:latin typeface="Cambria Math" panose="02040503050406030204" pitchFamily="18" charset="0"/>
                  </a:rPr>
                  <a:t>Δ"vev "→</a:t>
                </a:r>
                <a:r>
                  <a:rPr lang="en-GB" i="0" dirty="0">
                    <a:latin typeface="Cambria Math" panose="02040503050406030204" pitchFamily="18" charset="0"/>
                  </a:rPr>
                  <a:t>"  strong PT</a:t>
                </a:r>
                <a:r>
                  <a:rPr lang="en-GB" i="0" dirty="0"/>
                  <a:t>"</a:t>
                </a:r>
                <a:endParaRPr lang="en-GB" dirty="0"/>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The values that these parameters can take depend on the details and the particle physics nature of the PT, but the GW signal can be described in terms of them in a phenomenological, practically model-independent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lgn="l">
                  <a:buFont typeface="Arial" panose="020B0604020202020204" pitchFamily="34" charset="0"/>
                  <a:buChar char="•"/>
                </a:pPr>
                <a:r>
                  <a:rPr lang="en-GB" dirty="0"/>
                  <a:t>Future project with </a:t>
                </a:r>
                <a:r>
                  <a:rPr lang="en-GB" dirty="0" err="1"/>
                  <a:t>FindBounce</a:t>
                </a:r>
                <a:r>
                  <a:rPr lang="en-GB" dirty="0"/>
                  <a:t> &amp; </a:t>
                </a:r>
                <a:r>
                  <a:rPr lang="en-GB" dirty="0" err="1"/>
                  <a:t>DRalgo</a:t>
                </a:r>
                <a:r>
                  <a:rPr lang="en-GB" dirty="0"/>
                  <a:t>:</a:t>
                </a:r>
                <a:br>
                  <a:rPr lang="en-GB" dirty="0"/>
                </a:br>
                <a:r>
                  <a:rPr lang="en-GB" dirty="0"/>
                  <a:t>determine TD parameters analytically</a:t>
                </a:r>
              </a:p>
              <a:p>
                <a:pPr marL="171450" indent="-171450">
                  <a:buFont typeface="Arial" panose="020B0604020202020204" pitchFamily="34" charset="0"/>
                  <a:buChar char="•"/>
                </a:pP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2</a:t>
            </a:fld>
            <a:endParaRPr lang="en-GB"/>
          </a:p>
        </p:txBody>
      </p:sp>
    </p:spTree>
    <p:extLst>
      <p:ext uri="{BB962C8B-B14F-4D97-AF65-F5344CB8AC3E}">
        <p14:creationId xmlns:p14="http://schemas.microsoft.com/office/powerpoint/2010/main" val="76676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lgn="l">
                  <a:buFont typeface="+mj-lt"/>
                  <a:buAutoNum type="arabicPeriod"/>
                </a:pPr>
                <a:r>
                  <a:rPr lang="it-IT" dirty="0"/>
                  <a:t>Model</a:t>
                </a:r>
              </a:p>
              <a:p>
                <a:pPr marL="685800" lvl="1" indent="-228600" algn="l">
                  <a:buFont typeface="Arial" panose="020B0604020202020204" pitchFamily="34" charset="0"/>
                  <a:buChar char="•"/>
                </a:pPr>
                <a:r>
                  <a:rPr lang="it-IT" dirty="0"/>
                  <a:t>The model </a:t>
                </a:r>
                <a:r>
                  <a:rPr lang="it-IT" dirty="0" err="1"/>
                  <a:t>we</a:t>
                </a:r>
                <a:r>
                  <a:rPr lang="it-IT" dirty="0"/>
                  <a:t> </a:t>
                </a:r>
                <a:r>
                  <a:rPr lang="it-IT" dirty="0" err="1"/>
                  <a:t>consider</a:t>
                </a:r>
                <a:r>
                  <a:rPr lang="it-IT" dirty="0"/>
                  <a:t> features </a:t>
                </a:r>
                <a:r>
                  <a:rPr lang="it-IT" dirty="0" err="1"/>
                  <a:t>two</a:t>
                </a:r>
                <a:r>
                  <a:rPr lang="it-IT" dirty="0"/>
                  <a:t> scalar </a:t>
                </a:r>
                <a:r>
                  <a:rPr lang="it-IT" dirty="0" err="1"/>
                  <a:t>LQs</a:t>
                </a:r>
                <a:r>
                  <a:rPr lang="it-IT" dirty="0"/>
                  <a:t>,</a:t>
                </a:r>
              </a:p>
              <a:p>
                <a:pPr marL="1143000" lvl="2" indent="-228600" algn="l">
                  <a:buFont typeface="Arial" panose="020B0604020202020204" pitchFamily="34" charset="0"/>
                  <a:buChar char="•"/>
                </a:pPr>
                <a:r>
                  <a:rPr lang="it-IT" dirty="0" err="1"/>
                  <a:t>these</a:t>
                </a:r>
                <a:r>
                  <a:rPr lang="it-IT" dirty="0"/>
                  <a:t> are </a:t>
                </a:r>
                <a:r>
                  <a:rPr lang="it-IT" dirty="0" err="1"/>
                  <a:t>hypothetical</a:t>
                </a:r>
                <a:r>
                  <a:rPr lang="it-IT" dirty="0"/>
                  <a:t> </a:t>
                </a:r>
                <a:r>
                  <a:rPr lang="it-IT" dirty="0" err="1"/>
                  <a:t>elementary</a:t>
                </a:r>
                <a:r>
                  <a:rPr lang="it-IT" dirty="0"/>
                  <a:t> </a:t>
                </a:r>
                <a:r>
                  <a:rPr lang="it-IT" dirty="0" err="1"/>
                  <a:t>particles</a:t>
                </a:r>
                <a:r>
                  <a:rPr lang="it-IT" dirty="0"/>
                  <a:t> </a:t>
                </a:r>
                <a:r>
                  <a:rPr lang="it-IT" dirty="0" err="1"/>
                  <a:t>that</a:t>
                </a:r>
                <a:r>
                  <a:rPr lang="it-IT" dirty="0"/>
                  <a:t> mix </a:t>
                </a:r>
                <a:r>
                  <a:rPr lang="it-IT" dirty="0" err="1"/>
                  <a:t>leptons</a:t>
                </a:r>
                <a:r>
                  <a:rPr lang="it-IT" dirty="0"/>
                  <a:t> and quarks</a:t>
                </a:r>
              </a:p>
              <a:p>
                <a:pPr marL="1143000" lvl="2" indent="-228600" algn="l">
                  <a:buFont typeface="Arial" panose="020B0604020202020204" pitchFamily="34" charset="0"/>
                  <a:buChar char="•"/>
                </a:pPr>
                <a:r>
                  <a:rPr lang="it-IT" dirty="0"/>
                  <a:t>a coloured </a:t>
                </a:r>
                <a:r>
                  <a:rPr lang="it-IT" dirty="0" err="1"/>
                  <a:t>singlet</a:t>
                </a:r>
                <a:r>
                  <a:rPr lang="it-IT" dirty="0"/>
                  <a:t> </a:t>
                </a:r>
                <a14:m>
                  <m:oMath xmlns:m="http://schemas.openxmlformats.org/officeDocument/2006/math">
                    <m:r>
                      <a:rPr lang="it-IT" b="0" i="1" smtClean="0">
                        <a:latin typeface="Cambria Math" panose="02040503050406030204" pitchFamily="18" charset="0"/>
                      </a:rPr>
                      <m:t>𝑆</m:t>
                    </m:r>
                  </m:oMath>
                </a14:m>
                <a:endParaRPr lang="it-IT" dirty="0"/>
              </a:p>
              <a:p>
                <a:pPr marL="1143000" lvl="2" indent="-228600" algn="l">
                  <a:buFont typeface="Arial" panose="020B0604020202020204" pitchFamily="34" charset="0"/>
                  <a:buChar char="•"/>
                </a:pPr>
                <a:r>
                  <a:rPr lang="it-IT" dirty="0"/>
                  <a:t>and a coloured </a:t>
                </a:r>
                <a:r>
                  <a:rPr lang="it-IT" dirty="0" err="1"/>
                  <a:t>doublet</a:t>
                </a:r>
                <a:r>
                  <a:rPr lang="it-IT" dirty="0"/>
                  <a:t> </a:t>
                </a:r>
                <a14:m>
                  <m:oMath xmlns:m="http://schemas.openxmlformats.org/officeDocument/2006/math">
                    <m:r>
                      <a:rPr lang="it-IT" b="0" i="1" smtClean="0">
                        <a:latin typeface="Cambria Math" panose="02040503050406030204" pitchFamily="18" charset="0"/>
                      </a:rPr>
                      <m:t>𝑅</m:t>
                    </m:r>
                  </m:oMath>
                </a14:m>
                <a:endParaRPr lang="it-IT" dirty="0"/>
              </a:p>
              <a:p>
                <a:pPr marL="228600" indent="-228600" algn="l">
                  <a:buFont typeface="+mj-lt"/>
                  <a:buAutoNum type="arabicPeriod"/>
                </a:pPr>
                <a:r>
                  <a:rPr lang="it-IT" dirty="0"/>
                  <a:t>Scalar </a:t>
                </a:r>
                <a:r>
                  <a:rPr lang="it-IT" dirty="0" err="1"/>
                  <a:t>content</a:t>
                </a:r>
                <a:endParaRPr lang="it-IT" dirty="0"/>
              </a:p>
              <a:p>
                <a:pPr marL="685800" lvl="1" indent="-228600" algn="l">
                  <a:buFont typeface="Arial" panose="020B0604020202020204" pitchFamily="34" charset="0"/>
                  <a:buChar char="•"/>
                </a:pPr>
                <a:r>
                  <a:rPr lang="it-IT" dirty="0"/>
                  <a:t>with a </a:t>
                </a:r>
                <a:r>
                  <a:rPr lang="it-IT" dirty="0" err="1"/>
                  <a:t>tree-level</a:t>
                </a:r>
                <a:r>
                  <a:rPr lang="it-IT" dirty="0"/>
                  <a:t> scalar </a:t>
                </a:r>
                <a:r>
                  <a:rPr lang="it-IT" dirty="0" err="1"/>
                  <a:t>content</a:t>
                </a:r>
                <a:r>
                  <a:rPr lang="it-IT" dirty="0"/>
                  <a:t> </a:t>
                </a:r>
                <a:r>
                  <a:rPr lang="it-IT" dirty="0" err="1"/>
                  <a:t>shown</a:t>
                </a:r>
                <a:r>
                  <a:rPr lang="it-IT" dirty="0"/>
                  <a:t> </a:t>
                </a:r>
                <a:r>
                  <a:rPr lang="it-IT" dirty="0" err="1"/>
                  <a:t>here</a:t>
                </a:r>
                <a:endParaRPr lang="it-IT" dirty="0"/>
              </a:p>
              <a:p>
                <a:pPr marL="228600" indent="-228600" algn="l">
                  <a:buFont typeface="+mj-lt"/>
                  <a:buAutoNum type="arabicPeriod"/>
                </a:pPr>
                <a:r>
                  <a:rPr lang="it-IT" dirty="0"/>
                  <a:t>Features</a:t>
                </a:r>
              </a:p>
              <a:p>
                <a:pPr marL="457200" lvl="1" indent="0" algn="l">
                  <a:buFont typeface="+mj-lt"/>
                  <a:buNone/>
                </a:pPr>
                <a:r>
                  <a:rPr lang="it-IT" dirty="0"/>
                  <a:t>and </a:t>
                </a:r>
                <a:r>
                  <a:rPr lang="it-IT" dirty="0" err="1"/>
                  <a:t>it</a:t>
                </a:r>
                <a:r>
                  <a:rPr lang="it-IT" dirty="0"/>
                  <a:t> combines a </a:t>
                </a:r>
                <a:r>
                  <a:rPr lang="it-IT" dirty="0" err="1"/>
                  <a:t>few</a:t>
                </a:r>
                <a:r>
                  <a:rPr lang="it-IT" dirty="0"/>
                  <a:t> </a:t>
                </a:r>
                <a:r>
                  <a:rPr lang="it-IT" dirty="0" err="1"/>
                  <a:t>interesting</a:t>
                </a:r>
                <a:r>
                  <a:rPr lang="it-IT" dirty="0"/>
                  <a:t> features</a:t>
                </a:r>
              </a:p>
              <a:p>
                <a:pPr marL="628650" lvl="1" indent="-171450" algn="l">
                  <a:buFont typeface="Arial" panose="020B0604020202020204" pitchFamily="34" charset="0"/>
                  <a:buChar char="•"/>
                </a:pPr>
                <a:r>
                  <a:rPr lang="it-IT" dirty="0" err="1"/>
                  <a:t>It’s</a:t>
                </a:r>
                <a:r>
                  <a:rPr lang="it-IT" dirty="0"/>
                  <a:t> </a:t>
                </a:r>
                <a:r>
                  <a:rPr lang="it-IT" dirty="0" err="1"/>
                  <a:t>consistent</a:t>
                </a:r>
                <a:r>
                  <a:rPr lang="it-IT" dirty="0"/>
                  <a:t> with </a:t>
                </a:r>
                <a:r>
                  <a:rPr lang="it-IT" dirty="0" err="1"/>
                  <a:t>flavour</a:t>
                </a:r>
                <a:r>
                  <a:rPr lang="it-IT" dirty="0"/>
                  <a:t> </a:t>
                </a:r>
                <a:r>
                  <a:rPr lang="it-IT" dirty="0" err="1"/>
                  <a:t>physics</a:t>
                </a:r>
                <a:r>
                  <a:rPr lang="it-IT" dirty="0"/>
                  <a:t>,</a:t>
                </a:r>
                <a:br>
                  <a:rPr lang="it-IT" dirty="0"/>
                </a:br>
                <a:r>
                  <a:rPr lang="it-IT" dirty="0" err="1"/>
                  <a:t>obeying</a:t>
                </a:r>
                <a:r>
                  <a:rPr lang="it-IT" dirty="0"/>
                  <a:t> the </a:t>
                </a:r>
                <a:r>
                  <a:rPr lang="it-IT" dirty="0" err="1"/>
                  <a:t>constraints</a:t>
                </a:r>
                <a:r>
                  <a:rPr lang="it-IT" dirty="0"/>
                  <a:t> of order-100 </a:t>
                </a:r>
                <a:r>
                  <a:rPr lang="it-IT" dirty="0" err="1"/>
                  <a:t>observables</a:t>
                </a:r>
                <a:endParaRPr lang="it-IT" dirty="0"/>
              </a:p>
              <a:p>
                <a:pPr marL="457200" lvl="1" indent="0" algn="l">
                  <a:buFont typeface="Arial" panose="020B0604020202020204" pitchFamily="34" charset="0"/>
                  <a:buNone/>
                </a:pPr>
                <a:r>
                  <a:rPr lang="it-IT" dirty="0"/>
                  <a:t>and </a:t>
                </a:r>
                <a:r>
                  <a:rPr lang="it-IT" dirty="0" err="1"/>
                  <a:t>most</a:t>
                </a:r>
                <a:r>
                  <a:rPr lang="it-IT" dirty="0"/>
                  <a:t> </a:t>
                </a:r>
                <a:r>
                  <a:rPr lang="it-IT" dirty="0" err="1"/>
                  <a:t>importantly</a:t>
                </a:r>
                <a:endParaRPr lang="it-IT" dirty="0"/>
              </a:p>
              <a:p>
                <a:pPr marL="628650" lvl="1" indent="-171450" algn="l">
                  <a:buFont typeface="Arial" panose="020B0604020202020204" pitchFamily="34" charset="0"/>
                  <a:buChar char="•"/>
                </a:pPr>
                <a:r>
                  <a:rPr lang="it-IT" dirty="0" err="1"/>
                  <a:t>it’s</a:t>
                </a:r>
                <a:r>
                  <a:rPr lang="it-IT" dirty="0"/>
                  <a:t> the minimal LQ model </a:t>
                </a:r>
                <a:r>
                  <a:rPr lang="it-IT" dirty="0" err="1"/>
                  <a:t>capable</a:t>
                </a:r>
                <a:r>
                  <a:rPr lang="it-IT" dirty="0"/>
                  <a:t> of </a:t>
                </a:r>
                <a:r>
                  <a:rPr lang="it-IT" dirty="0" err="1"/>
                  <a:t>radiatively</a:t>
                </a:r>
                <a:r>
                  <a:rPr lang="it-IT" dirty="0"/>
                  <a:t> </a:t>
                </a:r>
                <a:r>
                  <a:rPr lang="it-IT" dirty="0" err="1"/>
                  <a:t>generating</a:t>
                </a:r>
                <a:r>
                  <a:rPr lang="it-IT" dirty="0"/>
                  <a:t> neutrino masses</a:t>
                </a:r>
              </a:p>
              <a:p>
                <a:pPr marL="1085850" lvl="2" indent="-171450" algn="l">
                  <a:buFont typeface="Arial" panose="020B0604020202020204" pitchFamily="34" charset="0"/>
                  <a:buChar char="•"/>
                </a:pPr>
                <a:r>
                  <a:rPr lang="it-IT" dirty="0"/>
                  <a:t>and </a:t>
                </a:r>
                <a:r>
                  <a:rPr lang="it-IT" dirty="0" err="1"/>
                  <a:t>their</a:t>
                </a:r>
                <a:r>
                  <a:rPr lang="it-IT" dirty="0"/>
                  <a:t> mixing </a:t>
                </a:r>
                <a:r>
                  <a:rPr lang="it-IT" dirty="0" err="1"/>
                  <a:t>structure</a:t>
                </a:r>
                <a:endParaRPr lang="it-IT" dirty="0"/>
              </a:p>
              <a:p>
                <a:pPr marL="628650" lvl="1" indent="-171450" algn="l">
                  <a:buFont typeface="Arial" panose="020B0604020202020204" pitchFamily="34" charset="0"/>
                  <a:buChar char="•"/>
                </a:pPr>
                <a:r>
                  <a:rPr lang="it-IT" dirty="0"/>
                  <a:t>and </a:t>
                </a:r>
                <a:r>
                  <a:rPr lang="it-IT" dirty="0" err="1"/>
                  <a:t>it</a:t>
                </a:r>
                <a:r>
                  <a:rPr lang="it-IT" dirty="0"/>
                  <a:t> can produce strong </a:t>
                </a:r>
                <a:r>
                  <a:rPr lang="it-IT" dirty="0" err="1"/>
                  <a:t>FOPTs</a:t>
                </a:r>
                <a:endParaRPr lang="it-IT" dirty="0"/>
              </a:p>
              <a:p>
                <a:pPr marL="628650" lvl="1" indent="-171450" algn="l">
                  <a:buFont typeface="Arial" panose="020B0604020202020204" pitchFamily="34" charset="0"/>
                  <a:buChar char="•"/>
                </a:pPr>
                <a:r>
                  <a:rPr lang="it-IT" dirty="0" err="1"/>
                  <a:t>Notice</a:t>
                </a:r>
                <a:r>
                  <a:rPr lang="it-IT" dirty="0"/>
                  <a:t> </a:t>
                </a:r>
                <a:r>
                  <a:rPr lang="it-IT" dirty="0" err="1"/>
                  <a:t>that</a:t>
                </a:r>
                <a:r>
                  <a:rPr lang="it-IT" dirty="0"/>
                  <a:t> </a:t>
                </a:r>
                <a:r>
                  <a:rPr lang="it-IT" dirty="0" err="1"/>
                  <a:t>both</a:t>
                </a:r>
                <a:r>
                  <a:rPr lang="it-IT" dirty="0"/>
                  <a:t> </a:t>
                </a:r>
                <a:r>
                  <a:rPr lang="it-IT" dirty="0" err="1"/>
                  <a:t>these</a:t>
                </a:r>
                <a:r>
                  <a:rPr lang="it-IT" dirty="0"/>
                  <a:t> features are </a:t>
                </a:r>
                <a:r>
                  <a:rPr lang="it-IT" dirty="0" err="1"/>
                  <a:t>enabled</a:t>
                </a:r>
                <a:r>
                  <a:rPr lang="it-IT" dirty="0"/>
                  <a:t> </a:t>
                </a:r>
                <a:r>
                  <a:rPr lang="it-IT" baseline="0" dirty="0"/>
                  <a:t>by </a:t>
                </a:r>
                <a:r>
                  <a:rPr lang="it-IT" dirty="0"/>
                  <a:t>the </a:t>
                </a:r>
                <a:r>
                  <a:rPr lang="it-IT" dirty="0" err="1"/>
                  <a:t>trilinear</a:t>
                </a:r>
                <a:r>
                  <a:rPr lang="it-IT" dirty="0"/>
                  <a:t> </a:t>
                </a:r>
                <a:r>
                  <a:rPr lang="it-IT" dirty="0" err="1"/>
                  <a:t>coupling</a:t>
                </a:r>
                <a:r>
                  <a:rPr lang="it-IT" dirty="0"/>
                  <a:t>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1</m:t>
                        </m:r>
                      </m:sub>
                    </m:sSub>
                  </m:oMath>
                </a14:m>
                <a:r>
                  <a:rPr lang="en-GB" dirty="0"/>
                  <a:t>, since</a:t>
                </a:r>
              </a:p>
              <a:p>
                <a:pPr marL="1085850" lvl="2" indent="-171450" algn="l">
                  <a:buFont typeface="Arial" panose="020B0604020202020204" pitchFamily="34" charset="0"/>
                  <a:buChar char="•"/>
                </a:pPr>
                <a:r>
                  <a:rPr lang="en-GB" dirty="0"/>
                  <a:t>it introduces cubic terms relevant for the FOPTs</a:t>
                </a:r>
              </a:p>
              <a:p>
                <a:pPr marL="1085850" lvl="2" indent="-171450" algn="l">
                  <a:buFont typeface="Arial" panose="020B0604020202020204" pitchFamily="34" charset="0"/>
                  <a:buChar char="•"/>
                </a:pPr>
                <a:r>
                  <a:rPr lang="en-GB" dirty="0"/>
                  <a:t>and allows for the generation of </a:t>
                </a:r>
                <a14:m>
                  <m:oMath xmlns:m="http://schemas.openxmlformats.org/officeDocument/2006/math">
                    <m:r>
                      <a:rPr lang="it-IT" b="0" i="1" smtClean="0">
                        <a:latin typeface="Cambria Math" panose="02040503050406030204" pitchFamily="18" charset="0"/>
                      </a:rPr>
                      <m:t>𝜈</m:t>
                    </m:r>
                  </m:oMath>
                </a14:m>
                <a:r>
                  <a:rPr lang="en-GB" dirty="0"/>
                  <a:t> masses at 1-loop</a:t>
                </a:r>
              </a:p>
              <a:p>
                <a:pPr marL="171450" indent="-171450" algn="l">
                  <a:buFont typeface="Arial" panose="020B0604020202020204" pitchFamily="34" charset="0"/>
                  <a:buChar char="•"/>
                </a:pPr>
                <a:endParaRPr lang="en-GB" dirty="0"/>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a:latin typeface="Cambria Math" panose="02040503050406030204" pitchFamily="18" charset="0"/>
                  </a:rPr>
                  <a:t>𝑇_𝐶</a:t>
                </a:r>
                <a:r>
                  <a:rPr lang="en-GB" dirty="0"/>
                  <a:t>: same </a:t>
                </a:r>
                <a:r>
                  <a:rPr lang="en-GB" dirty="0" err="1"/>
                  <a:t>Vmin</a:t>
                </a:r>
                <a:endParaRPr lang="en-GB" dirty="0"/>
              </a:p>
              <a:p>
                <a:pPr marL="171450" indent="-171450" algn="l">
                  <a:buFont typeface="Arial" panose="020B0604020202020204" pitchFamily="34" charset="0"/>
                  <a:buChar char="•"/>
                </a:pPr>
                <a:r>
                  <a:rPr lang="en-GB" b="0" i="0">
                    <a:latin typeface="Cambria Math" panose="02040503050406030204" pitchFamily="18" charset="0"/>
                  </a:rPr>
                  <a:t>𝑇_𝑁</a:t>
                </a:r>
                <a:r>
                  <a:rPr lang="en-GB" dirty="0"/>
                  <a:t>: transition probability is </a:t>
                </a:r>
                <a:r>
                  <a:rPr lang="en-GB" b="0" i="0">
                    <a:latin typeface="Cambria Math" panose="02040503050406030204" pitchFamily="18" charset="0"/>
                  </a:rPr>
                  <a:t>~1</a:t>
                </a:r>
                <a:r>
                  <a:rPr lang="en-GB" dirty="0"/>
                  <a:t> per unit Hubble</a:t>
                </a:r>
                <a:r>
                  <a:rPr lang="en-GB" baseline="0" dirty="0"/>
                  <a:t> time</a:t>
                </a:r>
              </a:p>
              <a:p>
                <a:pPr marL="628650" lvl="1" indent="-171450" algn="l">
                  <a:buFont typeface="Arial" panose="020B0604020202020204" pitchFamily="34" charset="0"/>
                  <a:buChar char="•"/>
                </a:pPr>
                <a:r>
                  <a:rPr lang="en-GB" baseline="0" dirty="0"/>
                  <a:t>~ GW production starts</a:t>
                </a:r>
              </a:p>
              <a:p>
                <a:pPr marL="171450" indent="-171450" algn="l">
                  <a:buFont typeface="Arial" panose="020B0604020202020204" pitchFamily="34" charset="0"/>
                  <a:buChar char="•"/>
                </a:pPr>
                <a:r>
                  <a:rPr lang="en-GB" b="0" i="0">
                    <a:latin typeface="Cambria Math" panose="02040503050406030204" pitchFamily="18" charset="0"/>
                  </a:rPr>
                  <a:t>𝑇_𝑃</a:t>
                </a:r>
                <a:r>
                  <a:rPr lang="en-GB" dirty="0"/>
                  <a:t>: 34% of false</a:t>
                </a:r>
                <a:r>
                  <a:rPr lang="en-GB" baseline="0" dirty="0"/>
                  <a:t> vacuum tunnelled to true vacuum (new phase structure covers the Universe)</a:t>
                </a:r>
              </a:p>
              <a:p>
                <a:pPr marL="628650" lvl="1" indent="-171450" algn="l">
                  <a:buFont typeface="Arial" panose="020B0604020202020204" pitchFamily="34" charset="0"/>
                  <a:buChar char="•"/>
                </a:pPr>
                <a:r>
                  <a:rPr lang="en-GB" baseline="0" dirty="0"/>
                  <a:t>~ GW production stops</a:t>
                </a: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3</a:t>
            </a:fld>
            <a:endParaRPr lang="en-GB"/>
          </a:p>
        </p:txBody>
      </p:sp>
    </p:spTree>
    <p:extLst>
      <p:ext uri="{BB962C8B-B14F-4D97-AF65-F5344CB8AC3E}">
        <p14:creationId xmlns:p14="http://schemas.microsoft.com/office/powerpoint/2010/main" val="25534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lgn="l">
                  <a:buFont typeface="+mj-lt"/>
                  <a:buAutoNum type="arabicPeriod"/>
                </a:pPr>
                <a:r>
                  <a:rPr lang="it-IT" dirty="0"/>
                  <a:t>Model</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t>A </a:t>
                </a:r>
                <a:r>
                  <a:rPr lang="it-IT" dirty="0" err="1"/>
                  <a:t>leptoquark</a:t>
                </a:r>
                <a:r>
                  <a:rPr lang="it-IT" dirty="0"/>
                  <a:t> </a:t>
                </a:r>
                <a:r>
                  <a:rPr lang="it-IT" dirty="0" err="1"/>
                  <a:t>is</a:t>
                </a:r>
                <a:r>
                  <a:rPr lang="it-IT" dirty="0"/>
                  <a:t> a </a:t>
                </a:r>
                <a:r>
                  <a:rPr lang="it-IT" dirty="0" err="1"/>
                  <a:t>hypothetical</a:t>
                </a:r>
                <a:r>
                  <a:rPr lang="it-IT" dirty="0"/>
                  <a:t> </a:t>
                </a:r>
                <a:r>
                  <a:rPr lang="it-IT" dirty="0" err="1"/>
                  <a:t>elementary</a:t>
                </a:r>
                <a:r>
                  <a:rPr lang="it-IT" dirty="0"/>
                  <a:t> </a:t>
                </a:r>
                <a:r>
                  <a:rPr lang="it-IT" dirty="0" err="1"/>
                  <a:t>particle</a:t>
                </a:r>
                <a:r>
                  <a:rPr lang="it-IT" dirty="0"/>
                  <a:t> </a:t>
                </a:r>
                <a:r>
                  <a:rPr lang="it-IT" dirty="0" err="1"/>
                  <a:t>that</a:t>
                </a:r>
                <a:r>
                  <a:rPr lang="it-IT" dirty="0"/>
                  <a:t> </a:t>
                </a:r>
                <a:r>
                  <a:rPr lang="it-IT" dirty="0" err="1"/>
                  <a:t>mixes</a:t>
                </a:r>
                <a:r>
                  <a:rPr lang="it-IT" dirty="0"/>
                  <a:t> </a:t>
                </a:r>
                <a:r>
                  <a:rPr lang="it-IT" dirty="0" err="1"/>
                  <a:t>leptons</a:t>
                </a:r>
                <a:r>
                  <a:rPr lang="it-IT" dirty="0"/>
                  <a:t> and quarks</a:t>
                </a:r>
              </a:p>
              <a:p>
                <a:pPr marL="685800" lvl="1" indent="-228600" algn="l">
                  <a:buFont typeface="Arial" panose="020B0604020202020204" pitchFamily="34" charset="0"/>
                  <a:buChar char="•"/>
                </a:pPr>
                <a:r>
                  <a:rPr lang="it-IT" dirty="0"/>
                  <a:t>and the model </a:t>
                </a:r>
                <a:r>
                  <a:rPr lang="it-IT" dirty="0" err="1"/>
                  <a:t>we</a:t>
                </a:r>
                <a:r>
                  <a:rPr lang="it-IT" dirty="0"/>
                  <a:t> </a:t>
                </a:r>
                <a:r>
                  <a:rPr lang="it-IT" dirty="0" err="1"/>
                  <a:t>consider</a:t>
                </a:r>
                <a:r>
                  <a:rPr lang="it-IT" dirty="0"/>
                  <a:t> features </a:t>
                </a:r>
                <a:r>
                  <a:rPr lang="it-IT" dirty="0" err="1"/>
                  <a:t>two</a:t>
                </a:r>
                <a:r>
                  <a:rPr lang="it-IT" dirty="0"/>
                  <a:t> scalar </a:t>
                </a:r>
                <a:r>
                  <a:rPr lang="it-IT" dirty="0" err="1"/>
                  <a:t>LQs</a:t>
                </a:r>
                <a:r>
                  <a:rPr lang="it-IT" dirty="0"/>
                  <a:t>,</a:t>
                </a:r>
              </a:p>
              <a:p>
                <a:pPr marL="1143000" lvl="2" indent="-228600" algn="l">
                  <a:buFont typeface="Arial" panose="020B0604020202020204" pitchFamily="34" charset="0"/>
                  <a:buChar char="•"/>
                </a:pPr>
                <a:r>
                  <a:rPr lang="it-IT" dirty="0"/>
                  <a:t>a coloured </a:t>
                </a:r>
                <a:r>
                  <a:rPr lang="it-IT" dirty="0" err="1"/>
                  <a:t>singlet</a:t>
                </a:r>
                <a:r>
                  <a:rPr lang="it-IT" dirty="0"/>
                  <a:t> </a:t>
                </a:r>
                <a14:m>
                  <m:oMath xmlns:m="http://schemas.openxmlformats.org/officeDocument/2006/math">
                    <m:r>
                      <a:rPr lang="it-IT" b="0" i="1" smtClean="0">
                        <a:latin typeface="Cambria Math" panose="02040503050406030204" pitchFamily="18" charset="0"/>
                      </a:rPr>
                      <m:t>𝑆</m:t>
                    </m:r>
                  </m:oMath>
                </a14:m>
                <a:endParaRPr lang="it-IT" dirty="0"/>
              </a:p>
              <a:p>
                <a:pPr marL="1143000" lvl="2" indent="-228600" algn="l">
                  <a:buFont typeface="Arial" panose="020B0604020202020204" pitchFamily="34" charset="0"/>
                  <a:buChar char="•"/>
                </a:pPr>
                <a:r>
                  <a:rPr lang="it-IT" dirty="0"/>
                  <a:t>and a coloured </a:t>
                </a:r>
                <a:r>
                  <a:rPr lang="it-IT" dirty="0" err="1"/>
                  <a:t>doublet</a:t>
                </a:r>
                <a:r>
                  <a:rPr lang="it-IT" dirty="0"/>
                  <a:t> </a:t>
                </a:r>
                <a14:m>
                  <m:oMath xmlns:m="http://schemas.openxmlformats.org/officeDocument/2006/math">
                    <m:r>
                      <a:rPr lang="it-IT" b="0" i="1" smtClean="0">
                        <a:latin typeface="Cambria Math" panose="02040503050406030204" pitchFamily="18" charset="0"/>
                      </a:rPr>
                      <m:t>𝑅</m:t>
                    </m:r>
                  </m:oMath>
                </a14:m>
                <a:endParaRPr lang="it-IT" dirty="0"/>
              </a:p>
              <a:p>
                <a:pPr marL="914400" lvl="2" indent="0" algn="l">
                  <a:buFont typeface="Arial" panose="020B0604020202020204" pitchFamily="34" charset="0"/>
                  <a:buNone/>
                </a:pPr>
                <a:r>
                  <a:rPr lang="it-IT" dirty="0" err="1"/>
                  <a:t>which</a:t>
                </a:r>
                <a:r>
                  <a:rPr lang="it-IT" dirty="0"/>
                  <a:t> </a:t>
                </a:r>
                <a:r>
                  <a:rPr lang="it-IT" dirty="0" err="1"/>
                  <a:t>we</a:t>
                </a:r>
                <a:r>
                  <a:rPr lang="it-IT" dirty="0"/>
                  <a:t> </a:t>
                </a:r>
                <a:r>
                  <a:rPr lang="it-IT" dirty="0" err="1"/>
                  <a:t>allow</a:t>
                </a:r>
                <a:r>
                  <a:rPr lang="it-IT" dirty="0"/>
                  <a:t> to </a:t>
                </a:r>
                <a:r>
                  <a:rPr lang="it-IT" dirty="0" err="1"/>
                  <a:t>acquire</a:t>
                </a:r>
                <a:r>
                  <a:rPr lang="it-IT" dirty="0"/>
                  <a:t> a </a:t>
                </a:r>
                <a:r>
                  <a:rPr lang="it-IT" dirty="0" err="1"/>
                  <a:t>v.e.v</a:t>
                </a:r>
                <a:r>
                  <a:rPr lang="it-IT" dirty="0"/>
                  <a:t>.</a:t>
                </a:r>
              </a:p>
              <a:p>
                <a:pPr marL="228600" indent="-228600" algn="l">
                  <a:buFont typeface="+mj-lt"/>
                  <a:buAutoNum type="arabicPeriod"/>
                </a:pPr>
                <a:r>
                  <a:rPr lang="it-IT" dirty="0"/>
                  <a:t>Scalar </a:t>
                </a:r>
                <a:r>
                  <a:rPr lang="it-IT" dirty="0" err="1"/>
                  <a:t>content</a:t>
                </a:r>
                <a:endParaRPr lang="it-IT" dirty="0"/>
              </a:p>
              <a:p>
                <a:pPr marL="685800" lvl="1" indent="-228600" algn="l">
                  <a:buFont typeface="Arial" panose="020B0604020202020204" pitchFamily="34" charset="0"/>
                  <a:buChar char="•"/>
                </a:pPr>
                <a:r>
                  <a:rPr lang="it-IT" dirty="0"/>
                  <a:t>with a </a:t>
                </a:r>
                <a:r>
                  <a:rPr lang="it-IT" dirty="0" err="1"/>
                  <a:t>tree-level</a:t>
                </a:r>
                <a:r>
                  <a:rPr lang="it-IT" dirty="0"/>
                  <a:t> scalar </a:t>
                </a:r>
                <a:r>
                  <a:rPr lang="it-IT" dirty="0" err="1"/>
                  <a:t>content</a:t>
                </a:r>
                <a:r>
                  <a:rPr lang="it-IT" dirty="0"/>
                  <a:t> </a:t>
                </a:r>
                <a:r>
                  <a:rPr lang="it-IT" dirty="0" err="1"/>
                  <a:t>shown</a:t>
                </a:r>
                <a:r>
                  <a:rPr lang="it-IT" dirty="0"/>
                  <a:t> </a:t>
                </a:r>
                <a:r>
                  <a:rPr lang="it-IT" dirty="0" err="1"/>
                  <a:t>here</a:t>
                </a:r>
                <a:endParaRPr lang="it-IT" dirty="0"/>
              </a:p>
              <a:p>
                <a:pPr marL="228600" indent="-228600" algn="l">
                  <a:buFont typeface="+mj-lt"/>
                  <a:buAutoNum type="arabicPeriod"/>
                </a:pPr>
                <a:r>
                  <a:rPr lang="it-IT" dirty="0"/>
                  <a:t>Features</a:t>
                </a:r>
              </a:p>
              <a:p>
                <a:pPr marL="628650" lvl="1" indent="-171450" algn="l">
                  <a:buFont typeface="Arial" panose="020B0604020202020204" pitchFamily="34" charset="0"/>
                  <a:buChar char="•"/>
                </a:pPr>
                <a:r>
                  <a:rPr lang="it-IT" dirty="0" err="1"/>
                  <a:t>This</a:t>
                </a:r>
                <a:r>
                  <a:rPr lang="it-IT" dirty="0"/>
                  <a:t> model </a:t>
                </a:r>
                <a:r>
                  <a:rPr lang="it-IT" dirty="0" err="1"/>
                  <a:t>is</a:t>
                </a:r>
                <a:r>
                  <a:rPr lang="it-IT" dirty="0"/>
                  <a:t> </a:t>
                </a:r>
                <a:r>
                  <a:rPr lang="it-IT" dirty="0" err="1"/>
                  <a:t>consistent</a:t>
                </a:r>
                <a:r>
                  <a:rPr lang="it-IT" dirty="0"/>
                  <a:t> with </a:t>
                </a:r>
                <a:r>
                  <a:rPr lang="it-IT" dirty="0" err="1"/>
                  <a:t>flavour</a:t>
                </a:r>
                <a:r>
                  <a:rPr lang="it-IT" dirty="0"/>
                  <a:t> </a:t>
                </a:r>
                <a:r>
                  <a:rPr lang="it-IT" dirty="0" err="1"/>
                  <a:t>physics</a:t>
                </a:r>
                <a:r>
                  <a:rPr lang="it-IT" dirty="0"/>
                  <a:t>,</a:t>
                </a:r>
                <a:br>
                  <a:rPr lang="it-IT" dirty="0"/>
                </a:br>
                <a:r>
                  <a:rPr lang="it-IT" dirty="0" err="1"/>
                  <a:t>obeying</a:t>
                </a:r>
                <a:r>
                  <a:rPr lang="it-IT" dirty="0"/>
                  <a:t> the </a:t>
                </a:r>
                <a:r>
                  <a:rPr lang="it-IT" dirty="0" err="1"/>
                  <a:t>constraints</a:t>
                </a:r>
                <a:r>
                  <a:rPr lang="it-IT" dirty="0"/>
                  <a:t> of order-100 </a:t>
                </a:r>
                <a:r>
                  <a:rPr lang="it-IT" dirty="0" err="1"/>
                  <a:t>observables</a:t>
                </a:r>
                <a:endParaRPr lang="it-IT" dirty="0"/>
              </a:p>
              <a:p>
                <a:pPr marL="457200" lvl="1" indent="0" algn="l">
                  <a:buFont typeface="Arial" panose="020B0604020202020204" pitchFamily="34" charset="0"/>
                  <a:buNone/>
                </a:pPr>
                <a:r>
                  <a:rPr lang="it-IT" dirty="0"/>
                  <a:t>and </a:t>
                </a:r>
                <a:r>
                  <a:rPr lang="it-IT" dirty="0" err="1"/>
                  <a:t>most</a:t>
                </a:r>
                <a:r>
                  <a:rPr lang="it-IT" dirty="0"/>
                  <a:t> </a:t>
                </a:r>
                <a:r>
                  <a:rPr lang="it-IT" dirty="0" err="1"/>
                  <a:t>importantly</a:t>
                </a:r>
                <a:endParaRPr lang="it-IT" dirty="0"/>
              </a:p>
              <a:p>
                <a:pPr marL="628650" lvl="1" indent="-171450" algn="l">
                  <a:buFont typeface="Arial" panose="020B0604020202020204" pitchFamily="34" charset="0"/>
                  <a:buChar char="•"/>
                </a:pPr>
                <a:r>
                  <a:rPr lang="it-IT" dirty="0" err="1"/>
                  <a:t>it’s</a:t>
                </a:r>
                <a:r>
                  <a:rPr lang="it-IT" dirty="0"/>
                  <a:t> the minimal LQ model </a:t>
                </a:r>
                <a:r>
                  <a:rPr lang="it-IT" dirty="0" err="1"/>
                  <a:t>capable</a:t>
                </a:r>
                <a:r>
                  <a:rPr lang="it-IT" dirty="0"/>
                  <a:t> of </a:t>
                </a:r>
                <a:r>
                  <a:rPr lang="it-IT" dirty="0" err="1"/>
                  <a:t>radiatively</a:t>
                </a:r>
                <a:r>
                  <a:rPr lang="it-IT" dirty="0"/>
                  <a:t> </a:t>
                </a:r>
                <a:r>
                  <a:rPr lang="it-IT" dirty="0" err="1"/>
                  <a:t>generating</a:t>
                </a:r>
                <a:r>
                  <a:rPr lang="it-IT" dirty="0"/>
                  <a:t> neutrino masses</a:t>
                </a:r>
              </a:p>
              <a:p>
                <a:pPr marL="1085850" lvl="2" indent="-171450" algn="l">
                  <a:buFont typeface="Arial" panose="020B0604020202020204" pitchFamily="34" charset="0"/>
                  <a:buChar char="•"/>
                </a:pPr>
                <a:r>
                  <a:rPr lang="it-IT" dirty="0"/>
                  <a:t>and </a:t>
                </a:r>
                <a:r>
                  <a:rPr lang="it-IT" dirty="0" err="1"/>
                  <a:t>their</a:t>
                </a:r>
                <a:r>
                  <a:rPr lang="it-IT" dirty="0"/>
                  <a:t> mixing </a:t>
                </a:r>
                <a:r>
                  <a:rPr lang="it-IT" dirty="0" err="1"/>
                  <a:t>structure</a:t>
                </a:r>
                <a:endParaRPr lang="it-IT" dirty="0"/>
              </a:p>
              <a:p>
                <a:pPr marL="628650" lvl="1" indent="-171450" algn="l">
                  <a:buFont typeface="Arial" panose="020B0604020202020204" pitchFamily="34" charset="0"/>
                  <a:buChar char="•"/>
                </a:pPr>
                <a:r>
                  <a:rPr lang="it-IT" dirty="0"/>
                  <a:t>and </a:t>
                </a:r>
                <a:r>
                  <a:rPr lang="it-IT" dirty="0" err="1"/>
                  <a:t>it</a:t>
                </a:r>
                <a:r>
                  <a:rPr lang="it-IT" dirty="0"/>
                  <a:t> can produce strong </a:t>
                </a:r>
                <a:r>
                  <a:rPr lang="it-IT" dirty="0" err="1"/>
                  <a:t>FOPTs</a:t>
                </a:r>
                <a:endParaRPr lang="it-IT" dirty="0"/>
              </a:p>
              <a:p>
                <a:pPr marL="628650" lvl="1" indent="-171450" algn="l">
                  <a:buFont typeface="Arial" panose="020B0604020202020204" pitchFamily="34" charset="0"/>
                  <a:buChar char="•"/>
                </a:pPr>
                <a:r>
                  <a:rPr lang="it-IT" dirty="0" err="1"/>
                  <a:t>Notice</a:t>
                </a:r>
                <a:r>
                  <a:rPr lang="it-IT" dirty="0"/>
                  <a:t> </a:t>
                </a:r>
                <a:r>
                  <a:rPr lang="it-IT" dirty="0" err="1"/>
                  <a:t>that</a:t>
                </a:r>
                <a:r>
                  <a:rPr lang="it-IT" dirty="0"/>
                  <a:t> </a:t>
                </a:r>
                <a:r>
                  <a:rPr lang="it-IT" dirty="0" err="1"/>
                  <a:t>both</a:t>
                </a:r>
                <a:r>
                  <a:rPr lang="it-IT" dirty="0"/>
                  <a:t> </a:t>
                </a:r>
                <a:r>
                  <a:rPr lang="it-IT" dirty="0" err="1"/>
                  <a:t>these</a:t>
                </a:r>
                <a:r>
                  <a:rPr lang="it-IT" dirty="0"/>
                  <a:t> features are </a:t>
                </a:r>
                <a:r>
                  <a:rPr lang="it-IT" dirty="0" err="1"/>
                  <a:t>enabled</a:t>
                </a:r>
                <a:r>
                  <a:rPr lang="it-IT" dirty="0"/>
                  <a:t> </a:t>
                </a:r>
                <a:r>
                  <a:rPr lang="it-IT" baseline="0" dirty="0"/>
                  <a:t>by </a:t>
                </a:r>
                <a:r>
                  <a:rPr lang="it-IT" dirty="0"/>
                  <a:t>the </a:t>
                </a:r>
                <a:r>
                  <a:rPr lang="it-IT" dirty="0" err="1"/>
                  <a:t>trilinear</a:t>
                </a:r>
                <a:r>
                  <a:rPr lang="it-IT" dirty="0"/>
                  <a:t> </a:t>
                </a:r>
                <a:r>
                  <a:rPr lang="it-IT" dirty="0" err="1"/>
                  <a:t>coupling</a:t>
                </a:r>
                <a:r>
                  <a:rPr lang="it-IT" dirty="0"/>
                  <a:t>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1</m:t>
                        </m:r>
                      </m:sub>
                    </m:sSub>
                  </m:oMath>
                </a14:m>
                <a:r>
                  <a:rPr lang="en-GB" dirty="0"/>
                  <a:t>, since</a:t>
                </a:r>
              </a:p>
              <a:p>
                <a:pPr marL="1085850" lvl="2" indent="-171450" algn="l">
                  <a:buFont typeface="Arial" panose="020B0604020202020204" pitchFamily="34" charset="0"/>
                  <a:buChar char="•"/>
                </a:pPr>
                <a:r>
                  <a:rPr lang="en-GB" dirty="0"/>
                  <a:t>it introduces cubic terms relevant for the FOPTs</a:t>
                </a:r>
              </a:p>
              <a:p>
                <a:pPr marL="1085850" lvl="2" indent="-171450" algn="l">
                  <a:buFont typeface="Arial" panose="020B0604020202020204" pitchFamily="34" charset="0"/>
                  <a:buChar char="•"/>
                </a:pPr>
                <a:r>
                  <a:rPr lang="en-GB" dirty="0"/>
                  <a:t>and allows for the generation of </a:t>
                </a:r>
                <a14:m>
                  <m:oMath xmlns:m="http://schemas.openxmlformats.org/officeDocument/2006/math">
                    <m:r>
                      <a:rPr lang="it-IT" b="0" i="1" smtClean="0">
                        <a:latin typeface="Cambria Math" panose="02040503050406030204" pitchFamily="18" charset="0"/>
                      </a:rPr>
                      <m:t>𝜈</m:t>
                    </m:r>
                  </m:oMath>
                </a14:m>
                <a:r>
                  <a:rPr lang="en-GB" dirty="0"/>
                  <a:t> masses at 1-loop</a:t>
                </a:r>
              </a:p>
              <a:p>
                <a:pPr marL="171450" indent="-171450" algn="l">
                  <a:buFont typeface="Arial" panose="020B0604020202020204" pitchFamily="34" charset="0"/>
                  <a:buChar char="•"/>
                </a:pPr>
                <a:endParaRPr lang="en-GB" dirty="0"/>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a:latin typeface="Cambria Math" panose="02040503050406030204" pitchFamily="18" charset="0"/>
                  </a:rPr>
                  <a:t>𝑇_𝐶</a:t>
                </a:r>
                <a:r>
                  <a:rPr lang="en-GB" dirty="0"/>
                  <a:t>: same </a:t>
                </a:r>
                <a:r>
                  <a:rPr lang="en-GB" dirty="0" err="1"/>
                  <a:t>Vmin</a:t>
                </a:r>
                <a:endParaRPr lang="en-GB" dirty="0"/>
              </a:p>
              <a:p>
                <a:pPr marL="171450" indent="-171450" algn="l">
                  <a:buFont typeface="Arial" panose="020B0604020202020204" pitchFamily="34" charset="0"/>
                  <a:buChar char="•"/>
                </a:pPr>
                <a:r>
                  <a:rPr lang="en-GB" b="0" i="0">
                    <a:latin typeface="Cambria Math" panose="02040503050406030204" pitchFamily="18" charset="0"/>
                  </a:rPr>
                  <a:t>𝑇_𝑁</a:t>
                </a:r>
                <a:r>
                  <a:rPr lang="en-GB" dirty="0"/>
                  <a:t>: transition probability is </a:t>
                </a:r>
                <a:r>
                  <a:rPr lang="en-GB" b="0" i="0">
                    <a:latin typeface="Cambria Math" panose="02040503050406030204" pitchFamily="18" charset="0"/>
                  </a:rPr>
                  <a:t>~1</a:t>
                </a:r>
                <a:r>
                  <a:rPr lang="en-GB" dirty="0"/>
                  <a:t> per unit Hubble</a:t>
                </a:r>
                <a:r>
                  <a:rPr lang="en-GB" baseline="0" dirty="0"/>
                  <a:t> time</a:t>
                </a:r>
              </a:p>
              <a:p>
                <a:pPr marL="628650" lvl="1" indent="-171450" algn="l">
                  <a:buFont typeface="Arial" panose="020B0604020202020204" pitchFamily="34" charset="0"/>
                  <a:buChar char="•"/>
                </a:pPr>
                <a:r>
                  <a:rPr lang="en-GB" baseline="0" dirty="0"/>
                  <a:t>~ GW production starts</a:t>
                </a:r>
              </a:p>
              <a:p>
                <a:pPr marL="171450" indent="-171450" algn="l">
                  <a:buFont typeface="Arial" panose="020B0604020202020204" pitchFamily="34" charset="0"/>
                  <a:buChar char="•"/>
                </a:pPr>
                <a:r>
                  <a:rPr lang="en-GB" b="0" i="0">
                    <a:latin typeface="Cambria Math" panose="02040503050406030204" pitchFamily="18" charset="0"/>
                  </a:rPr>
                  <a:t>𝑇_𝑃</a:t>
                </a:r>
                <a:r>
                  <a:rPr lang="en-GB" dirty="0"/>
                  <a:t>: 34% of false</a:t>
                </a:r>
                <a:r>
                  <a:rPr lang="en-GB" baseline="0" dirty="0"/>
                  <a:t> vacuum tunnelled to true vacuum (new phase structure covers the Universe)</a:t>
                </a:r>
              </a:p>
              <a:p>
                <a:pPr marL="628650" lvl="1" indent="-171450" algn="l">
                  <a:buFont typeface="Arial" panose="020B0604020202020204" pitchFamily="34" charset="0"/>
                  <a:buChar char="•"/>
                </a:pPr>
                <a:r>
                  <a:rPr lang="en-GB" baseline="0" dirty="0"/>
                  <a:t>~ GW production stops</a:t>
                </a: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4</a:t>
            </a:fld>
            <a:endParaRPr lang="en-GB"/>
          </a:p>
        </p:txBody>
      </p:sp>
    </p:spTree>
    <p:extLst>
      <p:ext uri="{BB962C8B-B14F-4D97-AF65-F5344CB8AC3E}">
        <p14:creationId xmlns:p14="http://schemas.microsoft.com/office/powerpoint/2010/main" val="142911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it-IT" dirty="0" err="1"/>
              <a:t>Now</a:t>
            </a:r>
            <a:r>
              <a:rPr lang="it-IT" dirty="0"/>
              <a:t> </a:t>
            </a:r>
            <a:r>
              <a:rPr lang="it-IT" dirty="0" err="1"/>
              <a:t>we</a:t>
            </a:r>
            <a:r>
              <a:rPr lang="it-IT" dirty="0"/>
              <a:t> </a:t>
            </a:r>
            <a:r>
              <a:rPr lang="it-IT" dirty="0" err="1"/>
              <a:t>want</a:t>
            </a:r>
            <a:r>
              <a:rPr lang="it-IT" dirty="0"/>
              <a:t> to derive a thermal EFT from the LQ model</a:t>
            </a:r>
          </a:p>
          <a:p>
            <a:pPr marL="171450" indent="-171450" algn="l">
              <a:buFont typeface="Arial" panose="020B0604020202020204" pitchFamily="34" charset="0"/>
              <a:buChar char="•"/>
            </a:pPr>
            <a:r>
              <a:rPr lang="it-IT" dirty="0" err="1"/>
              <a:t>yet</a:t>
            </a:r>
            <a:r>
              <a:rPr lang="it-IT" dirty="0"/>
              <a:t> the standard Coleman-Weinberg </a:t>
            </a:r>
            <a:r>
              <a:rPr lang="it-IT" dirty="0" err="1"/>
              <a:t>approach</a:t>
            </a:r>
            <a:br>
              <a:rPr lang="it-IT" dirty="0"/>
            </a:br>
            <a:r>
              <a:rPr lang="it-IT" dirty="0" err="1"/>
              <a:t>is</a:t>
            </a:r>
            <a:r>
              <a:rPr lang="it-IT" dirty="0"/>
              <a:t> </a:t>
            </a:r>
            <a:r>
              <a:rPr lang="it-IT" dirty="0" err="1"/>
              <a:t>affected</a:t>
            </a:r>
            <a:r>
              <a:rPr lang="it-IT" dirty="0"/>
              <a:t> by the Linde </a:t>
            </a:r>
            <a:r>
              <a:rPr lang="it-IT" dirty="0" err="1"/>
              <a:t>problem</a:t>
            </a:r>
            <a:r>
              <a:rPr lang="it-IT" dirty="0"/>
              <a:t>, </a:t>
            </a:r>
            <a:r>
              <a:rPr lang="it-IT" dirty="0" err="1"/>
              <a:t>given</a:t>
            </a:r>
            <a:r>
              <a:rPr lang="it-IT" dirty="0"/>
              <a:t> </a:t>
            </a:r>
            <a:r>
              <a:rPr lang="it-IT" dirty="0" err="1"/>
              <a:t>that</a:t>
            </a:r>
            <a:r>
              <a:rPr lang="it-IT" dirty="0"/>
              <a:t> </a:t>
            </a:r>
            <a:r>
              <a:rPr lang="it-IT" dirty="0" err="1"/>
              <a:t>massless</a:t>
            </a:r>
            <a:r>
              <a:rPr lang="it-IT" dirty="0"/>
              <a:t> </a:t>
            </a:r>
            <a:r>
              <a:rPr lang="it-IT" dirty="0" err="1"/>
              <a:t>vector</a:t>
            </a:r>
            <a:r>
              <a:rPr lang="it-IT" dirty="0"/>
              <a:t> </a:t>
            </a:r>
            <a:r>
              <a:rPr lang="it-IT" dirty="0" err="1"/>
              <a:t>bosons</a:t>
            </a:r>
            <a:r>
              <a:rPr lang="it-IT" dirty="0"/>
              <a:t> can break </a:t>
            </a:r>
            <a:r>
              <a:rPr lang="it-IT" dirty="0" err="1"/>
              <a:t>perturbativity</a:t>
            </a:r>
            <a:r>
              <a:rPr lang="it-IT" dirty="0"/>
              <a:t>.</a:t>
            </a:r>
          </a:p>
          <a:p>
            <a:pPr marL="171450" indent="-171450" algn="l">
              <a:buFont typeface="Arial" panose="020B0604020202020204" pitchFamily="34" charset="0"/>
              <a:buChar char="•"/>
            </a:pPr>
            <a:r>
              <a:rPr lang="it-IT" dirty="0"/>
              <a:t>DR</a:t>
            </a:r>
            <a:endParaRPr lang="en-GB" dirty="0"/>
          </a:p>
          <a:p>
            <a:pPr marL="628650" lvl="1" indent="-171450" algn="l">
              <a:buFont typeface="Arial" panose="020B0604020202020204" pitchFamily="34" charset="0"/>
              <a:buChar char="•"/>
            </a:pPr>
            <a:r>
              <a:rPr lang="it-IT" dirty="0"/>
              <a:t>DR </a:t>
            </a:r>
            <a:r>
              <a:rPr lang="it-IT" dirty="0" err="1"/>
              <a:t>enables</a:t>
            </a:r>
            <a:r>
              <a:rPr lang="it-IT" dirty="0"/>
              <a:t> </a:t>
            </a:r>
            <a:r>
              <a:rPr lang="it-IT" dirty="0" err="1"/>
              <a:t>us</a:t>
            </a:r>
            <a:r>
              <a:rPr lang="it-IT" dirty="0"/>
              <a:t> to </a:t>
            </a:r>
            <a:r>
              <a:rPr lang="it-IT" dirty="0" err="1"/>
              <a:t>overcome</a:t>
            </a:r>
            <a:r>
              <a:rPr lang="it-IT" dirty="0"/>
              <a:t> </a:t>
            </a:r>
            <a:r>
              <a:rPr lang="it-IT" dirty="0" err="1"/>
              <a:t>theis</a:t>
            </a:r>
            <a:r>
              <a:rPr lang="it-IT" dirty="0"/>
              <a:t> </a:t>
            </a:r>
            <a:r>
              <a:rPr lang="it-IT" dirty="0" err="1"/>
              <a:t>problem</a:t>
            </a:r>
            <a:r>
              <a:rPr lang="it-IT" dirty="0"/>
              <a:t> </a:t>
            </a:r>
            <a:r>
              <a:rPr lang="en-GB" dirty="0"/>
              <a:t>by including higher-order resummations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t>Basically</a:t>
            </a:r>
            <a:r>
              <a:rPr lang="it-IT" dirty="0"/>
              <a:t> in </a:t>
            </a:r>
            <a:r>
              <a:rPr lang="it-IT" dirty="0" err="1"/>
              <a:t>this</a:t>
            </a:r>
            <a:r>
              <a:rPr lang="it-IT" dirty="0"/>
              <a:t> </a:t>
            </a:r>
            <a:r>
              <a:rPr lang="it-IT" dirty="0" err="1"/>
              <a:t>approach</a:t>
            </a:r>
            <a:r>
              <a:rPr lang="it-IT" dirty="0"/>
              <a:t> </a:t>
            </a:r>
            <a:r>
              <a:rPr lang="it-IT" dirty="0" err="1"/>
              <a:t>we</a:t>
            </a:r>
            <a:r>
              <a:rPr lang="it-IT" dirty="0"/>
              <a:t> trade time for temperature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t>and </a:t>
            </a:r>
            <a:r>
              <a:rPr lang="it-IT" dirty="0" err="1"/>
              <a:t>we</a:t>
            </a:r>
            <a:r>
              <a:rPr lang="it-IT" dirty="0"/>
              <a:t> match the </a:t>
            </a:r>
            <a:r>
              <a:rPr lang="it-IT" dirty="0" err="1"/>
              <a:t>original</a:t>
            </a:r>
            <a:r>
              <a:rPr lang="it-IT" dirty="0"/>
              <a:t> 4d theory to an </a:t>
            </a:r>
            <a:r>
              <a:rPr lang="it-IT" dirty="0" err="1"/>
              <a:t>effective</a:t>
            </a:r>
            <a:r>
              <a:rPr lang="it-IT" dirty="0"/>
              <a:t> 3d theory, </a:t>
            </a:r>
            <a:r>
              <a:rPr lang="it-IT" dirty="0" err="1"/>
              <a:t>that</a:t>
            </a:r>
            <a:r>
              <a:rPr lang="it-IT" dirty="0"/>
              <a:t> </a:t>
            </a:r>
            <a:r>
              <a:rPr lang="it-IT" dirty="0" err="1"/>
              <a:t>lives</a:t>
            </a:r>
            <a:r>
              <a:rPr lang="it-IT" dirty="0"/>
              <a:t> </a:t>
            </a:r>
            <a:r>
              <a:rPr lang="it-IT" dirty="0" err="1"/>
              <a:t>exclusively</a:t>
            </a:r>
            <a:r>
              <a:rPr lang="it-IT" dirty="0"/>
              <a:t> in a high-T regime</a:t>
            </a:r>
            <a:endParaRPr lang="en-GB" dirty="0"/>
          </a:p>
          <a:p>
            <a:pPr marL="628650" lvl="1" indent="-171450" algn="l">
              <a:buFont typeface="Arial" panose="020B0604020202020204" pitchFamily="34" charset="0"/>
              <a:buChar char="•"/>
            </a:pPr>
            <a:r>
              <a:rPr lang="it-IT" dirty="0"/>
              <a:t>In </a:t>
            </a:r>
            <a:r>
              <a:rPr lang="it-IT" dirty="0" err="1"/>
              <a:t>fact</a:t>
            </a:r>
            <a:r>
              <a:rPr lang="it-IT" dirty="0"/>
              <a:t>, a </a:t>
            </a:r>
            <a:r>
              <a:rPr lang="it-IT" dirty="0" err="1"/>
              <a:t>whole</a:t>
            </a:r>
            <a:r>
              <a:rPr lang="it-IT" dirty="0"/>
              <a:t> </a:t>
            </a:r>
            <a:r>
              <a:rPr lang="it-IT" dirty="0" err="1"/>
              <a:t>hierarchy</a:t>
            </a:r>
            <a:r>
              <a:rPr lang="it-IT" dirty="0"/>
              <a:t> of thermal </a:t>
            </a:r>
            <a:r>
              <a:rPr lang="it-IT" dirty="0" err="1"/>
              <a:t>scales</a:t>
            </a:r>
            <a:r>
              <a:rPr lang="it-IT" dirty="0"/>
              <a:t> </a:t>
            </a:r>
            <a:r>
              <a:rPr lang="it-IT" dirty="0" err="1"/>
              <a:t>emerges</a:t>
            </a:r>
            <a:r>
              <a:rPr lang="it-IT" dirty="0"/>
              <a:t> in </a:t>
            </a:r>
            <a:r>
              <a:rPr lang="it-IT" dirty="0" err="1"/>
              <a:t>weakly-coupled</a:t>
            </a:r>
            <a:r>
              <a:rPr lang="it-IT" dirty="0"/>
              <a:t> </a:t>
            </a:r>
            <a:r>
              <a:rPr lang="it-IT" dirty="0" err="1"/>
              <a:t>EFTs</a:t>
            </a:r>
            <a:endParaRPr lang="it-IT" dirty="0"/>
          </a:p>
          <a:p>
            <a:pPr marL="171450" lvl="0" indent="-171450" algn="l">
              <a:buFont typeface="Arial" panose="020B0604020202020204" pitchFamily="34" charset="0"/>
              <a:buChar char="•"/>
            </a:pPr>
            <a:r>
              <a:rPr lang="it-IT" dirty="0" err="1"/>
              <a:t>We</a:t>
            </a:r>
            <a:r>
              <a:rPr lang="it-IT" dirty="0"/>
              <a:t> </a:t>
            </a:r>
            <a:r>
              <a:rPr lang="it-IT" dirty="0" err="1"/>
              <a:t>implemented</a:t>
            </a:r>
            <a:r>
              <a:rPr lang="it-IT" dirty="0"/>
              <a:t> DR via DRalgo</a:t>
            </a:r>
          </a:p>
          <a:p>
            <a:pPr marL="628650" lvl="1" indent="-171450" algn="l">
              <a:buFont typeface="Arial" panose="020B0604020202020204" pitchFamily="34" charset="0"/>
              <a:buChar char="•"/>
            </a:pPr>
            <a:r>
              <a:rPr lang="it-IT" dirty="0"/>
              <a:t>matching </a:t>
            </a:r>
            <a:r>
              <a:rPr lang="en-GB" dirty="0"/>
              <a:t>at NLO </a:t>
            </a:r>
            <a:r>
              <a:rPr lang="it-IT" dirty="0"/>
              <a:t>the 4d theory living at the hard scale to a 3d theory at the ultrasoft scale</a:t>
            </a:r>
          </a:p>
          <a:p>
            <a:pPr marL="628650" lvl="1" indent="-171450" algn="l">
              <a:buFont typeface="Arial" panose="020B0604020202020204" pitchFamily="34" charset="0"/>
              <a:buChar char="•"/>
            </a:pPr>
            <a:r>
              <a:rPr lang="it-IT" dirty="0"/>
              <a:t>and </a:t>
            </a:r>
            <a:r>
              <a:rPr lang="it-IT" dirty="0" err="1"/>
              <a:t>we</a:t>
            </a:r>
            <a:r>
              <a:rPr lang="it-IT" dirty="0"/>
              <a:t> made use of the model-</a:t>
            </a:r>
            <a:r>
              <a:rPr lang="it-IT" dirty="0" err="1"/>
              <a:t>indep</a:t>
            </a:r>
            <a:r>
              <a:rPr lang="it-IT" dirty="0"/>
              <a:t>. routine </a:t>
            </a:r>
            <a:r>
              <a:rPr lang="it-IT" dirty="0" err="1"/>
              <a:t>presented</a:t>
            </a:r>
            <a:r>
              <a:rPr lang="it-IT" dirty="0"/>
              <a:t> by Marten</a:t>
            </a:r>
          </a:p>
          <a:p>
            <a:pPr marL="1085850" lvl="2" indent="-171450" algn="l">
              <a:buFont typeface="Arial" panose="020B0604020202020204" pitchFamily="34" charset="0"/>
              <a:buChar char="•"/>
            </a:pPr>
            <a:endParaRPr lang="it-IT" dirty="0"/>
          </a:p>
          <a:p>
            <a:pPr marL="628650" lvl="1" indent="-171450" algn="l">
              <a:buFont typeface="Arial" panose="020B0604020202020204" pitchFamily="34" charset="0"/>
              <a:buChar char="•"/>
            </a:pPr>
            <a:endParaRPr lang="it-IT" dirty="0"/>
          </a:p>
        </p:txBody>
      </p:sp>
      <p:sp>
        <p:nvSpPr>
          <p:cNvPr id="4" name="Slide Number Placeholder 3"/>
          <p:cNvSpPr>
            <a:spLocks noGrp="1"/>
          </p:cNvSpPr>
          <p:nvPr>
            <p:ph type="sldNum" sz="quarter" idx="5"/>
          </p:nvPr>
        </p:nvSpPr>
        <p:spPr/>
        <p:txBody>
          <a:bodyPr/>
          <a:lstStyle/>
          <a:p>
            <a:fld id="{1632B01E-5435-45D0-9616-7550D1918DEE}" type="slidenum">
              <a:rPr lang="en-GB" smtClean="0"/>
              <a:t>5</a:t>
            </a:fld>
            <a:endParaRPr lang="en-GB"/>
          </a:p>
        </p:txBody>
      </p:sp>
    </p:spTree>
    <p:extLst>
      <p:ext uri="{BB962C8B-B14F-4D97-AF65-F5344CB8AC3E}">
        <p14:creationId xmlns:p14="http://schemas.microsoft.com/office/powerpoint/2010/main" val="106175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Once derived a thermal EFT</a:t>
                </a:r>
                <a:br>
                  <a:rPr lang="en-GB" dirty="0"/>
                </a:br>
                <a:r>
                  <a:rPr lang="en-GB" dirty="0"/>
                  <a:t>we search the parameter space for FOPTs (by means of this hacked version of CosmoTransitions)</a:t>
                </a:r>
              </a:p>
              <a:p>
                <a:pPr marL="628650" lvl="1" indent="-171450" algn="l">
                  <a:buFont typeface="Arial" panose="020B0604020202020204" pitchFamily="34" charset="0"/>
                  <a:buChar char="•"/>
                </a:pPr>
                <a:r>
                  <a:rPr lang="en-GB" dirty="0"/>
                  <a:t>Here I will just mention that</a:t>
                </a:r>
              </a:p>
              <a:p>
                <a:pPr marL="1085850" lvl="2" indent="-171450" algn="l">
                  <a:buFont typeface="Arial" panose="020B0604020202020204" pitchFamily="34" charset="0"/>
                  <a:buChar char="•"/>
                </a:pPr>
                <a:r>
                  <a:rPr lang="en-GB" dirty="0"/>
                  <a:t>we adopt an energy-scale-independent nucleation criterion</a:t>
                </a:r>
              </a:p>
              <a:p>
                <a:pPr marL="1085850" lvl="2" indent="-171450" algn="l">
                  <a:buFont typeface="Arial" panose="020B0604020202020204" pitchFamily="34" charset="0"/>
                  <a:buChar char="•"/>
                </a:pPr>
                <a:r>
                  <a:rPr lang="en-GB" dirty="0"/>
                  <a:t>we include the vacuum contribution to the energy density of the Universe</a:t>
                </a:r>
              </a:p>
              <a:p>
                <a:pPr marL="1085850" lvl="2" indent="-171450" algn="l">
                  <a:buFont typeface="Arial" panose="020B0604020202020204" pitchFamily="34" charset="0"/>
                  <a:buChar char="•"/>
                </a:pPr>
                <a:r>
                  <a:rPr lang="en-GB" dirty="0"/>
                  <a:t>and we compute PT parameters, such as</a:t>
                </a:r>
              </a:p>
              <a:p>
                <a:pPr marL="1543050" lvl="3" indent="-171450" algn="l">
                  <a:buFont typeface="Arial" panose="020B0604020202020204" pitchFamily="34" charset="0"/>
                  <a:buChar char="•"/>
                </a:pPr>
                <a:r>
                  <a:rPr lang="it-IT" b="0" dirty="0"/>
                  <a:t>the transition </a:t>
                </a:r>
                <a:r>
                  <a:rPr lang="it-IT" b="0" dirty="0" err="1"/>
                  <a:t>strength</a:t>
                </a:r>
                <a14:m>
                  <m:oMath xmlns:m="http://schemas.openxmlformats.org/officeDocument/2006/math">
                    <m:r>
                      <m:rPr>
                        <m:lit/>
                      </m:rPr>
                      <a:rPr lang="it-IT" b="0" i="1" smtClean="0">
                        <a:latin typeface="Cambria Math" panose="02040503050406030204" pitchFamily="18" charset="0"/>
                      </a:rPr>
                      <m:t> </m:t>
                    </m:r>
                    <m:r>
                      <a:rPr lang="it-IT" b="0" i="1" smtClean="0">
                        <a:latin typeface="Cambria Math" panose="02040503050406030204" pitchFamily="18" charset="0"/>
                      </a:rPr>
                      <m:t>𝛼</m:t>
                    </m:r>
                  </m:oMath>
                </a14:m>
                <a:endParaRPr lang="en-GB" dirty="0"/>
              </a:p>
              <a:p>
                <a:pPr marL="1543050" lvl="3" indent="-171450" algn="l">
                  <a:buFont typeface="Arial" panose="020B0604020202020204" pitchFamily="34" charset="0"/>
                  <a:buChar char="•"/>
                </a:pPr>
                <a:r>
                  <a:rPr lang="en-GB" dirty="0"/>
                  <a:t>and the inverse duration </a:t>
                </a:r>
                <a14:m>
                  <m:oMath xmlns:m="http://schemas.openxmlformats.org/officeDocument/2006/math">
                    <m:r>
                      <a:rPr lang="it-IT" b="0" i="1" smtClean="0">
                        <a:latin typeface="Cambria Math" panose="02040503050406030204" pitchFamily="18" charset="0"/>
                      </a:rPr>
                      <m:t>𝛽</m:t>
                    </m:r>
                  </m:oMath>
                </a14:m>
                <a:endParaRPr lang="en-GB" dirty="0"/>
              </a:p>
              <a:p>
                <a:pPr marL="1085850" lvl="2" indent="-171450" algn="l">
                  <a:buFont typeface="Arial" panose="020B0604020202020204" pitchFamily="34" charset="0"/>
                  <a:buChar char="•"/>
                </a:pPr>
                <a:r>
                  <a:rPr lang="en-GB" dirty="0"/>
                  <a:t> at the percolation temperature</a:t>
                </a:r>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Once derived a thermal EFT</a:t>
                </a:r>
                <a:br>
                  <a:rPr lang="en-GB" dirty="0"/>
                </a:br>
                <a:r>
                  <a:rPr lang="en-GB" dirty="0"/>
                  <a:t>we search the parameter space for FOPTs (by means of this hacked version of CosmoTransitions)</a:t>
                </a:r>
              </a:p>
              <a:p>
                <a:pPr marL="628650" lvl="1" indent="-171450" algn="l">
                  <a:buFont typeface="Arial" panose="020B0604020202020204" pitchFamily="34" charset="0"/>
                  <a:buChar char="•"/>
                </a:pPr>
                <a:r>
                  <a:rPr lang="en-GB" dirty="0"/>
                  <a:t>Here I will just mention that</a:t>
                </a:r>
              </a:p>
              <a:p>
                <a:pPr marL="1085850" lvl="2" indent="-171450" algn="l">
                  <a:buFont typeface="Arial" panose="020B0604020202020204" pitchFamily="34" charset="0"/>
                  <a:buChar char="•"/>
                </a:pPr>
                <a:r>
                  <a:rPr lang="en-GB" dirty="0"/>
                  <a:t>we adopt an energy-scale-independent nucleation criterion</a:t>
                </a:r>
              </a:p>
              <a:p>
                <a:pPr marL="1085850" lvl="2" indent="-171450" algn="l">
                  <a:buFont typeface="Arial" panose="020B0604020202020204" pitchFamily="34" charset="0"/>
                  <a:buChar char="•"/>
                </a:pPr>
                <a:r>
                  <a:rPr lang="en-GB" dirty="0"/>
                  <a:t>we include the vacuum contribution to the energy density of the Universe</a:t>
                </a:r>
              </a:p>
              <a:p>
                <a:pPr marL="1085850" lvl="2" indent="-171450" algn="l">
                  <a:buFont typeface="Arial" panose="020B0604020202020204" pitchFamily="34" charset="0"/>
                  <a:buChar char="•"/>
                </a:pPr>
                <a:r>
                  <a:rPr lang="en-GB" dirty="0"/>
                  <a:t>and we compute PT parameters, such as</a:t>
                </a:r>
              </a:p>
              <a:p>
                <a:pPr marL="1543050" lvl="3" indent="-171450" algn="l">
                  <a:buFont typeface="Arial" panose="020B0604020202020204" pitchFamily="34" charset="0"/>
                  <a:buChar char="•"/>
                </a:pPr>
                <a:r>
                  <a:rPr lang="it-IT" b="0" dirty="0"/>
                  <a:t>the transition </a:t>
                </a:r>
                <a:r>
                  <a:rPr lang="it-IT" b="0" dirty="0" err="1"/>
                  <a:t>strength</a:t>
                </a:r>
                <a:r>
                  <a:rPr lang="it-IT" b="0" i="0">
                    <a:latin typeface="Cambria Math" panose="02040503050406030204" pitchFamily="18" charset="0"/>
                  </a:rPr>
                  <a:t>\ 𝛼</a:t>
                </a:r>
                <a:endParaRPr lang="en-GB" dirty="0"/>
              </a:p>
              <a:p>
                <a:pPr marL="1543050" lvl="3" indent="-171450" algn="l">
                  <a:buFont typeface="Arial" panose="020B0604020202020204" pitchFamily="34" charset="0"/>
                  <a:buChar char="•"/>
                </a:pPr>
                <a:r>
                  <a:rPr lang="en-GB" dirty="0"/>
                  <a:t>and the inverse duration </a:t>
                </a:r>
                <a:r>
                  <a:rPr lang="it-IT" b="0" i="0">
                    <a:latin typeface="Cambria Math" panose="02040503050406030204" pitchFamily="18" charset="0"/>
                  </a:rPr>
                  <a:t>𝛽</a:t>
                </a:r>
                <a:endParaRPr lang="en-GB" dirty="0"/>
              </a:p>
              <a:p>
                <a:pPr marL="1085850" lvl="2" indent="-171450" algn="l">
                  <a:buFont typeface="Arial" panose="020B0604020202020204" pitchFamily="34" charset="0"/>
                  <a:buChar char="•"/>
                </a:pPr>
                <a:r>
                  <a:rPr lang="en-GB" dirty="0"/>
                  <a:t> at the percolation temperature</a:t>
                </a:r>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6</a:t>
            </a:fld>
            <a:endParaRPr lang="en-GB"/>
          </a:p>
        </p:txBody>
      </p:sp>
    </p:spTree>
    <p:extLst>
      <p:ext uri="{BB962C8B-B14F-4D97-AF65-F5344CB8AC3E}">
        <p14:creationId xmlns:p14="http://schemas.microsoft.com/office/powerpoint/2010/main" val="385592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Once derived a thermal EFT</a:t>
                </a:r>
                <a:br>
                  <a:rPr lang="en-GB" dirty="0"/>
                </a:br>
                <a:r>
                  <a:rPr lang="en-GB" dirty="0"/>
                  <a:t>we search the parameter space for FOPTs (by means of this hacked version of CosmoTransitions)</a:t>
                </a:r>
              </a:p>
              <a:p>
                <a:pPr marL="628650" lvl="1" indent="-171450" algn="l">
                  <a:buFont typeface="Arial" panose="020B0604020202020204" pitchFamily="34" charset="0"/>
                  <a:buChar char="•"/>
                </a:pPr>
                <a:r>
                  <a:rPr lang="en-GB" dirty="0"/>
                  <a:t>Here I will just mention that</a:t>
                </a:r>
              </a:p>
              <a:p>
                <a:pPr marL="1085850" lvl="2" indent="-171450" algn="l">
                  <a:buFont typeface="Arial" panose="020B0604020202020204" pitchFamily="34" charset="0"/>
                  <a:buChar char="•"/>
                </a:pPr>
                <a:r>
                  <a:rPr lang="en-GB" dirty="0"/>
                  <a:t>we adopt an energy-scale-independent nucleation criterion</a:t>
                </a:r>
              </a:p>
              <a:p>
                <a:pPr marL="1085850" lvl="2" indent="-171450" algn="l">
                  <a:buFont typeface="Arial" panose="020B0604020202020204" pitchFamily="34" charset="0"/>
                  <a:buChar char="•"/>
                </a:pPr>
                <a:r>
                  <a:rPr lang="en-GB" dirty="0"/>
                  <a:t>we include the vacuum contribution to the energy density of the Universe</a:t>
                </a:r>
              </a:p>
              <a:p>
                <a:pPr marL="1085850" lvl="2" indent="-171450" algn="l">
                  <a:buFont typeface="Arial" panose="020B0604020202020204" pitchFamily="34" charset="0"/>
                  <a:buChar char="•"/>
                </a:pPr>
                <a:r>
                  <a:rPr lang="en-GB" dirty="0"/>
                  <a:t>and we compute PT parameters, such as</a:t>
                </a:r>
              </a:p>
              <a:p>
                <a:pPr marL="1543050" lvl="3" indent="-171450" algn="l">
                  <a:buFont typeface="Arial" panose="020B0604020202020204" pitchFamily="34" charset="0"/>
                  <a:buChar char="•"/>
                </a:pPr>
                <a:r>
                  <a:rPr lang="it-IT" b="0" dirty="0"/>
                  <a:t>the transition </a:t>
                </a:r>
                <a:r>
                  <a:rPr lang="it-IT" b="0" dirty="0" err="1"/>
                  <a:t>strength</a:t>
                </a:r>
                <a14:m>
                  <m:oMath xmlns:m="http://schemas.openxmlformats.org/officeDocument/2006/math">
                    <m:r>
                      <m:rPr>
                        <m:lit/>
                      </m:rPr>
                      <a:rPr lang="it-IT" b="0" i="1" smtClean="0">
                        <a:latin typeface="Cambria Math" panose="02040503050406030204" pitchFamily="18" charset="0"/>
                      </a:rPr>
                      <m:t> </m:t>
                    </m:r>
                    <m:r>
                      <a:rPr lang="it-IT" b="0" i="1" smtClean="0">
                        <a:latin typeface="Cambria Math" panose="02040503050406030204" pitchFamily="18" charset="0"/>
                      </a:rPr>
                      <m:t>𝛼</m:t>
                    </m:r>
                  </m:oMath>
                </a14:m>
                <a:endParaRPr lang="en-GB" dirty="0"/>
              </a:p>
              <a:p>
                <a:pPr marL="1543050" lvl="3" indent="-171450" algn="l">
                  <a:buFont typeface="Arial" panose="020B0604020202020204" pitchFamily="34" charset="0"/>
                  <a:buChar char="•"/>
                </a:pPr>
                <a:r>
                  <a:rPr lang="en-GB" dirty="0"/>
                  <a:t>and the inverse duration </a:t>
                </a:r>
                <a14:m>
                  <m:oMath xmlns:m="http://schemas.openxmlformats.org/officeDocument/2006/math">
                    <m:r>
                      <a:rPr lang="it-IT" b="0" i="1" smtClean="0">
                        <a:latin typeface="Cambria Math" panose="02040503050406030204" pitchFamily="18" charset="0"/>
                      </a:rPr>
                      <m:t>𝛽</m:t>
                    </m:r>
                  </m:oMath>
                </a14:m>
                <a:endParaRPr lang="en-GB" dirty="0"/>
              </a:p>
              <a:p>
                <a:pPr marL="1085850" lvl="2" indent="-171450" algn="l">
                  <a:buFont typeface="Arial" panose="020B0604020202020204" pitchFamily="34" charset="0"/>
                  <a:buChar char="•"/>
                </a:pPr>
                <a:r>
                  <a:rPr lang="en-GB" dirty="0"/>
                  <a:t> at the percolation temperature</a:t>
                </a:r>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Nice feature of FOPT GWs</a:t>
                </a:r>
              </a:p>
              <a:p>
                <a:pPr marL="628650" lvl="1" indent="-171450" algn="l">
                  <a:buFont typeface="Arial" panose="020B0604020202020204" pitchFamily="34" charset="0"/>
                  <a:buChar char="•"/>
                </a:pPr>
                <a:r>
                  <a:rPr lang="en-GB" dirty="0"/>
                  <a:t>although the bubble evolution and heat release depend on model details</a:t>
                </a:r>
              </a:p>
              <a:p>
                <a:pPr marL="628650" lvl="1" indent="-171450" algn="l">
                  <a:buFont typeface="Arial" panose="020B0604020202020204" pitchFamily="34" charset="0"/>
                  <a:buChar char="•"/>
                </a:pPr>
                <a:r>
                  <a:rPr lang="en-GB" dirty="0"/>
                  <a:t>GW signal is phenomenologically described by 2 (3) parameters</a:t>
                </a:r>
                <a:endParaRPr lang="en-GB" i="1" dirty="0"/>
              </a:p>
              <a:p>
                <a:pPr marL="1143000" lvl="2" indent="-228600" algn="l">
                  <a:buFont typeface="+mj-lt"/>
                  <a:buAutoNum type="arabicPeriod"/>
                </a:pPr>
                <a:r>
                  <a:rPr lang="en-GB" b="0" i="0">
                    <a:latin typeface="Cambria Math" panose="02040503050406030204" pitchFamily="18" charset="0"/>
                  </a:rPr>
                  <a:t>𝛼 →</a:t>
                </a:r>
                <a:r>
                  <a:rPr lang="en-GB" dirty="0"/>
                  <a:t> strength</a:t>
                </a:r>
              </a:p>
              <a:p>
                <a:pPr marL="1143000" lvl="2" indent="-228600" algn="l">
                  <a:buFont typeface="+mj-lt"/>
                  <a:buAutoNum type="arabicPeriod"/>
                </a:pPr>
                <a:r>
                  <a:rPr lang="en-GB" b="0" i="0">
                    <a:latin typeface="Cambria Math" panose="02040503050406030204" pitchFamily="18" charset="0"/>
                  </a:rPr>
                  <a:t>𝛽/𝐻  →</a:t>
                </a:r>
                <a:r>
                  <a:rPr lang="en-GB" dirty="0"/>
                  <a:t> inverse duration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a:latin typeface="Cambria Math" panose="02040503050406030204" pitchFamily="18" charset="0"/>
                  </a:rPr>
                  <a:t>Δ"vev "→</a:t>
                </a:r>
                <a:r>
                  <a:rPr lang="en-GB" i="0" dirty="0">
                    <a:latin typeface="Cambria Math" panose="02040503050406030204" pitchFamily="18" charset="0"/>
                  </a:rPr>
                  <a:t>"  strong PT</a:t>
                </a:r>
                <a:r>
                  <a:rPr lang="en-GB" i="0" dirty="0"/>
                  <a:t>"</a:t>
                </a:r>
                <a:endParaRPr lang="en-GB" dirty="0"/>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The values that these parameters can take depend on the details and the particle physics nature of the PT, but the GW signal can be described in terms of them in a phenomenological, practically model-independent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lgn="l">
                  <a:buFont typeface="Arial" panose="020B0604020202020204" pitchFamily="34" charset="0"/>
                  <a:buChar char="•"/>
                </a:pPr>
                <a:r>
                  <a:rPr lang="en-GB" dirty="0"/>
                  <a:t>Future project with </a:t>
                </a:r>
                <a:r>
                  <a:rPr lang="en-GB" dirty="0" err="1"/>
                  <a:t>FindBounce</a:t>
                </a:r>
                <a:r>
                  <a:rPr lang="en-GB" dirty="0"/>
                  <a:t> &amp; </a:t>
                </a:r>
                <a:r>
                  <a:rPr lang="en-GB" dirty="0" err="1"/>
                  <a:t>DRalgo</a:t>
                </a:r>
                <a:r>
                  <a:rPr lang="en-GB" dirty="0"/>
                  <a:t>:</a:t>
                </a:r>
                <a:br>
                  <a:rPr lang="en-GB" dirty="0"/>
                </a:br>
                <a:r>
                  <a:rPr lang="en-GB" dirty="0"/>
                  <a:t>determine TD parameters analytically</a:t>
                </a:r>
              </a:p>
              <a:p>
                <a:pPr marL="171450" indent="-171450">
                  <a:buFont typeface="Arial" panose="020B0604020202020204" pitchFamily="34" charset="0"/>
                  <a:buChar char="•"/>
                </a:pP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7</a:t>
            </a:fld>
            <a:endParaRPr lang="en-GB"/>
          </a:p>
        </p:txBody>
      </p:sp>
    </p:spTree>
    <p:extLst>
      <p:ext uri="{BB962C8B-B14F-4D97-AF65-F5344CB8AC3E}">
        <p14:creationId xmlns:p14="http://schemas.microsoft.com/office/powerpoint/2010/main" val="402510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it-IT" dirty="0" err="1"/>
                  <a:t>GWs</a:t>
                </a:r>
                <a:r>
                  <a:rPr lang="it-IT" dirty="0"/>
                  <a:t> can be </a:t>
                </a:r>
                <a:r>
                  <a:rPr lang="it-IT" dirty="0" err="1"/>
                  <a:t>produced</a:t>
                </a:r>
                <a:r>
                  <a:rPr lang="it-IT" dirty="0"/>
                  <a:t> by </a:t>
                </a:r>
                <a:r>
                  <a:rPr lang="it-IT" dirty="0" err="1"/>
                  <a:t>FOPTs</a:t>
                </a:r>
                <a:r>
                  <a:rPr lang="it-IT" dirty="0"/>
                  <a:t> via 3 </a:t>
                </a:r>
                <a:r>
                  <a:rPr lang="it-IT" dirty="0" err="1"/>
                  <a:t>known</a:t>
                </a:r>
                <a:r>
                  <a:rPr lang="it-IT" dirty="0"/>
                  <a:t> </a:t>
                </a:r>
                <a:r>
                  <a:rPr lang="it-IT" dirty="0" err="1"/>
                  <a:t>mechanisms</a:t>
                </a:r>
                <a:endParaRPr lang="it-IT" dirty="0"/>
              </a:p>
              <a:p>
                <a:pPr marL="628650" lvl="1" indent="-171450" algn="l">
                  <a:buFont typeface="Arial" panose="020B0604020202020204" pitchFamily="34" charset="0"/>
                  <a:buChar char="•"/>
                </a:pPr>
                <a:r>
                  <a:rPr lang="it-IT" dirty="0" err="1"/>
                  <a:t>bubble</a:t>
                </a:r>
                <a:r>
                  <a:rPr lang="it-IT" dirty="0"/>
                  <a:t> </a:t>
                </a:r>
                <a:r>
                  <a:rPr lang="it-IT" dirty="0" err="1"/>
                  <a:t>walls</a:t>
                </a:r>
                <a:r>
                  <a:rPr lang="it-IT" dirty="0"/>
                  <a:t> </a:t>
                </a:r>
                <a:r>
                  <a:rPr lang="it-IT" dirty="0" err="1"/>
                  <a:t>collisions</a:t>
                </a:r>
                <a:endParaRPr lang="it-IT" dirty="0"/>
              </a:p>
              <a:p>
                <a:pPr marL="628650" lvl="1" indent="-171450" algn="l">
                  <a:buFont typeface="Arial" panose="020B0604020202020204" pitchFamily="34" charset="0"/>
                  <a:buChar char="•"/>
                </a:pPr>
                <a:r>
                  <a:rPr lang="en-GB" dirty="0"/>
                  <a:t>soundwaves in the plasma of the true vacuum</a:t>
                </a:r>
              </a:p>
              <a:p>
                <a:pPr marL="628650" lvl="1" indent="-171450" algn="l">
                  <a:buFont typeface="Arial" panose="020B0604020202020204" pitchFamily="34" charset="0"/>
                  <a:buChar char="•"/>
                </a:pPr>
                <a:r>
                  <a:rPr lang="en-GB" dirty="0"/>
                  <a:t>fluid turbulence</a:t>
                </a:r>
              </a:p>
              <a:p>
                <a:pPr marL="171450" lvl="0" indent="-171450" algn="l">
                  <a:buFont typeface="Arial" panose="020B0604020202020204" pitchFamily="34" charset="0"/>
                  <a:buChar char="•"/>
                </a:pPr>
                <a:r>
                  <a:rPr lang="en-GB" dirty="0"/>
                  <a:t>Hydrodynamical simulations</a:t>
                </a:r>
              </a:p>
              <a:p>
                <a:pPr marL="628650" lvl="1" indent="-171450" algn="l">
                  <a:buFont typeface="Arial" panose="020B0604020202020204" pitchFamily="34" charset="0"/>
                  <a:buChar char="•"/>
                </a:pPr>
                <a:r>
                  <a:rPr lang="en-GB" dirty="0"/>
                  <a:t>seem to indicate that soundwaves dominate the spectrum</a:t>
                </a:r>
              </a:p>
              <a:p>
                <a:pPr marL="628650" lvl="1" indent="-171450" algn="l">
                  <a:buFont typeface="Arial" panose="020B0604020202020204" pitchFamily="34" charset="0"/>
                  <a:buChar char="•"/>
                </a:pPr>
                <a:r>
                  <a:rPr lang="en-GB" dirty="0"/>
                  <a:t>and further provide</a:t>
                </a:r>
                <a:r>
                  <a:rPr lang="en-GB" baseline="0" dirty="0"/>
                  <a:t> </a:t>
                </a:r>
                <a:r>
                  <a:rPr lang="en-GB" dirty="0"/>
                  <a:t>semi-analytical expressions for this spectrum</a:t>
                </a:r>
              </a:p>
              <a:p>
                <a:pPr marL="171450" lvl="0" indent="-171450" algn="l">
                  <a:buFont typeface="Arial" panose="020B0604020202020204" pitchFamily="34" charset="0"/>
                  <a:buChar char="•"/>
                </a:pPr>
                <a:r>
                  <a:rPr lang="en-GB" dirty="0"/>
                  <a:t>So for the sake of this study we focused on the corresponding GW peaks</a:t>
                </a:r>
              </a:p>
              <a:p>
                <a:pPr marL="171450" lvl="0" indent="-171450" algn="l">
                  <a:buFont typeface="Arial" panose="020B0604020202020204" pitchFamily="34" charset="0"/>
                  <a:buChar char="•"/>
                </a:pPr>
                <a:endParaRPr lang="en-GB" dirty="0"/>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Nice feature of FOPT GWs</a:t>
                </a:r>
              </a:p>
              <a:p>
                <a:pPr marL="628650" lvl="1" indent="-171450" algn="l">
                  <a:buFont typeface="Arial" panose="020B0604020202020204" pitchFamily="34" charset="0"/>
                  <a:buChar char="•"/>
                </a:pPr>
                <a:r>
                  <a:rPr lang="en-GB" dirty="0"/>
                  <a:t>although the bubble evolution and heat release depend on model details</a:t>
                </a:r>
              </a:p>
              <a:p>
                <a:pPr marL="628650" lvl="1" indent="-171450" algn="l">
                  <a:buFont typeface="Arial" panose="020B0604020202020204" pitchFamily="34" charset="0"/>
                  <a:buChar char="•"/>
                </a:pPr>
                <a:r>
                  <a:rPr lang="en-GB" dirty="0"/>
                  <a:t>GW signal is phenomenologically described by 2 (3) parameters</a:t>
                </a:r>
                <a:endParaRPr lang="en-GB" i="1" dirty="0"/>
              </a:p>
              <a:p>
                <a:pPr marL="1143000" lvl="2" indent="-228600" algn="l">
                  <a:buFont typeface="+mj-lt"/>
                  <a:buAutoNum type="arabicPeriod"/>
                </a:pPr>
                <a:r>
                  <a:rPr lang="en-GB" b="0" i="0">
                    <a:latin typeface="Cambria Math" panose="02040503050406030204" pitchFamily="18" charset="0"/>
                  </a:rPr>
                  <a:t>𝛼 →</a:t>
                </a:r>
                <a:r>
                  <a:rPr lang="en-GB" dirty="0"/>
                  <a:t> strength</a:t>
                </a:r>
              </a:p>
              <a:p>
                <a:pPr marL="1143000" lvl="2" indent="-228600" algn="l">
                  <a:buFont typeface="+mj-lt"/>
                  <a:buAutoNum type="arabicPeriod"/>
                </a:pPr>
                <a:r>
                  <a:rPr lang="en-GB" b="0" i="0">
                    <a:latin typeface="Cambria Math" panose="02040503050406030204" pitchFamily="18" charset="0"/>
                  </a:rPr>
                  <a:t>𝛽/𝐻  →</a:t>
                </a:r>
                <a:r>
                  <a:rPr lang="en-GB" dirty="0"/>
                  <a:t> inverse duration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a:latin typeface="Cambria Math" panose="02040503050406030204" pitchFamily="18" charset="0"/>
                  </a:rPr>
                  <a:t>Δ"vev "→</a:t>
                </a:r>
                <a:r>
                  <a:rPr lang="en-GB" i="0" dirty="0">
                    <a:latin typeface="Cambria Math" panose="02040503050406030204" pitchFamily="18" charset="0"/>
                  </a:rPr>
                  <a:t>"  strong PT</a:t>
                </a:r>
                <a:r>
                  <a:rPr lang="en-GB" i="0" dirty="0"/>
                  <a:t>"</a:t>
                </a:r>
                <a:endParaRPr lang="en-GB" dirty="0"/>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The values that these parameters can take depend on the details and the particle physics nature of the PT, but the GW signal can be described in terms of them in a phenomenological, practically model-independent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lgn="l">
                  <a:buFont typeface="Arial" panose="020B0604020202020204" pitchFamily="34" charset="0"/>
                  <a:buChar char="•"/>
                </a:pPr>
                <a:r>
                  <a:rPr lang="en-GB" dirty="0"/>
                  <a:t>Future project with </a:t>
                </a:r>
                <a:r>
                  <a:rPr lang="en-GB" dirty="0" err="1"/>
                  <a:t>FindBounce</a:t>
                </a:r>
                <a:r>
                  <a:rPr lang="en-GB" dirty="0"/>
                  <a:t> &amp; </a:t>
                </a:r>
                <a:r>
                  <a:rPr lang="en-GB" dirty="0" err="1"/>
                  <a:t>DRalgo</a:t>
                </a:r>
                <a:r>
                  <a:rPr lang="en-GB" dirty="0"/>
                  <a:t>:</a:t>
                </a:r>
                <a:br>
                  <a:rPr lang="en-GB" dirty="0"/>
                </a:br>
                <a:r>
                  <a:rPr lang="en-GB" dirty="0"/>
                  <a:t>determine TD parameters analytically</a:t>
                </a:r>
              </a:p>
              <a:p>
                <a:pPr marL="171450" indent="-171450">
                  <a:buFont typeface="Arial" panose="020B0604020202020204" pitchFamily="34" charset="0"/>
                  <a:buChar char="•"/>
                </a:pP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8</a:t>
            </a:fld>
            <a:endParaRPr lang="en-GB"/>
          </a:p>
        </p:txBody>
      </p:sp>
    </p:spTree>
    <p:extLst>
      <p:ext uri="{BB962C8B-B14F-4D97-AF65-F5344CB8AC3E}">
        <p14:creationId xmlns:p14="http://schemas.microsoft.com/office/powerpoint/2010/main" val="41498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it-IT" dirty="0" err="1"/>
                  <a:t>Finally</a:t>
                </a:r>
                <a:r>
                  <a:rPr lang="it-IT" dirty="0"/>
                  <a:t>, </a:t>
                </a:r>
                <a:r>
                  <a:rPr lang="it-IT" dirty="0" err="1"/>
                  <a:t>we</a:t>
                </a:r>
                <a:r>
                  <a:rPr lang="it-IT" dirty="0"/>
                  <a:t> </a:t>
                </a:r>
                <a:r>
                  <a:rPr lang="it-IT" dirty="0" err="1"/>
                  <a:t>scan</a:t>
                </a:r>
                <a:r>
                  <a:rPr lang="it-IT" dirty="0"/>
                  <a:t> over the </a:t>
                </a:r>
                <a:r>
                  <a:rPr lang="it-IT" dirty="0" err="1"/>
                  <a:t>parameter</a:t>
                </a:r>
                <a:r>
                  <a:rPr lang="it-IT" dirty="0"/>
                  <a:t> </a:t>
                </a:r>
                <a:r>
                  <a:rPr lang="it-IT" dirty="0" err="1"/>
                  <a:t>space</a:t>
                </a:r>
                <a:r>
                  <a:rPr lang="it-IT" dirty="0"/>
                  <a:t> of the theory</a:t>
                </a:r>
              </a:p>
              <a:p>
                <a:pPr marL="171450" indent="-171450" algn="l">
                  <a:buFont typeface="Arial" panose="020B0604020202020204" pitchFamily="34" charset="0"/>
                  <a:buChar char="•"/>
                </a:pPr>
                <a:r>
                  <a:rPr lang="it-IT" dirty="0"/>
                  <a:t>giving </a:t>
                </a:r>
                <a:r>
                  <a:rPr lang="it-IT" dirty="0" err="1"/>
                  <a:t>this</a:t>
                </a:r>
                <a:r>
                  <a:rPr lang="it-IT" dirty="0"/>
                  <a:t> </a:t>
                </a:r>
                <a:r>
                  <a:rPr lang="it-IT" dirty="0" err="1"/>
                  <a:t>distribution</a:t>
                </a:r>
                <a:r>
                  <a:rPr lang="it-IT" dirty="0"/>
                  <a:t> of GW </a:t>
                </a:r>
                <a:r>
                  <a:rPr lang="it-IT" dirty="0" err="1"/>
                  <a:t>peaks</a:t>
                </a:r>
                <a:r>
                  <a:rPr lang="it-IT" dirty="0"/>
                  <a:t>,</a:t>
                </a:r>
              </a:p>
              <a:p>
                <a:pPr marL="628650" lvl="1" indent="-171450" algn="l">
                  <a:buFont typeface="Arial" panose="020B0604020202020204" pitchFamily="34" charset="0"/>
                  <a:buChar char="•"/>
                </a:pPr>
                <a:r>
                  <a:rPr lang="it-IT" dirty="0" err="1"/>
                  <a:t>where</a:t>
                </a:r>
                <a:r>
                  <a:rPr lang="it-IT" dirty="0"/>
                  <a:t> the </a:t>
                </a:r>
                <a:r>
                  <a:rPr lang="it-IT" dirty="0" err="1"/>
                  <a:t>colour</a:t>
                </a:r>
                <a:r>
                  <a:rPr lang="it-IT" dirty="0"/>
                  <a:t> </a:t>
                </a:r>
                <a:r>
                  <a:rPr lang="it-IT" dirty="0" err="1"/>
                  <a:t>indicates</a:t>
                </a:r>
                <a:r>
                  <a:rPr lang="it-IT" dirty="0"/>
                  <a:t> the PT </a:t>
                </a:r>
                <a:r>
                  <a:rPr lang="it-IT" dirty="0" err="1"/>
                  <a:t>strength</a:t>
                </a:r>
                <a:endParaRPr lang="it-IT" dirty="0"/>
              </a:p>
              <a:p>
                <a:pPr marL="171450" lvl="0" indent="-171450" algn="l">
                  <a:buFont typeface="Arial" panose="020B0604020202020204" pitchFamily="34" charset="0"/>
                  <a:buChar char="•"/>
                </a:pPr>
                <a:r>
                  <a:rPr lang="it-IT" dirty="0" err="1"/>
                  <a:t>We</a:t>
                </a:r>
                <a:r>
                  <a:rPr lang="it-IT" dirty="0"/>
                  <a:t> do </a:t>
                </a:r>
                <a:r>
                  <a:rPr lang="it-IT" dirty="0" err="1"/>
                  <a:t>find</a:t>
                </a:r>
                <a:r>
                  <a:rPr lang="it-IT" dirty="0"/>
                  <a:t> </a:t>
                </a:r>
                <a:r>
                  <a:rPr lang="it-IT" dirty="0" err="1"/>
                  <a:t>PTs</a:t>
                </a:r>
                <a:r>
                  <a:rPr lang="it-IT" dirty="0"/>
                  <a:t> </a:t>
                </a:r>
                <a:r>
                  <a:rPr lang="it-IT" dirty="0" err="1"/>
                  <a:t>detectable</a:t>
                </a:r>
                <a:r>
                  <a:rPr lang="it-IT" dirty="0"/>
                  <a:t> </a:t>
                </a:r>
                <a:r>
                  <a:rPr lang="it-IT" dirty="0" err="1"/>
                  <a:t>at</a:t>
                </a:r>
                <a:r>
                  <a:rPr lang="it-IT" dirty="0"/>
                  <a:t> future </a:t>
                </a:r>
                <a:r>
                  <a:rPr lang="it-IT" dirty="0" err="1"/>
                  <a:t>colliders</a:t>
                </a:r>
                <a:r>
                  <a:rPr lang="it-IT" dirty="0"/>
                  <a:t>,</a:t>
                </a:r>
              </a:p>
              <a:p>
                <a:pPr marL="628650" lvl="1" indent="-171450" algn="l">
                  <a:buFont typeface="Arial" panose="020B0604020202020204" pitchFamily="34" charset="0"/>
                  <a:buChar char="•"/>
                </a:pPr>
                <a:r>
                  <a:rPr lang="it-IT" dirty="0" err="1"/>
                  <a:t>even</a:t>
                </a:r>
                <a:r>
                  <a:rPr lang="it-IT" dirty="0"/>
                  <a:t> </a:t>
                </a:r>
                <a:r>
                  <a:rPr lang="it-IT" dirty="0" err="1"/>
                  <a:t>at</a:t>
                </a:r>
                <a:r>
                  <a:rPr lang="it-IT" dirty="0"/>
                  <a:t> LISA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t>although</a:t>
                </a:r>
                <a:r>
                  <a:rPr lang="it-IT" dirty="0"/>
                  <a:t> </a:t>
                </a:r>
                <a:r>
                  <a:rPr lang="it-IT" dirty="0" err="1"/>
                  <a:t>these</a:t>
                </a:r>
                <a:r>
                  <a:rPr lang="it-IT" dirty="0"/>
                  <a:t> are </a:t>
                </a:r>
                <a:r>
                  <a:rPr lang="it-IT" dirty="0" err="1"/>
                  <a:t>not</a:t>
                </a:r>
                <a:r>
                  <a:rPr lang="it-IT" dirty="0"/>
                  <a:t> </a:t>
                </a:r>
                <a:r>
                  <a:rPr lang="it-IT" dirty="0" err="1"/>
                  <a:t>strictly</a:t>
                </a:r>
                <a:r>
                  <a:rPr lang="it-IT" dirty="0"/>
                  <a:t> </a:t>
                </a:r>
                <a:r>
                  <a:rPr lang="it-IT" dirty="0" err="1"/>
                  <a:t>consistent</a:t>
                </a:r>
                <a:r>
                  <a:rPr lang="it-IT" dirty="0"/>
                  <a:t> with the high-T </a:t>
                </a:r>
                <a:r>
                  <a:rPr lang="it-IT" dirty="0" err="1"/>
                  <a:t>expansion</a:t>
                </a:r>
                <a:endParaRPr lang="it-IT"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t>as</a:t>
                </a:r>
                <a:r>
                  <a:rPr lang="it-IT" dirty="0"/>
                  <a:t> </a:t>
                </a:r>
                <a:r>
                  <a:rPr lang="it-IT" dirty="0" err="1"/>
                  <a:t>indicated</a:t>
                </a:r>
                <a:r>
                  <a:rPr lang="it-IT" dirty="0"/>
                  <a:t> by the </a:t>
                </a:r>
                <a:r>
                  <a:rPr lang="it-IT" dirty="0" err="1"/>
                  <a:t>circled</a:t>
                </a:r>
                <a:r>
                  <a:rPr lang="it-IT" dirty="0"/>
                  <a:t> dots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t>This</a:t>
                </a:r>
                <a:r>
                  <a:rPr lang="it-IT" dirty="0"/>
                  <a:t> </a:t>
                </a:r>
                <a:r>
                  <a:rPr lang="it-IT" dirty="0" err="1"/>
                  <a:t>is</a:t>
                </a:r>
                <a:r>
                  <a:rPr lang="it-IT" dirty="0"/>
                  <a:t> </a:t>
                </a:r>
                <a:r>
                  <a:rPr lang="it-IT" dirty="0" err="1"/>
                  <a:t>not</a:t>
                </a:r>
                <a:r>
                  <a:rPr lang="it-IT" dirty="0"/>
                  <a:t> a clear cutoff, and the </a:t>
                </a:r>
                <a:r>
                  <a:rPr lang="it-IT" dirty="0" err="1"/>
                  <a:t>value</a:t>
                </a:r>
                <a:r>
                  <a:rPr lang="it-IT" dirty="0"/>
                  <a:t> of </a:t>
                </a:r>
                <a:r>
                  <a:rPr lang="it-IT" dirty="0" err="1"/>
                  <a:t>this</a:t>
                </a:r>
                <a:r>
                  <a:rPr lang="it-IT" dirty="0"/>
                  <a:t> ratio </a:t>
                </a:r>
                <a:r>
                  <a:rPr lang="it-IT" dirty="0" err="1"/>
                  <a:t>is</a:t>
                </a:r>
                <a:r>
                  <a:rPr lang="it-IT" dirty="0"/>
                  <a:t> </a:t>
                </a:r>
                <a:r>
                  <a:rPr lang="it-IT" dirty="0" err="1"/>
                  <a:t>still</a:t>
                </a:r>
                <a:r>
                  <a:rPr lang="it-IT" dirty="0"/>
                  <a:t> of </a:t>
                </a:r>
                <a:r>
                  <a:rPr lang="it-IT" dirty="0" err="1"/>
                  <a:t>order</a:t>
                </a:r>
                <a:r>
                  <a:rPr lang="it-IT" dirty="0"/>
                  <a:t> 1</a:t>
                </a:r>
              </a:p>
              <a:p>
                <a:pPr marL="628650" lvl="1" indent="-171450" algn="l">
                  <a:buFont typeface="Arial" panose="020B0604020202020204" pitchFamily="34" charset="0"/>
                  <a:buChar char="•"/>
                </a:pPr>
                <a:endParaRPr lang="it-IT" dirty="0"/>
              </a:p>
              <a:p>
                <a:pPr marL="171450" indent="-171450" algn="l">
                  <a:buFont typeface="Arial" panose="020B0604020202020204" pitchFamily="34" charset="0"/>
                  <a:buChar char="•"/>
                </a:pPr>
                <a:endParaRPr lang="en-GB" dirty="0"/>
              </a:p>
            </p:txBody>
          </p:sp>
        </mc:Choice>
        <mc:Fallback xmlns="">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Nice feature of FOPT GWs</a:t>
                </a:r>
              </a:p>
              <a:p>
                <a:pPr marL="628650" lvl="1" indent="-171450" algn="l">
                  <a:buFont typeface="Arial" panose="020B0604020202020204" pitchFamily="34" charset="0"/>
                  <a:buChar char="•"/>
                </a:pPr>
                <a:r>
                  <a:rPr lang="en-GB" dirty="0"/>
                  <a:t>although the bubble evolution and heat release depend on model details</a:t>
                </a:r>
              </a:p>
              <a:p>
                <a:pPr marL="628650" lvl="1" indent="-171450" algn="l">
                  <a:buFont typeface="Arial" panose="020B0604020202020204" pitchFamily="34" charset="0"/>
                  <a:buChar char="•"/>
                </a:pPr>
                <a:r>
                  <a:rPr lang="en-GB" dirty="0"/>
                  <a:t>GW signal is phenomenologically described by 2 (3) parameters</a:t>
                </a:r>
                <a:endParaRPr lang="en-GB" i="1" dirty="0"/>
              </a:p>
              <a:p>
                <a:pPr marL="1143000" lvl="2" indent="-228600" algn="l">
                  <a:buFont typeface="+mj-lt"/>
                  <a:buAutoNum type="arabicPeriod"/>
                </a:pPr>
                <a:r>
                  <a:rPr lang="en-GB" b="0" i="0">
                    <a:latin typeface="Cambria Math" panose="02040503050406030204" pitchFamily="18" charset="0"/>
                  </a:rPr>
                  <a:t>𝛼 →</a:t>
                </a:r>
                <a:r>
                  <a:rPr lang="en-GB" dirty="0"/>
                  <a:t> strength</a:t>
                </a:r>
              </a:p>
              <a:p>
                <a:pPr marL="1143000" lvl="2" indent="-228600" algn="l">
                  <a:buFont typeface="+mj-lt"/>
                  <a:buAutoNum type="arabicPeriod"/>
                </a:pPr>
                <a:r>
                  <a:rPr lang="en-GB" b="0" i="0">
                    <a:latin typeface="Cambria Math" panose="02040503050406030204" pitchFamily="18" charset="0"/>
                  </a:rPr>
                  <a:t>𝛽/𝐻  →</a:t>
                </a:r>
                <a:r>
                  <a:rPr lang="en-GB" dirty="0"/>
                  <a:t> inverse duration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a:latin typeface="Cambria Math" panose="02040503050406030204" pitchFamily="18" charset="0"/>
                  </a:rPr>
                  <a:t>Δ"vev "→</a:t>
                </a:r>
                <a:r>
                  <a:rPr lang="en-GB" i="0" dirty="0">
                    <a:latin typeface="Cambria Math" panose="02040503050406030204" pitchFamily="18" charset="0"/>
                  </a:rPr>
                  <a:t>"  strong PT</a:t>
                </a:r>
                <a:r>
                  <a:rPr lang="en-GB" i="0" dirty="0"/>
                  <a:t>"</a:t>
                </a:r>
                <a:endParaRPr lang="en-GB" dirty="0"/>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The values that these parameters can take depend on the details and the particle physics nature of the PT, but the GW signal can be described in terms of them in a phenomenological, practically model-independent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lgn="l">
                  <a:buFont typeface="Arial" panose="020B0604020202020204" pitchFamily="34" charset="0"/>
                  <a:buChar char="•"/>
                </a:pPr>
                <a:r>
                  <a:rPr lang="en-GB" dirty="0"/>
                  <a:t>Future project with </a:t>
                </a:r>
                <a:r>
                  <a:rPr lang="en-GB" dirty="0" err="1"/>
                  <a:t>FindBounce</a:t>
                </a:r>
                <a:r>
                  <a:rPr lang="en-GB" dirty="0"/>
                  <a:t> &amp; </a:t>
                </a:r>
                <a:r>
                  <a:rPr lang="en-GB" dirty="0" err="1"/>
                  <a:t>DRalgo</a:t>
                </a:r>
                <a:r>
                  <a:rPr lang="en-GB" dirty="0"/>
                  <a:t>:</a:t>
                </a:r>
                <a:br>
                  <a:rPr lang="en-GB" dirty="0"/>
                </a:br>
                <a:r>
                  <a:rPr lang="en-GB" dirty="0"/>
                  <a:t>determine TD parameters analytically</a:t>
                </a:r>
              </a:p>
              <a:p>
                <a:pPr marL="171450" indent="-171450">
                  <a:buFont typeface="Arial" panose="020B0604020202020204" pitchFamily="34" charset="0"/>
                  <a:buChar char="•"/>
                </a:pPr>
                <a:endParaRPr lang="en-GB" dirty="0"/>
              </a:p>
            </p:txBody>
          </p:sp>
        </mc:Fallback>
      </mc:AlternateContent>
      <p:sp>
        <p:nvSpPr>
          <p:cNvPr id="4" name="Slide Number Placeholder 3"/>
          <p:cNvSpPr>
            <a:spLocks noGrp="1"/>
          </p:cNvSpPr>
          <p:nvPr>
            <p:ph type="sldNum" sz="quarter" idx="5"/>
          </p:nvPr>
        </p:nvSpPr>
        <p:spPr/>
        <p:txBody>
          <a:bodyPr/>
          <a:lstStyle/>
          <a:p>
            <a:fld id="{1632B01E-5435-45D0-9616-7550D1918DEE}" type="slidenum">
              <a:rPr lang="en-GB" smtClean="0"/>
              <a:t>9</a:t>
            </a:fld>
            <a:endParaRPr lang="en-GB"/>
          </a:p>
        </p:txBody>
      </p:sp>
    </p:spTree>
    <p:extLst>
      <p:ext uri="{BB962C8B-B14F-4D97-AF65-F5344CB8AC3E}">
        <p14:creationId xmlns:p14="http://schemas.microsoft.com/office/powerpoint/2010/main" val="369818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293BC2D-5259-4CCE-ACC5-C6CBAB0E117F}"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1AEF-FBD3-F73E-55F0-190994C401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BC091FF-6B57-2F87-FF41-8CB9A536D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C4FC86D-5E86-4EA9-393E-058BBA91A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F13519-1FE8-C9CE-F71B-71E999D908AB}"/>
              </a:ext>
            </a:extLst>
          </p:cNvPr>
          <p:cNvSpPr>
            <a:spLocks noGrp="1"/>
          </p:cNvSpPr>
          <p:nvPr>
            <p:ph type="dt" sz="half" idx="10"/>
          </p:nvPr>
        </p:nvSpPr>
        <p:spPr/>
        <p:txBody>
          <a:bodyPr/>
          <a:lstStyle/>
          <a:p>
            <a:fld id="{3BFC8B30-7A0F-48AA-8FD6-2B00FA5C788C}" type="datetime1">
              <a:rPr lang="en-US" smtClean="0"/>
              <a:t>9/3/2024</a:t>
            </a:fld>
            <a:endParaRPr lang="en-GB"/>
          </a:p>
        </p:txBody>
      </p:sp>
      <p:sp>
        <p:nvSpPr>
          <p:cNvPr id="6" name="Footer Placeholder 5">
            <a:extLst>
              <a:ext uri="{FF2B5EF4-FFF2-40B4-BE49-F238E27FC236}">
                <a16:creationId xmlns:a16="http://schemas.microsoft.com/office/drawing/2014/main" id="{8CF30303-1E3D-3CA7-05AB-CC74D618AA9C}"/>
              </a:ext>
            </a:extLst>
          </p:cNvPr>
          <p:cNvSpPr>
            <a:spLocks noGrp="1"/>
          </p:cNvSpPr>
          <p:nvPr>
            <p:ph type="ftr" sz="quarter" idx="11"/>
          </p:nvPr>
        </p:nvSpPr>
        <p:spPr/>
        <p:txBody>
          <a:bodyPr/>
          <a:lstStyle/>
          <a:p>
            <a:r>
              <a:rPr lang="en-GB"/>
              <a:t>
              </a:t>
            </a:r>
          </a:p>
        </p:txBody>
      </p:sp>
      <p:sp>
        <p:nvSpPr>
          <p:cNvPr id="7" name="Slide Number Placeholder 6">
            <a:extLst>
              <a:ext uri="{FF2B5EF4-FFF2-40B4-BE49-F238E27FC236}">
                <a16:creationId xmlns:a16="http://schemas.microsoft.com/office/drawing/2014/main" id="{8D07209C-EEDF-C2C5-6104-8C6F4FD9A78B}"/>
              </a:ext>
            </a:extLst>
          </p:cNvPr>
          <p:cNvSpPr>
            <a:spLocks noGrp="1"/>
          </p:cNvSpPr>
          <p:nvPr>
            <p:ph type="sldNum" sz="quarter" idx="12"/>
          </p:nvPr>
        </p:nvSpPr>
        <p:spPr/>
        <p:txBody>
          <a:bodyPr/>
          <a:lstStyle/>
          <a:p>
            <a:fld id="{678CFCDF-89EF-4F2B-8A5F-4C6B67897A7A}" type="slidenum">
              <a:rPr lang="en-GB" smtClean="0"/>
              <a:t>‹#›</a:t>
            </a:fld>
            <a:endParaRPr lang="en-GB"/>
          </a:p>
        </p:txBody>
      </p:sp>
    </p:spTree>
    <p:extLst>
      <p:ext uri="{BB962C8B-B14F-4D97-AF65-F5344CB8AC3E}">
        <p14:creationId xmlns:p14="http://schemas.microsoft.com/office/powerpoint/2010/main" val="40748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6061-E7D5-4E1F-6230-4F26370E2C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40519AA-1DA0-2120-6923-BECD334AD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3B277E-5C50-41EF-31AC-6D19D3F50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BAD461-D329-BD19-6209-77D5A0B6D683}"/>
              </a:ext>
            </a:extLst>
          </p:cNvPr>
          <p:cNvSpPr>
            <a:spLocks noGrp="1"/>
          </p:cNvSpPr>
          <p:nvPr>
            <p:ph type="dt" sz="half" idx="10"/>
          </p:nvPr>
        </p:nvSpPr>
        <p:spPr/>
        <p:txBody>
          <a:bodyPr/>
          <a:lstStyle/>
          <a:p>
            <a:fld id="{60F26114-01C1-4FD2-A0E6-937455C5442B}" type="datetime1">
              <a:rPr lang="en-US" smtClean="0"/>
              <a:t>9/3/2024</a:t>
            </a:fld>
            <a:endParaRPr lang="en-GB"/>
          </a:p>
        </p:txBody>
      </p:sp>
      <p:sp>
        <p:nvSpPr>
          <p:cNvPr id="6" name="Footer Placeholder 5">
            <a:extLst>
              <a:ext uri="{FF2B5EF4-FFF2-40B4-BE49-F238E27FC236}">
                <a16:creationId xmlns:a16="http://schemas.microsoft.com/office/drawing/2014/main" id="{3E15B59A-8F80-7FE9-559C-7DA8FF76F5E4}"/>
              </a:ext>
            </a:extLst>
          </p:cNvPr>
          <p:cNvSpPr>
            <a:spLocks noGrp="1"/>
          </p:cNvSpPr>
          <p:nvPr>
            <p:ph type="ftr" sz="quarter" idx="11"/>
          </p:nvPr>
        </p:nvSpPr>
        <p:spPr/>
        <p:txBody>
          <a:bodyPr/>
          <a:lstStyle/>
          <a:p>
            <a:r>
              <a:rPr lang="en-GB"/>
              <a:t>
              </a:t>
            </a:r>
          </a:p>
        </p:txBody>
      </p:sp>
      <p:sp>
        <p:nvSpPr>
          <p:cNvPr id="7" name="Slide Number Placeholder 6">
            <a:extLst>
              <a:ext uri="{FF2B5EF4-FFF2-40B4-BE49-F238E27FC236}">
                <a16:creationId xmlns:a16="http://schemas.microsoft.com/office/drawing/2014/main" id="{1A1B5DC0-8FC3-D7B7-BEE5-E5F3FE8DD991}"/>
              </a:ext>
            </a:extLst>
          </p:cNvPr>
          <p:cNvSpPr>
            <a:spLocks noGrp="1"/>
          </p:cNvSpPr>
          <p:nvPr>
            <p:ph type="sldNum" sz="quarter" idx="12"/>
          </p:nvPr>
        </p:nvSpPr>
        <p:spPr/>
        <p:txBody>
          <a:bodyPr/>
          <a:lstStyle/>
          <a:p>
            <a:fld id="{678CFCDF-89EF-4F2B-8A5F-4C6B67897A7A}" type="slidenum">
              <a:rPr lang="en-GB" smtClean="0"/>
              <a:t>‹#›</a:t>
            </a:fld>
            <a:endParaRPr lang="en-GB"/>
          </a:p>
        </p:txBody>
      </p:sp>
    </p:spTree>
    <p:extLst>
      <p:ext uri="{BB962C8B-B14F-4D97-AF65-F5344CB8AC3E}">
        <p14:creationId xmlns:p14="http://schemas.microsoft.com/office/powerpoint/2010/main" val="274604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CEF1-FEA7-88B5-9F36-80F8908E4FD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49BDBF7-696A-BE42-D147-5A677771ABD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C30346-D9AE-B99D-1927-15B26CA2FDF2}"/>
              </a:ext>
            </a:extLst>
          </p:cNvPr>
          <p:cNvSpPr>
            <a:spLocks noGrp="1"/>
          </p:cNvSpPr>
          <p:nvPr>
            <p:ph type="dt" sz="half" idx="10"/>
          </p:nvPr>
        </p:nvSpPr>
        <p:spPr/>
        <p:txBody>
          <a:bodyPr/>
          <a:lstStyle/>
          <a:p>
            <a:fld id="{93C48C60-8811-4A7A-ACD7-655FD1E53841}" type="datetime1">
              <a:rPr lang="en-US" smtClean="0"/>
              <a:t>9/3/2024</a:t>
            </a:fld>
            <a:endParaRPr lang="en-GB"/>
          </a:p>
        </p:txBody>
      </p:sp>
      <p:sp>
        <p:nvSpPr>
          <p:cNvPr id="5" name="Footer Placeholder 4">
            <a:extLst>
              <a:ext uri="{FF2B5EF4-FFF2-40B4-BE49-F238E27FC236}">
                <a16:creationId xmlns:a16="http://schemas.microsoft.com/office/drawing/2014/main" id="{8037FE62-18E7-A5EF-044A-93FB149DEABD}"/>
              </a:ext>
            </a:extLst>
          </p:cNvPr>
          <p:cNvSpPr>
            <a:spLocks noGrp="1"/>
          </p:cNvSpPr>
          <p:nvPr>
            <p:ph type="ftr" sz="quarter" idx="11"/>
          </p:nvPr>
        </p:nvSpPr>
        <p:spPr/>
        <p:txBody>
          <a:bodyPr/>
          <a:lstStyle/>
          <a:p>
            <a:r>
              <a:rPr lang="en-GB"/>
              <a:t>
              </a:t>
            </a:r>
          </a:p>
        </p:txBody>
      </p:sp>
      <p:sp>
        <p:nvSpPr>
          <p:cNvPr id="6" name="Slide Number Placeholder 5">
            <a:extLst>
              <a:ext uri="{FF2B5EF4-FFF2-40B4-BE49-F238E27FC236}">
                <a16:creationId xmlns:a16="http://schemas.microsoft.com/office/drawing/2014/main" id="{B82212BF-646C-526D-8517-C555E6E48DAB}"/>
              </a:ext>
            </a:extLst>
          </p:cNvPr>
          <p:cNvSpPr>
            <a:spLocks noGrp="1"/>
          </p:cNvSpPr>
          <p:nvPr>
            <p:ph type="sldNum" sz="quarter" idx="12"/>
          </p:nvPr>
        </p:nvSpPr>
        <p:spPr/>
        <p:txBody>
          <a:bodyPr/>
          <a:lstStyle/>
          <a:p>
            <a:fld id="{678CFCDF-89EF-4F2B-8A5F-4C6B67897A7A}" type="slidenum">
              <a:rPr lang="en-GB" smtClean="0"/>
              <a:t>‹#›</a:t>
            </a:fld>
            <a:endParaRPr lang="en-GB"/>
          </a:p>
        </p:txBody>
      </p:sp>
    </p:spTree>
    <p:extLst>
      <p:ext uri="{BB962C8B-B14F-4D97-AF65-F5344CB8AC3E}">
        <p14:creationId xmlns:p14="http://schemas.microsoft.com/office/powerpoint/2010/main" val="3176696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86766B-7CA6-6E81-9F9F-25B32815582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E335D14-9688-1515-523C-5365E1D326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AEE49CF-686B-104D-4C8A-B70046134B6C}"/>
              </a:ext>
            </a:extLst>
          </p:cNvPr>
          <p:cNvSpPr>
            <a:spLocks noGrp="1"/>
          </p:cNvSpPr>
          <p:nvPr>
            <p:ph type="dt" sz="half" idx="10"/>
          </p:nvPr>
        </p:nvSpPr>
        <p:spPr/>
        <p:txBody>
          <a:bodyPr/>
          <a:lstStyle/>
          <a:p>
            <a:fld id="{794FACB9-4692-4008-A5FE-4F7C5B28EA9F}" type="datetime1">
              <a:rPr lang="en-US" smtClean="0"/>
              <a:t>9/3/2024</a:t>
            </a:fld>
            <a:endParaRPr lang="en-GB"/>
          </a:p>
        </p:txBody>
      </p:sp>
      <p:sp>
        <p:nvSpPr>
          <p:cNvPr id="5" name="Footer Placeholder 4">
            <a:extLst>
              <a:ext uri="{FF2B5EF4-FFF2-40B4-BE49-F238E27FC236}">
                <a16:creationId xmlns:a16="http://schemas.microsoft.com/office/drawing/2014/main" id="{73735818-4B5F-79B9-176E-510E3CDF3E80}"/>
              </a:ext>
            </a:extLst>
          </p:cNvPr>
          <p:cNvSpPr>
            <a:spLocks noGrp="1"/>
          </p:cNvSpPr>
          <p:nvPr>
            <p:ph type="ftr" sz="quarter" idx="11"/>
          </p:nvPr>
        </p:nvSpPr>
        <p:spPr/>
        <p:txBody>
          <a:bodyPr/>
          <a:lstStyle/>
          <a:p>
            <a:r>
              <a:rPr lang="en-GB"/>
              <a:t>
              </a:t>
            </a:r>
          </a:p>
        </p:txBody>
      </p:sp>
      <p:sp>
        <p:nvSpPr>
          <p:cNvPr id="6" name="Slide Number Placeholder 5">
            <a:extLst>
              <a:ext uri="{FF2B5EF4-FFF2-40B4-BE49-F238E27FC236}">
                <a16:creationId xmlns:a16="http://schemas.microsoft.com/office/drawing/2014/main" id="{821FFE6E-4F72-9429-F2D3-864AB3754FF7}"/>
              </a:ext>
            </a:extLst>
          </p:cNvPr>
          <p:cNvSpPr>
            <a:spLocks noGrp="1"/>
          </p:cNvSpPr>
          <p:nvPr>
            <p:ph type="sldNum" sz="quarter" idx="12"/>
          </p:nvPr>
        </p:nvSpPr>
        <p:spPr/>
        <p:txBody>
          <a:bodyPr/>
          <a:lstStyle/>
          <a:p>
            <a:fld id="{678CFCDF-89EF-4F2B-8A5F-4C6B67897A7A}" type="slidenum">
              <a:rPr lang="en-GB" smtClean="0"/>
              <a:t>‹#›</a:t>
            </a:fld>
            <a:endParaRPr lang="en-GB"/>
          </a:p>
        </p:txBody>
      </p:sp>
    </p:spTree>
    <p:extLst>
      <p:ext uri="{BB962C8B-B14F-4D97-AF65-F5344CB8AC3E}">
        <p14:creationId xmlns:p14="http://schemas.microsoft.com/office/powerpoint/2010/main" val="409006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F53703A-0F66-4D88-A82A-C3267E1E0289}"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9969-4627-B87D-ED80-75AA873412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3E14A4F-7C3A-1A59-14A4-53B17B09B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E0978C2-8224-C736-B58D-80F4CAD83A6B}"/>
              </a:ext>
            </a:extLst>
          </p:cNvPr>
          <p:cNvSpPr>
            <a:spLocks noGrp="1"/>
          </p:cNvSpPr>
          <p:nvPr>
            <p:ph type="dt" sz="half" idx="10"/>
          </p:nvPr>
        </p:nvSpPr>
        <p:spPr/>
        <p:txBody>
          <a:bodyPr/>
          <a:lstStyle/>
          <a:p>
            <a:fld id="{56A4B81B-3D3A-47C4-B1AA-9DA619005764}" type="datetime1">
              <a:rPr lang="en-US" smtClean="0"/>
              <a:t>9/3/2024</a:t>
            </a:fld>
            <a:endParaRPr lang="en-GB"/>
          </a:p>
        </p:txBody>
      </p:sp>
      <p:sp>
        <p:nvSpPr>
          <p:cNvPr id="5" name="Footer Placeholder 4">
            <a:extLst>
              <a:ext uri="{FF2B5EF4-FFF2-40B4-BE49-F238E27FC236}">
                <a16:creationId xmlns:a16="http://schemas.microsoft.com/office/drawing/2014/main" id="{E2455422-8AB9-F239-C26C-93F8703CD876}"/>
              </a:ext>
            </a:extLst>
          </p:cNvPr>
          <p:cNvSpPr>
            <a:spLocks noGrp="1"/>
          </p:cNvSpPr>
          <p:nvPr>
            <p:ph type="ftr" sz="quarter" idx="11"/>
          </p:nvPr>
        </p:nvSpPr>
        <p:spPr/>
        <p:txBody>
          <a:bodyPr/>
          <a:lstStyle/>
          <a:p>
            <a:r>
              <a:rPr lang="en-GB"/>
              <a:t>
              </a:t>
            </a:r>
          </a:p>
        </p:txBody>
      </p:sp>
      <p:sp>
        <p:nvSpPr>
          <p:cNvPr id="6" name="Slide Number Placeholder 5">
            <a:extLst>
              <a:ext uri="{FF2B5EF4-FFF2-40B4-BE49-F238E27FC236}">
                <a16:creationId xmlns:a16="http://schemas.microsoft.com/office/drawing/2014/main" id="{8D218FFB-5F83-283F-017B-2B9F46F0C4F6}"/>
              </a:ext>
            </a:extLst>
          </p:cNvPr>
          <p:cNvSpPr>
            <a:spLocks noGrp="1"/>
          </p:cNvSpPr>
          <p:nvPr>
            <p:ph type="sldNum" sz="quarter" idx="12"/>
          </p:nvPr>
        </p:nvSpPr>
        <p:spPr/>
        <p:txBody>
          <a:bodyPr/>
          <a:lstStyle/>
          <a:p>
            <a:fld id="{678CFCDF-89EF-4F2B-8A5F-4C6B67897A7A}" type="slidenum">
              <a:rPr lang="en-GB" smtClean="0"/>
              <a:t>‹#›</a:t>
            </a:fld>
            <a:endParaRPr lang="en-GB"/>
          </a:p>
        </p:txBody>
      </p:sp>
    </p:spTree>
    <p:extLst>
      <p:ext uri="{BB962C8B-B14F-4D97-AF65-F5344CB8AC3E}">
        <p14:creationId xmlns:p14="http://schemas.microsoft.com/office/powerpoint/2010/main" val="11181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97F6-34D0-0B89-449A-9119623F0A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C5E1488-E720-3B41-0C1E-0CADD99E79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B9708E-1F34-C9C5-3257-5CF785E6619A}"/>
              </a:ext>
            </a:extLst>
          </p:cNvPr>
          <p:cNvSpPr>
            <a:spLocks noGrp="1"/>
          </p:cNvSpPr>
          <p:nvPr>
            <p:ph type="dt" sz="half" idx="10"/>
          </p:nvPr>
        </p:nvSpPr>
        <p:spPr/>
        <p:txBody>
          <a:bodyPr/>
          <a:lstStyle/>
          <a:p>
            <a:fld id="{8108634F-63D8-402A-A4DC-F07516DB2C5D}" type="datetime1">
              <a:rPr lang="en-US" smtClean="0"/>
              <a:t>9/3/2024</a:t>
            </a:fld>
            <a:endParaRPr lang="en-GB"/>
          </a:p>
        </p:txBody>
      </p:sp>
      <p:sp>
        <p:nvSpPr>
          <p:cNvPr id="5" name="Footer Placeholder 4">
            <a:extLst>
              <a:ext uri="{FF2B5EF4-FFF2-40B4-BE49-F238E27FC236}">
                <a16:creationId xmlns:a16="http://schemas.microsoft.com/office/drawing/2014/main" id="{B3595540-58B7-101C-4037-B69923AEF01C}"/>
              </a:ext>
            </a:extLst>
          </p:cNvPr>
          <p:cNvSpPr>
            <a:spLocks noGrp="1"/>
          </p:cNvSpPr>
          <p:nvPr>
            <p:ph type="ftr" sz="quarter" idx="11"/>
          </p:nvPr>
        </p:nvSpPr>
        <p:spPr/>
        <p:txBody>
          <a:bodyPr/>
          <a:lstStyle/>
          <a:p>
            <a:r>
              <a:rPr lang="en-GB"/>
              <a:t>
              </a:t>
            </a:r>
          </a:p>
        </p:txBody>
      </p:sp>
      <p:sp>
        <p:nvSpPr>
          <p:cNvPr id="6" name="Slide Number Placeholder 5">
            <a:extLst>
              <a:ext uri="{FF2B5EF4-FFF2-40B4-BE49-F238E27FC236}">
                <a16:creationId xmlns:a16="http://schemas.microsoft.com/office/drawing/2014/main" id="{BBBA9D2E-27B5-6129-90C1-9207CFDA9F9C}"/>
              </a:ext>
            </a:extLst>
          </p:cNvPr>
          <p:cNvSpPr>
            <a:spLocks noGrp="1"/>
          </p:cNvSpPr>
          <p:nvPr>
            <p:ph type="sldNum" sz="quarter" idx="12"/>
          </p:nvPr>
        </p:nvSpPr>
        <p:spPr/>
        <p:txBody>
          <a:bodyPr/>
          <a:lstStyle/>
          <a:p>
            <a:fld id="{678CFCDF-89EF-4F2B-8A5F-4C6B67897A7A}" type="slidenum">
              <a:rPr lang="en-GB" smtClean="0"/>
              <a:t>‹#›</a:t>
            </a:fld>
            <a:endParaRPr lang="en-GB"/>
          </a:p>
        </p:txBody>
      </p:sp>
    </p:spTree>
    <p:extLst>
      <p:ext uri="{BB962C8B-B14F-4D97-AF65-F5344CB8AC3E}">
        <p14:creationId xmlns:p14="http://schemas.microsoft.com/office/powerpoint/2010/main" val="192065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81D7-C797-8A68-E9D2-901D28CB2E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E125E87-74B5-9C63-0853-96780EBB94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2E5BB2-B543-A892-17E9-7F91D80EBE70}"/>
              </a:ext>
            </a:extLst>
          </p:cNvPr>
          <p:cNvSpPr>
            <a:spLocks noGrp="1"/>
          </p:cNvSpPr>
          <p:nvPr>
            <p:ph type="dt" sz="half" idx="10"/>
          </p:nvPr>
        </p:nvSpPr>
        <p:spPr/>
        <p:txBody>
          <a:bodyPr/>
          <a:lstStyle/>
          <a:p>
            <a:fld id="{69484457-266B-42E2-B4BD-92AE9131371D}" type="datetime1">
              <a:rPr lang="en-US" smtClean="0"/>
              <a:t>9/3/2024</a:t>
            </a:fld>
            <a:endParaRPr lang="en-GB"/>
          </a:p>
        </p:txBody>
      </p:sp>
      <p:sp>
        <p:nvSpPr>
          <p:cNvPr id="5" name="Footer Placeholder 4">
            <a:extLst>
              <a:ext uri="{FF2B5EF4-FFF2-40B4-BE49-F238E27FC236}">
                <a16:creationId xmlns:a16="http://schemas.microsoft.com/office/drawing/2014/main" id="{6CF4F68A-82E5-7A31-BD5D-71F5DE4DC7F9}"/>
              </a:ext>
            </a:extLst>
          </p:cNvPr>
          <p:cNvSpPr>
            <a:spLocks noGrp="1"/>
          </p:cNvSpPr>
          <p:nvPr>
            <p:ph type="ftr" sz="quarter" idx="11"/>
          </p:nvPr>
        </p:nvSpPr>
        <p:spPr/>
        <p:txBody>
          <a:bodyPr/>
          <a:lstStyle/>
          <a:p>
            <a:r>
              <a:rPr lang="en-GB"/>
              <a:t>
              </a:t>
            </a:r>
          </a:p>
        </p:txBody>
      </p:sp>
      <p:sp>
        <p:nvSpPr>
          <p:cNvPr id="6" name="Slide Number Placeholder 5">
            <a:extLst>
              <a:ext uri="{FF2B5EF4-FFF2-40B4-BE49-F238E27FC236}">
                <a16:creationId xmlns:a16="http://schemas.microsoft.com/office/drawing/2014/main" id="{97BEC0C1-002D-A330-629D-EC68575E81D8}"/>
              </a:ext>
            </a:extLst>
          </p:cNvPr>
          <p:cNvSpPr>
            <a:spLocks noGrp="1"/>
          </p:cNvSpPr>
          <p:nvPr>
            <p:ph type="sldNum" sz="quarter" idx="12"/>
          </p:nvPr>
        </p:nvSpPr>
        <p:spPr/>
        <p:txBody>
          <a:bodyPr/>
          <a:lstStyle/>
          <a:p>
            <a:fld id="{678CFCDF-89EF-4F2B-8A5F-4C6B67897A7A}" type="slidenum">
              <a:rPr lang="en-GB" smtClean="0"/>
              <a:t>‹#›</a:t>
            </a:fld>
            <a:endParaRPr lang="en-GB"/>
          </a:p>
        </p:txBody>
      </p:sp>
    </p:spTree>
    <p:extLst>
      <p:ext uri="{BB962C8B-B14F-4D97-AF65-F5344CB8AC3E}">
        <p14:creationId xmlns:p14="http://schemas.microsoft.com/office/powerpoint/2010/main" val="107236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BFC0-9742-C8EE-F357-29A72E6609B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000F58-7398-4A87-3913-D94257E453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17193C7-6EDE-D6E9-2CCB-5427D241DC3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06B567C-6E95-6F64-881E-A95D037F8A2A}"/>
              </a:ext>
            </a:extLst>
          </p:cNvPr>
          <p:cNvSpPr>
            <a:spLocks noGrp="1"/>
          </p:cNvSpPr>
          <p:nvPr>
            <p:ph type="dt" sz="half" idx="10"/>
          </p:nvPr>
        </p:nvSpPr>
        <p:spPr/>
        <p:txBody>
          <a:bodyPr/>
          <a:lstStyle/>
          <a:p>
            <a:fld id="{06196483-0C44-4F4F-A0D5-4925E24259F9}" type="datetime1">
              <a:rPr lang="en-US" smtClean="0"/>
              <a:t>9/3/2024</a:t>
            </a:fld>
            <a:endParaRPr lang="en-GB"/>
          </a:p>
        </p:txBody>
      </p:sp>
      <p:sp>
        <p:nvSpPr>
          <p:cNvPr id="6" name="Footer Placeholder 5">
            <a:extLst>
              <a:ext uri="{FF2B5EF4-FFF2-40B4-BE49-F238E27FC236}">
                <a16:creationId xmlns:a16="http://schemas.microsoft.com/office/drawing/2014/main" id="{7CDB8D87-D55A-4B81-FE63-10C64BD9441F}"/>
              </a:ext>
            </a:extLst>
          </p:cNvPr>
          <p:cNvSpPr>
            <a:spLocks noGrp="1"/>
          </p:cNvSpPr>
          <p:nvPr>
            <p:ph type="ftr" sz="quarter" idx="11"/>
          </p:nvPr>
        </p:nvSpPr>
        <p:spPr/>
        <p:txBody>
          <a:bodyPr/>
          <a:lstStyle/>
          <a:p>
            <a:r>
              <a:rPr lang="en-GB"/>
              <a:t>
              </a:t>
            </a:r>
          </a:p>
        </p:txBody>
      </p:sp>
      <p:sp>
        <p:nvSpPr>
          <p:cNvPr id="7" name="Slide Number Placeholder 6">
            <a:extLst>
              <a:ext uri="{FF2B5EF4-FFF2-40B4-BE49-F238E27FC236}">
                <a16:creationId xmlns:a16="http://schemas.microsoft.com/office/drawing/2014/main" id="{579D5CA5-0A0C-FF40-1617-4676EDFC5DDC}"/>
              </a:ext>
            </a:extLst>
          </p:cNvPr>
          <p:cNvSpPr>
            <a:spLocks noGrp="1"/>
          </p:cNvSpPr>
          <p:nvPr>
            <p:ph type="sldNum" sz="quarter" idx="12"/>
          </p:nvPr>
        </p:nvSpPr>
        <p:spPr/>
        <p:txBody>
          <a:bodyPr/>
          <a:lstStyle/>
          <a:p>
            <a:fld id="{678CFCDF-89EF-4F2B-8A5F-4C6B67897A7A}" type="slidenum">
              <a:rPr lang="en-GB" smtClean="0"/>
              <a:t>‹#›</a:t>
            </a:fld>
            <a:endParaRPr lang="en-GB"/>
          </a:p>
        </p:txBody>
      </p:sp>
    </p:spTree>
    <p:extLst>
      <p:ext uri="{BB962C8B-B14F-4D97-AF65-F5344CB8AC3E}">
        <p14:creationId xmlns:p14="http://schemas.microsoft.com/office/powerpoint/2010/main" val="147313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5C7B8-6042-638B-1A03-3520B67B5D0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CF512AA-2D87-C400-1062-4B73C10C6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0FE5ED-CF20-AC8F-0125-988C834DED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44EA296-A595-93BD-73A7-49485EC0D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6A3ECD-320F-1320-F4BB-770509D0255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BA33AF2-88D5-40DD-C938-8CD23561C4A3}"/>
              </a:ext>
            </a:extLst>
          </p:cNvPr>
          <p:cNvSpPr>
            <a:spLocks noGrp="1"/>
          </p:cNvSpPr>
          <p:nvPr>
            <p:ph type="dt" sz="half" idx="10"/>
          </p:nvPr>
        </p:nvSpPr>
        <p:spPr/>
        <p:txBody>
          <a:bodyPr/>
          <a:lstStyle/>
          <a:p>
            <a:fld id="{1369DFED-4E59-45BD-A821-5FA71CA48BB3}" type="datetime1">
              <a:rPr lang="en-US" smtClean="0"/>
              <a:t>9/3/2024</a:t>
            </a:fld>
            <a:endParaRPr lang="en-GB"/>
          </a:p>
        </p:txBody>
      </p:sp>
      <p:sp>
        <p:nvSpPr>
          <p:cNvPr id="8" name="Footer Placeholder 7">
            <a:extLst>
              <a:ext uri="{FF2B5EF4-FFF2-40B4-BE49-F238E27FC236}">
                <a16:creationId xmlns:a16="http://schemas.microsoft.com/office/drawing/2014/main" id="{9479EE56-8BDC-EEF3-2EE9-E6EF71CB5365}"/>
              </a:ext>
            </a:extLst>
          </p:cNvPr>
          <p:cNvSpPr>
            <a:spLocks noGrp="1"/>
          </p:cNvSpPr>
          <p:nvPr>
            <p:ph type="ftr" sz="quarter" idx="11"/>
          </p:nvPr>
        </p:nvSpPr>
        <p:spPr/>
        <p:txBody>
          <a:bodyPr/>
          <a:lstStyle/>
          <a:p>
            <a:r>
              <a:rPr lang="en-GB"/>
              <a:t>
              </a:t>
            </a:r>
          </a:p>
        </p:txBody>
      </p:sp>
      <p:sp>
        <p:nvSpPr>
          <p:cNvPr id="9" name="Slide Number Placeholder 8">
            <a:extLst>
              <a:ext uri="{FF2B5EF4-FFF2-40B4-BE49-F238E27FC236}">
                <a16:creationId xmlns:a16="http://schemas.microsoft.com/office/drawing/2014/main" id="{2DE86FA4-5A54-5C33-1D88-AD0ADA83572B}"/>
              </a:ext>
            </a:extLst>
          </p:cNvPr>
          <p:cNvSpPr>
            <a:spLocks noGrp="1"/>
          </p:cNvSpPr>
          <p:nvPr>
            <p:ph type="sldNum" sz="quarter" idx="12"/>
          </p:nvPr>
        </p:nvSpPr>
        <p:spPr/>
        <p:txBody>
          <a:bodyPr/>
          <a:lstStyle/>
          <a:p>
            <a:fld id="{678CFCDF-89EF-4F2B-8A5F-4C6B67897A7A}" type="slidenum">
              <a:rPr lang="en-GB" smtClean="0"/>
              <a:t>‹#›</a:t>
            </a:fld>
            <a:endParaRPr lang="en-GB"/>
          </a:p>
        </p:txBody>
      </p:sp>
    </p:spTree>
    <p:extLst>
      <p:ext uri="{BB962C8B-B14F-4D97-AF65-F5344CB8AC3E}">
        <p14:creationId xmlns:p14="http://schemas.microsoft.com/office/powerpoint/2010/main" val="361960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F6B3-DF7A-ABB8-CD60-9A8C46BE3C5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31E2D21-9050-A7B5-FF56-8932094837CF}"/>
              </a:ext>
            </a:extLst>
          </p:cNvPr>
          <p:cNvSpPr>
            <a:spLocks noGrp="1"/>
          </p:cNvSpPr>
          <p:nvPr>
            <p:ph type="dt" sz="half" idx="10"/>
          </p:nvPr>
        </p:nvSpPr>
        <p:spPr/>
        <p:txBody>
          <a:bodyPr/>
          <a:lstStyle/>
          <a:p>
            <a:fld id="{5EBDC32D-0DF8-49AC-9A73-A20D4F46C791}" type="datetime1">
              <a:rPr lang="en-US" smtClean="0"/>
              <a:t>9/3/2024</a:t>
            </a:fld>
            <a:endParaRPr lang="en-GB"/>
          </a:p>
        </p:txBody>
      </p:sp>
      <p:sp>
        <p:nvSpPr>
          <p:cNvPr id="4" name="Footer Placeholder 3">
            <a:extLst>
              <a:ext uri="{FF2B5EF4-FFF2-40B4-BE49-F238E27FC236}">
                <a16:creationId xmlns:a16="http://schemas.microsoft.com/office/drawing/2014/main" id="{B404FBB3-E058-5D9F-77C4-026AE4FE0728}"/>
              </a:ext>
            </a:extLst>
          </p:cNvPr>
          <p:cNvSpPr>
            <a:spLocks noGrp="1"/>
          </p:cNvSpPr>
          <p:nvPr>
            <p:ph type="ftr" sz="quarter" idx="11"/>
          </p:nvPr>
        </p:nvSpPr>
        <p:spPr/>
        <p:txBody>
          <a:bodyPr/>
          <a:lstStyle/>
          <a:p>
            <a:r>
              <a:rPr lang="en-GB"/>
              <a:t>
              </a:t>
            </a:r>
          </a:p>
        </p:txBody>
      </p:sp>
      <p:sp>
        <p:nvSpPr>
          <p:cNvPr id="5" name="Slide Number Placeholder 4">
            <a:extLst>
              <a:ext uri="{FF2B5EF4-FFF2-40B4-BE49-F238E27FC236}">
                <a16:creationId xmlns:a16="http://schemas.microsoft.com/office/drawing/2014/main" id="{7A2F0306-9C41-3D65-F271-D920892462A3}"/>
              </a:ext>
            </a:extLst>
          </p:cNvPr>
          <p:cNvSpPr>
            <a:spLocks noGrp="1"/>
          </p:cNvSpPr>
          <p:nvPr>
            <p:ph type="sldNum" sz="quarter" idx="12"/>
          </p:nvPr>
        </p:nvSpPr>
        <p:spPr/>
        <p:txBody>
          <a:bodyPr/>
          <a:lstStyle/>
          <a:p>
            <a:fld id="{678CFCDF-89EF-4F2B-8A5F-4C6B67897A7A}" type="slidenum">
              <a:rPr lang="en-GB" smtClean="0"/>
              <a:t>‹#›</a:t>
            </a:fld>
            <a:endParaRPr lang="en-GB"/>
          </a:p>
        </p:txBody>
      </p:sp>
    </p:spTree>
    <p:extLst>
      <p:ext uri="{BB962C8B-B14F-4D97-AF65-F5344CB8AC3E}">
        <p14:creationId xmlns:p14="http://schemas.microsoft.com/office/powerpoint/2010/main" val="356014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1E94E-379C-1D4B-A458-05BC3B0C57A4}"/>
              </a:ext>
            </a:extLst>
          </p:cNvPr>
          <p:cNvSpPr>
            <a:spLocks noGrp="1"/>
          </p:cNvSpPr>
          <p:nvPr>
            <p:ph type="dt" sz="half" idx="10"/>
          </p:nvPr>
        </p:nvSpPr>
        <p:spPr/>
        <p:txBody>
          <a:bodyPr/>
          <a:lstStyle/>
          <a:p>
            <a:fld id="{E88BC765-ED88-41BB-9B04-677358D53682}" type="datetime1">
              <a:rPr lang="en-US" smtClean="0"/>
              <a:t>9/3/2024</a:t>
            </a:fld>
            <a:endParaRPr lang="en-GB"/>
          </a:p>
        </p:txBody>
      </p:sp>
      <p:sp>
        <p:nvSpPr>
          <p:cNvPr id="3" name="Footer Placeholder 2">
            <a:extLst>
              <a:ext uri="{FF2B5EF4-FFF2-40B4-BE49-F238E27FC236}">
                <a16:creationId xmlns:a16="http://schemas.microsoft.com/office/drawing/2014/main" id="{2D1BC4AC-2AF0-A92F-B9BC-97A03655B592}"/>
              </a:ext>
            </a:extLst>
          </p:cNvPr>
          <p:cNvSpPr>
            <a:spLocks noGrp="1"/>
          </p:cNvSpPr>
          <p:nvPr>
            <p:ph type="ftr" sz="quarter" idx="11"/>
          </p:nvPr>
        </p:nvSpPr>
        <p:spPr/>
        <p:txBody>
          <a:bodyPr/>
          <a:lstStyle/>
          <a:p>
            <a:r>
              <a:rPr lang="en-GB"/>
              <a:t>
              </a:t>
            </a:r>
          </a:p>
        </p:txBody>
      </p:sp>
      <p:sp>
        <p:nvSpPr>
          <p:cNvPr id="4" name="Slide Number Placeholder 3">
            <a:extLst>
              <a:ext uri="{FF2B5EF4-FFF2-40B4-BE49-F238E27FC236}">
                <a16:creationId xmlns:a16="http://schemas.microsoft.com/office/drawing/2014/main" id="{0D1D06CD-86B0-AA9C-3DFF-569EA9436EA6}"/>
              </a:ext>
            </a:extLst>
          </p:cNvPr>
          <p:cNvSpPr>
            <a:spLocks noGrp="1"/>
          </p:cNvSpPr>
          <p:nvPr>
            <p:ph type="sldNum" sz="quarter" idx="12"/>
          </p:nvPr>
        </p:nvSpPr>
        <p:spPr/>
        <p:txBody>
          <a:bodyPr/>
          <a:lstStyle/>
          <a:p>
            <a:fld id="{678CFCDF-89EF-4F2B-8A5F-4C6B67897A7A}" type="slidenum">
              <a:rPr lang="en-GB" smtClean="0"/>
              <a:t>‹#›</a:t>
            </a:fld>
            <a:endParaRPr lang="en-GB"/>
          </a:p>
        </p:txBody>
      </p:sp>
    </p:spTree>
    <p:extLst>
      <p:ext uri="{BB962C8B-B14F-4D97-AF65-F5344CB8AC3E}">
        <p14:creationId xmlns:p14="http://schemas.microsoft.com/office/powerpoint/2010/main" val="729241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F6D19F77-0F11-4410-A702-D5B2C38A804B}" type="datetime1">
              <a:rPr lang="en-US" smtClean="0"/>
              <a:t>9/3/2024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Lst>
  <p:hf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9E2A9-51E1-65F1-2F59-CA5C7931D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5CFB903-A5E5-DEA1-C00D-C263E0083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38486E8-80A1-AC0C-A53D-A43F92B4C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9DA5B5-4ED5-406E-9F3D-337C48647125}" type="datetime1">
              <a:rPr lang="en-US" smtClean="0"/>
              <a:t>9/3/2024</a:t>
            </a:fld>
            <a:endParaRPr lang="en-GB"/>
          </a:p>
        </p:txBody>
      </p:sp>
      <p:sp>
        <p:nvSpPr>
          <p:cNvPr id="5" name="Footer Placeholder 4">
            <a:extLst>
              <a:ext uri="{FF2B5EF4-FFF2-40B4-BE49-F238E27FC236}">
                <a16:creationId xmlns:a16="http://schemas.microsoft.com/office/drawing/2014/main" id="{DB90820F-B3BC-F134-9BC2-DE67A3F88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
              </a:t>
            </a:r>
          </a:p>
        </p:txBody>
      </p:sp>
      <p:sp>
        <p:nvSpPr>
          <p:cNvPr id="6" name="Slide Number Placeholder 5">
            <a:extLst>
              <a:ext uri="{FF2B5EF4-FFF2-40B4-BE49-F238E27FC236}">
                <a16:creationId xmlns:a16="http://schemas.microsoft.com/office/drawing/2014/main" id="{F289537D-055C-6D34-3909-E6F33355E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8CFCDF-89EF-4F2B-8A5F-4C6B67897A7A}" type="slidenum">
              <a:rPr lang="en-GB" smtClean="0"/>
              <a:t>‹#›</a:t>
            </a:fld>
            <a:endParaRPr lang="en-GB"/>
          </a:p>
        </p:txBody>
      </p:sp>
    </p:spTree>
    <p:extLst>
      <p:ext uri="{BB962C8B-B14F-4D97-AF65-F5344CB8AC3E}">
        <p14:creationId xmlns:p14="http://schemas.microsoft.com/office/powerpoint/2010/main" val="359157558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4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20.png"/><Relationship Id="rId4" Type="http://schemas.openxmlformats.org/officeDocument/2006/relationships/image" Target="../media/image470.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20.png"/><Relationship Id="rId4" Type="http://schemas.openxmlformats.org/officeDocument/2006/relationships/image" Target="../media/image470.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8.png"/><Relationship Id="rId10" Type="http://schemas.openxmlformats.org/officeDocument/2006/relationships/image" Target="../media/image63.png"/><Relationship Id="rId4" Type="http://schemas.openxmlformats.org/officeDocument/2006/relationships/image" Target="../media/image12.pn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4.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3.png"/><Relationship Id="rId5" Type="http://schemas.openxmlformats.org/officeDocument/2006/relationships/image" Target="../media/image1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12.png"/><Relationship Id="rId7" Type="http://schemas.openxmlformats.org/officeDocument/2006/relationships/image" Target="../media/image59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81.png"/><Relationship Id="rId4" Type="http://schemas.openxmlformats.org/officeDocument/2006/relationships/image" Target="../media/image4700.png"/><Relationship Id="rId9" Type="http://schemas.openxmlformats.org/officeDocument/2006/relationships/image" Target="../media/image510.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1.png"/><Relationship Id="rId3" Type="http://schemas.openxmlformats.org/officeDocument/2006/relationships/image" Target="../media/image46.png"/><Relationship Id="rId7" Type="http://schemas.openxmlformats.org/officeDocument/2006/relationships/image" Target="../media/image151.png"/><Relationship Id="rId12"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9.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21.png"/><Relationship Id="rId9" Type="http://schemas.openxmlformats.org/officeDocument/2006/relationships/image" Target="../media/image17.pn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52.png"/><Relationship Id="rId4" Type="http://schemas.openxmlformats.org/officeDocument/2006/relationships/image" Target="../media/image4700.png"/></Relationships>
</file>

<file path=ppt/slides/_rels/slide18.xml.rels><?xml version="1.0" encoding="UTF-8" standalone="yes"?>
<Relationships xmlns="http://schemas.openxmlformats.org/package/2006/relationships"><Relationship Id="rId8" Type="http://schemas.openxmlformats.org/officeDocument/2006/relationships/image" Target="../media/image480.png"/><Relationship Id="rId13" Type="http://schemas.openxmlformats.org/officeDocument/2006/relationships/image" Target="../media/image58.png"/><Relationship Id="rId3" Type="http://schemas.openxmlformats.org/officeDocument/2006/relationships/image" Target="../media/image12.png"/><Relationship Id="rId12"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11" Type="http://schemas.openxmlformats.org/officeDocument/2006/relationships/image" Target="../media/image56.png"/><Relationship Id="rId10" Type="http://schemas.microsoft.com/office/2007/relationships/hdphoto" Target="../media/hdphoto4.wdp"/><Relationship Id="rId4" Type="http://schemas.openxmlformats.org/officeDocument/2006/relationships/image" Target="../media/image211.png"/><Relationship Id="rId9" Type="http://schemas.openxmlformats.org/officeDocument/2006/relationships/image" Target="../media/image51.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40.png"/><Relationship Id="rId13" Type="http://schemas.openxmlformats.org/officeDocument/2006/relationships/image" Target="../media/image69.png"/><Relationship Id="rId3" Type="http://schemas.openxmlformats.org/officeDocument/2006/relationships/image" Target="../media/image12.png"/><Relationship Id="rId7" Type="http://schemas.openxmlformats.org/officeDocument/2006/relationships/image" Target="../media/image630.png"/><Relationship Id="rId12" Type="http://schemas.openxmlformats.org/officeDocument/2006/relationships/image" Target="../media/image68.png"/><Relationship Id="rId2" Type="http://schemas.openxmlformats.org/officeDocument/2006/relationships/notesSlide" Target="../notesSlides/notesSlide18.xml"/><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20.png"/><Relationship Id="rId11" Type="http://schemas.openxmlformats.org/officeDocument/2006/relationships/image" Target="../media/image67.png"/><Relationship Id="rId5" Type="http://schemas.openxmlformats.org/officeDocument/2006/relationships/image" Target="../media/image610.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0.png"/><Relationship Id="rId9" Type="http://schemas.openxmlformats.org/officeDocument/2006/relationships/image" Target="../media/image65.png"/><Relationship Id="rId14" Type="http://schemas.openxmlformats.org/officeDocument/2006/relationships/image" Target="../media/image70.png"/></Relationships>
</file>

<file path=ppt/slides/_rels/slide2.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3.pn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9.png"/><Relationship Id="rId10" Type="http://schemas.openxmlformats.org/officeDocument/2006/relationships/image" Target="../media/image18.png"/><Relationship Id="rId4" Type="http://schemas.openxmlformats.org/officeDocument/2006/relationships/image" Target="../media/image130.png"/><Relationship Id="rId9" Type="http://schemas.openxmlformats.org/officeDocument/2006/relationships/image" Target="../media/image17.png"/><Relationship Id="rId1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281.png"/><Relationship Id="rId7" Type="http://schemas.openxmlformats.org/officeDocument/2006/relationships/image" Target="../media/image5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sciencedirect.com/science/article/pii/S0010465520302253?via%3Dihub" TargetMode="External"/><Relationship Id="rId5" Type="http://schemas.openxmlformats.org/officeDocument/2006/relationships/image" Target="../media/image53.png"/><Relationship Id="rId4" Type="http://schemas.openxmlformats.org/officeDocument/2006/relationships/image" Target="../media/image290.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60.png"/><Relationship Id="rId4" Type="http://schemas.openxmlformats.org/officeDocument/2006/relationships/image" Target="../media/image61.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521.png"/></Relationships>
</file>

<file path=ppt/slides/_rels/slide24.xml.rels><?xml version="1.0" encoding="UTF-8" standalone="yes"?>
<Relationships xmlns="http://schemas.openxmlformats.org/package/2006/relationships"><Relationship Id="rId3" Type="http://schemas.openxmlformats.org/officeDocument/2006/relationships/image" Target="../media/image52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52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33.png"/><Relationship Id="rId18" Type="http://schemas.openxmlformats.org/officeDocument/2006/relationships/image" Target="../media/image250.png"/><Relationship Id="rId3" Type="http://schemas.openxmlformats.org/officeDocument/2006/relationships/image" Target="../media/image12.png"/><Relationship Id="rId7" Type="http://schemas.openxmlformats.org/officeDocument/2006/relationships/image" Target="../media/image270.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image" Target="../media/image31.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24.png"/><Relationship Id="rId4" Type="http://schemas.openxmlformats.org/officeDocument/2006/relationships/image" Target="../media/image28.png"/><Relationship Id="rId9" Type="http://schemas.openxmlformats.org/officeDocument/2006/relationships/image" Target="../media/image29.pn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10.xml"/><Relationship Id="rId18" Type="http://schemas.openxmlformats.org/officeDocument/2006/relationships/image" Target="../media/image410.png"/><Relationship Id="rId3" Type="http://schemas.openxmlformats.org/officeDocument/2006/relationships/image" Target="../media/image38.png"/><Relationship Id="rId7" Type="http://schemas.openxmlformats.org/officeDocument/2006/relationships/diagramQuickStyle" Target="../diagrams/quickStyle1.xml"/><Relationship Id="rId12" Type="http://schemas.openxmlformats.org/officeDocument/2006/relationships/diagramQuickStyle" Target="../diagrams/quickStyle10.xml"/><Relationship Id="rId1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10.xml"/><Relationship Id="rId5" Type="http://schemas.openxmlformats.org/officeDocument/2006/relationships/diagramData" Target="../diagrams/data1.xml"/><Relationship Id="rId15" Type="http://schemas.openxmlformats.org/officeDocument/2006/relationships/image" Target="../media/image400.png"/><Relationship Id="rId10" Type="http://schemas.openxmlformats.org/officeDocument/2006/relationships/diagramData" Target="../diagrams/data2.xml"/><Relationship Id="rId19" Type="http://schemas.openxmlformats.org/officeDocument/2006/relationships/image" Target="../media/image15.png"/><Relationship Id="rId4" Type="http://schemas.openxmlformats.org/officeDocument/2006/relationships/image" Target="../media/image12.png"/><Relationship Id="rId9" Type="http://schemas.microsoft.com/office/2007/relationships/diagramDrawing" Target="../diagrams/drawing1.xml"/><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7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20.png"/><Relationship Id="rId4" Type="http://schemas.openxmlformats.org/officeDocument/2006/relationships/image" Target="../media/image47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4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20.png"/><Relationship Id="rId4" Type="http://schemas.openxmlformats.org/officeDocument/2006/relationships/image" Target="../media/image470.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5000"/>
            <a:extLst>
              <a:ext uri="{BEBA8EAE-BF5A-486C-A8C5-ECC9F3942E4B}">
                <a14:imgProps xmlns:a14="http://schemas.microsoft.com/office/drawing/2010/main">
                  <a14:imgLayer r:embed="rId4">
                    <a14:imgEffect>
                      <a14:brightnessContrast bright="-19000" contrast="1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4CC7F-F3F4-480B-D022-5E199283E0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3" name="Segnaposto contenuto 2">
            <a:extLst>
              <a:ext uri="{FF2B5EF4-FFF2-40B4-BE49-F238E27FC236}">
                <a16:creationId xmlns:a16="http://schemas.microsoft.com/office/drawing/2014/main" id="{93853AF6-2CBE-4AFA-8F5A-8275A3E2BB96}"/>
              </a:ext>
            </a:extLst>
          </p:cNvPr>
          <p:cNvSpPr>
            <a:spLocks noGrp="1"/>
          </p:cNvSpPr>
          <p:nvPr>
            <p:ph idx="1"/>
          </p:nvPr>
        </p:nvSpPr>
        <p:spPr>
          <a:xfrm>
            <a:off x="1931228" y="279866"/>
            <a:ext cx="8329544" cy="3351873"/>
          </a:xfrm>
        </p:spPr>
        <p:txBody>
          <a:bodyPr>
            <a:normAutofit lnSpcReduction="10000"/>
          </a:bodyPr>
          <a:lstStyle/>
          <a:p>
            <a:pPr marL="4763" marR="0" lvl="0" indent="0" algn="ctr" defTabSz="914400" rtl="0" eaLnBrk="1" fontAlgn="auto" latinLnBrk="0" hangingPunct="1">
              <a:lnSpc>
                <a:spcPct val="120000"/>
              </a:lnSpc>
              <a:spcBef>
                <a:spcPts val="500"/>
              </a:spcBef>
              <a:spcAft>
                <a:spcPts val="600"/>
              </a:spcAft>
              <a:buClr>
                <a:srgbClr val="A9ACEE"/>
              </a:buClr>
              <a:buSzPct val="90000"/>
              <a:buFont typeface="Wingdings" panose="05000000000000000000" pitchFamily="2" charset="2"/>
              <a:buNone/>
              <a:tabLst/>
              <a:defRPr/>
            </a:pPr>
            <a:r>
              <a:rPr lang="en-GB" sz="1400" dirty="0">
                <a:latin typeface="Arial" panose="020B0604020202020204"/>
                <a:cs typeface="Aldhabi" panose="01000000000000000000" pitchFamily="2" charset="-78"/>
              </a:rPr>
              <a:t>Workshop on Multi-Higgs Models		</a:t>
            </a:r>
            <a:endParaRPr kumimoji="0" lang="en-GB" sz="1400" b="0" i="0" u="none" strike="noStrike" kern="1200" cap="none" spc="0" normalizeH="0" baseline="0" noProof="0" dirty="0">
              <a:ln>
                <a:noFill/>
              </a:ln>
              <a:effectLst/>
              <a:uLnTx/>
              <a:uFillTx/>
              <a:latin typeface="Arial" panose="020B0604020202020204"/>
              <a:ea typeface="+mn-ea"/>
              <a:cs typeface="Aldhabi" panose="01000000000000000000" pitchFamily="2" charset="-78"/>
            </a:endParaRPr>
          </a:p>
          <a:p>
            <a:pPr marL="6160" marR="0" lvl="0" indent="0" algn="ctr" defTabSz="914400" rtl="0" eaLnBrk="1" fontAlgn="auto" latinLnBrk="0" hangingPunct="1">
              <a:lnSpc>
                <a:spcPct val="120000"/>
              </a:lnSpc>
              <a:spcBef>
                <a:spcPts val="500"/>
              </a:spcBef>
              <a:spcAft>
                <a:spcPts val="600"/>
              </a:spcAft>
              <a:buClr>
                <a:srgbClr val="A9ACEE"/>
              </a:buClr>
              <a:buSzPct val="90000"/>
              <a:buFont typeface="Wingdings" panose="05000000000000000000" pitchFamily="2" charset="2"/>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Aldhabi" panose="01000000000000000000" pitchFamily="2" charset="-78"/>
              </a:rPr>
              <a:t>_____________________________________________________</a:t>
            </a:r>
            <a:endParaRPr kumimoji="0" lang="en-GB" sz="1200" b="0" i="0" u="none" strike="noStrike" kern="1200" cap="none" spc="0" normalizeH="0" baseline="0" noProof="0" dirty="0">
              <a:ln>
                <a:noFill/>
              </a:ln>
              <a:effectLst/>
              <a:uLnTx/>
              <a:uFillTx/>
              <a:latin typeface="Arial" panose="020B0604020202020204"/>
              <a:ea typeface="+mn-ea"/>
              <a:cs typeface="Aldhabi" panose="01000000000000000000" pitchFamily="2" charset="-78"/>
            </a:endParaRPr>
          </a:p>
          <a:p>
            <a:pPr marL="6160" marR="0" lvl="0" indent="0" algn="ctr" defTabSz="914400" rtl="0" eaLnBrk="1" fontAlgn="auto" latinLnBrk="0" hangingPunct="1">
              <a:lnSpc>
                <a:spcPct val="120000"/>
              </a:lnSpc>
              <a:spcBef>
                <a:spcPts val="500"/>
              </a:spcBef>
              <a:spcAft>
                <a:spcPts val="600"/>
              </a:spcAft>
              <a:buClr>
                <a:srgbClr val="A9ACEE"/>
              </a:buClr>
              <a:buSzPct val="90000"/>
              <a:buFont typeface="Wingdings" panose="05000000000000000000" pitchFamily="2" charset="2"/>
              <a:buNone/>
              <a:tabLst/>
              <a:defRPr/>
            </a:pPr>
            <a:r>
              <a:rPr lang="en-GB" sz="1600" b="1" dirty="0">
                <a:latin typeface="+mj-lt"/>
                <a:cs typeface="Aldhabi" panose="01000000000000000000" pitchFamily="2" charset="-78"/>
              </a:rPr>
              <a:t>Colour-restoration in the Early Universe</a:t>
            </a:r>
          </a:p>
          <a:p>
            <a:pPr marL="6160" marR="0" lvl="0" indent="0" algn="ctr" defTabSz="914400" rtl="0" eaLnBrk="1" fontAlgn="auto" latinLnBrk="0" hangingPunct="1">
              <a:lnSpc>
                <a:spcPct val="120000"/>
              </a:lnSpc>
              <a:spcBef>
                <a:spcPts val="500"/>
              </a:spcBef>
              <a:spcAft>
                <a:spcPts val="600"/>
              </a:spcAft>
              <a:buClr>
                <a:srgbClr val="A9ACEE"/>
              </a:buClr>
              <a:buSzPct val="90000"/>
              <a:buFont typeface="Wingdings" panose="05000000000000000000" pitchFamily="2" charset="2"/>
              <a:buNone/>
              <a:tabLst/>
              <a:defRPr/>
            </a:pPr>
            <a:r>
              <a:rPr lang="en-GB" sz="1400" b="1" dirty="0">
                <a:latin typeface="+mj-lt"/>
                <a:cs typeface="Aldhabi" panose="01000000000000000000" pitchFamily="2" charset="-78"/>
              </a:rPr>
              <a:t>with Coloured Higgs</a:t>
            </a:r>
            <a:endParaRPr lang="en-GB" sz="1400" b="1" dirty="0"/>
          </a:p>
          <a:p>
            <a:pPr marL="6160" indent="0" algn="ctr">
              <a:buNone/>
            </a:pPr>
            <a:r>
              <a:rPr lang="en-GB" sz="1800" dirty="0">
                <a:latin typeface="Sanskrit Text" panose="02020503050405020304" pitchFamily="18" charset="0"/>
                <a:cs typeface="Sanskrit Text" panose="02020503050405020304" pitchFamily="18" charset="0"/>
              </a:rPr>
              <a:t>Instituto Superior Técnico | Lisbon</a:t>
            </a:r>
          </a:p>
          <a:p>
            <a:pPr marL="6160" indent="0" algn="ctr">
              <a:buNone/>
            </a:pPr>
            <a:r>
              <a:rPr lang="en-GB" sz="1800" dirty="0">
                <a:latin typeface="Sanskrit Text" panose="02020503050405020304" pitchFamily="18" charset="0"/>
                <a:cs typeface="Sanskrit Text" panose="02020503050405020304" pitchFamily="18" charset="0"/>
              </a:rPr>
              <a:t>2024-09-03</a:t>
            </a:r>
          </a:p>
          <a:p>
            <a:pPr marL="6160" indent="0" algn="ctr">
              <a:spcBef>
                <a:spcPts val="0"/>
              </a:spcBef>
              <a:spcAft>
                <a:spcPts val="0"/>
              </a:spcAft>
              <a:buNone/>
            </a:pPr>
            <a:r>
              <a:rPr lang="en-GB" sz="1600" dirty="0">
                <a:latin typeface="+mj-lt"/>
                <a:cs typeface="Aldhabi" panose="01000000000000000000" pitchFamily="2" charset="-78"/>
              </a:rPr>
              <a:t>_____________________________________________________</a:t>
            </a:r>
          </a:p>
          <a:p>
            <a:pPr marL="6160" indent="0" algn="ctr">
              <a:spcBef>
                <a:spcPts val="1200"/>
              </a:spcBef>
              <a:spcAft>
                <a:spcPts val="1800"/>
              </a:spcAft>
              <a:buNone/>
            </a:pPr>
            <a:r>
              <a:rPr lang="en-GB" sz="1800" dirty="0">
                <a:latin typeface="Sanskrit Text" panose="02020503050405020304" pitchFamily="18" charset="0"/>
                <a:cs typeface="Sanskrit Text" panose="02020503050405020304" pitchFamily="18" charset="0"/>
              </a:rPr>
              <a:t>Marco Finetti</a:t>
            </a:r>
          </a:p>
        </p:txBody>
      </p:sp>
      <p:sp>
        <p:nvSpPr>
          <p:cNvPr id="2" name="TextBox 1">
            <a:extLst>
              <a:ext uri="{FF2B5EF4-FFF2-40B4-BE49-F238E27FC236}">
                <a16:creationId xmlns:a16="http://schemas.microsoft.com/office/drawing/2014/main" id="{8E5C78D4-ADC2-2FCC-3A71-426397FDA55B}"/>
              </a:ext>
            </a:extLst>
          </p:cNvPr>
          <p:cNvSpPr txBox="1"/>
          <p:nvPr/>
        </p:nvSpPr>
        <p:spPr>
          <a:xfrm>
            <a:off x="779851" y="3723815"/>
            <a:ext cx="10972800" cy="2923877"/>
          </a:xfrm>
          <a:prstGeom prst="rect">
            <a:avLst/>
          </a:prstGeom>
          <a:noFill/>
        </p:spPr>
        <p:txBody>
          <a:bodyPr wrap="square" numCol="3" rtlCol="0">
            <a:spAutoFit/>
          </a:bodyPr>
          <a:lstStyle/>
          <a:p>
            <a:pPr marL="616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Project ID</a:t>
            </a:r>
          </a:p>
          <a:p>
            <a:pPr marL="4763" marR="0" lvl="0" indent="0" algn="l" defTabSz="809625" rtl="0" eaLnBrk="1" fontAlgn="auto" latinLnBrk="0" hangingPunct="1">
              <a:lnSpc>
                <a:spcPct val="100000"/>
              </a:lnSpc>
              <a:spcBef>
                <a:spcPts val="0"/>
              </a:spcBef>
              <a:spcAft>
                <a:spcPts val="60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Sanskrit Text" panose="02020503050405020304" pitchFamily="18" charset="0"/>
                <a:ea typeface="Sans Serif Collection" panose="020B0502040504020204" pitchFamily="34" charset="0"/>
                <a:cs typeface="Sanskrit Text" panose="02020503050405020304" pitchFamily="18" charset="0"/>
              </a:rPr>
              <a:t>PRT/BD/154730/2023</a:t>
            </a:r>
            <a:br>
              <a:rPr kumimoji="0" lang="pt-BR" sz="1400" b="0" i="0" u="none" strike="noStrike" kern="1200" cap="none" spc="0" normalizeH="0" baseline="0" noProof="0" dirty="0">
                <a:ln>
                  <a:noFill/>
                </a:ln>
                <a:solidFill>
                  <a:prstClr val="white"/>
                </a:solidFill>
                <a:effectLst/>
                <a:uLnTx/>
                <a:uFillTx/>
                <a:latin typeface="Sanskrit Text" panose="02020503050405020304" pitchFamily="18" charset="0"/>
                <a:ea typeface="Sans Serif Collection" panose="020B0502040504020204" pitchFamily="34" charset="0"/>
                <a:cs typeface="Sanskrit Text" panose="02020503050405020304" pitchFamily="18" charset="0"/>
              </a:rPr>
            </a:br>
            <a:r>
              <a:rPr kumimoji="0" lang="pt-BR" sz="1400" b="0" i="0" u="none" strike="noStrike" kern="1200" cap="none" spc="0" normalizeH="0" baseline="0" noProof="0" dirty="0">
                <a:ln>
                  <a:noFill/>
                </a:ln>
                <a:solidFill>
                  <a:prstClr val="white"/>
                </a:solidFill>
                <a:effectLst/>
                <a:uLnTx/>
                <a:uFillTx/>
                <a:latin typeface="Arial" panose="020B0604020202020204"/>
                <a:ea typeface="+mn-ea"/>
                <a:cs typeface="+mn-cs"/>
              </a:rPr>
              <a:t>Bolsas de Investigação para </a:t>
            </a:r>
            <a:br>
              <a:rPr kumimoji="0" lang="pt-BR" sz="14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pt-BR" sz="1400" b="0" i="0" u="none" strike="noStrike" kern="1200" cap="none" spc="0" normalizeH="0" baseline="0" noProof="0" dirty="0">
                <a:ln>
                  <a:noFill/>
                </a:ln>
                <a:solidFill>
                  <a:prstClr val="white"/>
                </a:solidFill>
                <a:effectLst/>
                <a:uLnTx/>
                <a:uFillTx/>
                <a:latin typeface="Arial" panose="020B0604020202020204"/>
                <a:ea typeface="+mn-ea"/>
                <a:cs typeface="+mn-cs"/>
              </a:rPr>
              <a:t>Doutoramento FCT-ECIU</a:t>
            </a:r>
            <a:endParaRPr kumimoji="0" lang="en-GB"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4763"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4763"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4763"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4763"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4763"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354013"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354013"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Supervisors</a:t>
            </a:r>
          </a:p>
          <a:p>
            <a:pPr marL="354013"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rPr>
              <a:t>António Morais</a:t>
            </a:r>
            <a:br>
              <a:rPr kumimoji="0" lang="en-GB" sz="14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rPr>
            </a:br>
            <a:r>
              <a:rPr kumimoji="0" lang="en-GB" sz="1400" b="0" i="0" u="none" strike="noStrike" kern="1200" cap="none" spc="0" normalizeH="0" baseline="0" noProof="0" dirty="0">
                <a:ln>
                  <a:noFill/>
                </a:ln>
                <a:solidFill>
                  <a:srgbClr val="BAD6EE"/>
                </a:solidFill>
                <a:effectLst/>
                <a:uLnTx/>
                <a:uFillTx/>
                <a:latin typeface="Sanskrit Text" panose="02020503050405020304" pitchFamily="18" charset="0"/>
                <a:ea typeface="+mn-ea"/>
                <a:cs typeface="Sanskrit Text" panose="02020503050405020304" pitchFamily="18" charset="0"/>
              </a:rPr>
              <a:t>University of Aveiro | </a:t>
            </a:r>
            <a:r>
              <a:rPr kumimoji="0" lang="en-GB" sz="1400" b="0" i="0" u="none" strike="noStrike" kern="1200" cap="none" spc="0" normalizeH="0" baseline="0" noProof="0" dirty="0" err="1">
                <a:ln>
                  <a:noFill/>
                </a:ln>
                <a:solidFill>
                  <a:srgbClr val="BAD6EE"/>
                </a:solidFill>
                <a:effectLst/>
                <a:uLnTx/>
                <a:uFillTx/>
                <a:latin typeface="Sanskrit Text" panose="02020503050405020304" pitchFamily="18" charset="0"/>
                <a:ea typeface="+mn-ea"/>
                <a:cs typeface="Sanskrit Text" panose="02020503050405020304" pitchFamily="18" charset="0"/>
              </a:rPr>
              <a:t>Gr@v</a:t>
            </a:r>
            <a:endParaRPr kumimoji="0" lang="en-GB" sz="1400" b="0" i="0" u="none" strike="noStrike" kern="1200" cap="none" spc="0" normalizeH="0" baseline="0" noProof="0" dirty="0">
              <a:ln>
                <a:noFill/>
              </a:ln>
              <a:solidFill>
                <a:srgbClr val="BAD6EE"/>
              </a:solidFill>
              <a:effectLst/>
              <a:uLnTx/>
              <a:uFillTx/>
              <a:latin typeface="Sanskrit Text" panose="02020503050405020304" pitchFamily="18" charset="0"/>
              <a:ea typeface="+mn-ea"/>
              <a:cs typeface="Sanskrit Text" panose="02020503050405020304" pitchFamily="18" charset="0"/>
            </a:endParaRPr>
          </a:p>
          <a:p>
            <a:pPr marL="354013" marR="0" lvl="0" indent="0" algn="l"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endParaRPr>
          </a:p>
          <a:p>
            <a:pPr marL="354013"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rPr>
              <a:t>Germano Nardini</a:t>
            </a:r>
          </a:p>
          <a:p>
            <a:pPr marL="354013"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rgbClr val="BAD6EE"/>
                </a:solidFill>
                <a:effectLst/>
                <a:uLnTx/>
                <a:uFillTx/>
                <a:latin typeface="Sanskrit Text" panose="02020503050405020304" pitchFamily="18" charset="0"/>
                <a:ea typeface="+mn-ea"/>
                <a:cs typeface="Sanskrit Text" panose="02020503050405020304" pitchFamily="18" charset="0"/>
              </a:rPr>
              <a:t>University of Stavanger</a:t>
            </a:r>
          </a:p>
          <a:p>
            <a:pPr marL="80645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0645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0645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0645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0645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Contributors</a:t>
            </a:r>
            <a:endParaRPr kumimoji="0" lang="en-GB" sz="1400" b="0" i="0" u="none" strike="noStrike" kern="1200" cap="none" spc="0" normalizeH="0" baseline="0" noProof="0" dirty="0">
              <a:ln>
                <a:noFill/>
              </a:ln>
              <a:solidFill>
                <a:srgbClr val="BAD6EE"/>
              </a:solidFill>
              <a:effectLst/>
              <a:uLnTx/>
              <a:uFillTx/>
              <a:latin typeface="Sanskrit Text" panose="02020503050405020304" pitchFamily="18" charset="0"/>
              <a:ea typeface="+mn-ea"/>
              <a:cs typeface="Sanskrit Text" panose="02020503050405020304" pitchFamily="18" charset="0"/>
            </a:endParaRPr>
          </a:p>
          <a:p>
            <a:pPr marL="80645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rPr>
              <a:t>Andreas </a:t>
            </a:r>
            <a:r>
              <a:rPr kumimoji="0" lang="en-GB" sz="1400" b="0" i="0" u="none" strike="noStrike" kern="1200" cap="none" spc="0" normalizeH="0" baseline="0" noProof="0" dirty="0" err="1">
                <a:ln>
                  <a:noFill/>
                </a:ln>
                <a:solidFill>
                  <a:prstClr val="white"/>
                </a:solidFill>
                <a:effectLst/>
                <a:uLnTx/>
                <a:uFillTx/>
                <a:latin typeface="Sanskrit Text" panose="02020503050405020304" pitchFamily="18" charset="0"/>
                <a:ea typeface="+mn-ea"/>
                <a:cs typeface="Sanskrit Text" panose="02020503050405020304" pitchFamily="18" charset="0"/>
              </a:rPr>
              <a:t>Ekstedt</a:t>
            </a:r>
            <a:r>
              <a:rPr kumimoji="0" lang="en-GB" sz="14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rPr>
              <a:t> </a:t>
            </a:r>
            <a:r>
              <a:rPr kumimoji="0" lang="en-GB" sz="1400" b="0" i="0" u="none" strike="noStrike" kern="1200" cap="none" spc="0" normalizeH="0" baseline="0" noProof="0" dirty="0">
                <a:ln>
                  <a:noFill/>
                </a:ln>
                <a:solidFill>
                  <a:srgbClr val="BAD6EE"/>
                </a:solidFill>
                <a:effectLst/>
                <a:uLnTx/>
                <a:uFillTx/>
                <a:latin typeface="Sanskrit Text" panose="02020503050405020304" pitchFamily="18" charset="0"/>
                <a:ea typeface="+mn-ea"/>
                <a:cs typeface="Sanskrit Text" panose="02020503050405020304" pitchFamily="18" charset="0"/>
              </a:rPr>
              <a:t>(U. Uppsala)</a:t>
            </a:r>
          </a:p>
          <a:p>
            <a:pPr marL="80645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err="1">
                <a:ln>
                  <a:noFill/>
                </a:ln>
                <a:solidFill>
                  <a:prstClr val="white"/>
                </a:solidFill>
                <a:effectLst/>
                <a:uLnTx/>
                <a:uFillTx/>
                <a:latin typeface="Sanskrit Text" panose="02020503050405020304" pitchFamily="18" charset="0"/>
                <a:ea typeface="+mn-ea"/>
                <a:cs typeface="Sanskrit Text" panose="02020503050405020304" pitchFamily="18" charset="0"/>
              </a:rPr>
              <a:t>Mårten</a:t>
            </a:r>
            <a:r>
              <a:rPr kumimoji="0" lang="en-GB" sz="14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rPr>
              <a:t> </a:t>
            </a:r>
            <a:r>
              <a:rPr kumimoji="0" lang="en-GB" sz="1400" b="0" i="0" u="none" strike="noStrike" kern="1200" cap="none" spc="0" normalizeH="0" baseline="0" noProof="0" dirty="0" err="1">
                <a:ln>
                  <a:noFill/>
                </a:ln>
                <a:solidFill>
                  <a:prstClr val="white"/>
                </a:solidFill>
                <a:effectLst/>
                <a:uLnTx/>
                <a:uFillTx/>
                <a:latin typeface="Sanskrit Text" panose="02020503050405020304" pitchFamily="18" charset="0"/>
                <a:ea typeface="+mn-ea"/>
                <a:cs typeface="Sanskrit Text" panose="02020503050405020304" pitchFamily="18" charset="0"/>
              </a:rPr>
              <a:t>Bertenstam</a:t>
            </a:r>
            <a:r>
              <a:rPr kumimoji="0" lang="en-GB" sz="14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rPr>
              <a:t> </a:t>
            </a:r>
            <a:r>
              <a:rPr kumimoji="0" lang="en-GB" sz="1400" b="0" i="0" u="none" strike="noStrike" kern="1200" cap="none" spc="0" normalizeH="0" baseline="0" noProof="0" dirty="0">
                <a:ln>
                  <a:noFill/>
                </a:ln>
                <a:solidFill>
                  <a:srgbClr val="BAD6EE"/>
                </a:solidFill>
                <a:effectLst/>
                <a:uLnTx/>
                <a:uFillTx/>
                <a:latin typeface="Sanskrit Text" panose="02020503050405020304" pitchFamily="18" charset="0"/>
                <a:ea typeface="+mn-ea"/>
                <a:cs typeface="Sanskrit Text" panose="02020503050405020304" pitchFamily="18" charset="0"/>
              </a:rPr>
              <a:t>(U. Lund)</a:t>
            </a:r>
          </a:p>
          <a:p>
            <a:pPr marL="80645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rPr>
              <a:t>António Morais </a:t>
            </a:r>
            <a:r>
              <a:rPr kumimoji="0" lang="en-GB" sz="1400" b="0" i="0" u="none" strike="noStrike" kern="1200" cap="none" spc="0" normalizeH="0" baseline="0" noProof="0" dirty="0">
                <a:ln>
                  <a:noFill/>
                </a:ln>
                <a:solidFill>
                  <a:srgbClr val="BAD6EE"/>
                </a:solidFill>
                <a:effectLst/>
                <a:uLnTx/>
                <a:uFillTx/>
                <a:latin typeface="Sanskrit Text" panose="02020503050405020304" pitchFamily="18" charset="0"/>
                <a:ea typeface="+mn-ea"/>
                <a:cs typeface="Sanskrit Text" panose="02020503050405020304" pitchFamily="18" charset="0"/>
              </a:rPr>
              <a:t>(U. Aveiro)</a:t>
            </a:r>
          </a:p>
          <a:p>
            <a:pPr marL="80645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rPr>
              <a:t>Roman Pasechnik </a:t>
            </a:r>
            <a:r>
              <a:rPr kumimoji="0" lang="en-GB" sz="1400" b="0" i="0" u="none" strike="noStrike" kern="1200" cap="none" spc="0" normalizeH="0" baseline="0" noProof="0" dirty="0">
                <a:ln>
                  <a:noFill/>
                </a:ln>
                <a:solidFill>
                  <a:srgbClr val="BAD6EE"/>
                </a:solidFill>
                <a:effectLst/>
                <a:uLnTx/>
                <a:uFillTx/>
                <a:latin typeface="Sanskrit Text" panose="02020503050405020304" pitchFamily="18" charset="0"/>
                <a:ea typeface="+mn-ea"/>
                <a:cs typeface="Sanskrit Text" panose="02020503050405020304" pitchFamily="18" charset="0"/>
              </a:rPr>
              <a:t>(U. Lund)</a:t>
            </a:r>
          </a:p>
          <a:p>
            <a:pPr marL="80645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rPr>
              <a:t>Johan </a:t>
            </a:r>
            <a:r>
              <a:rPr kumimoji="0" lang="en-GB" sz="1400" b="0" i="0" u="none" strike="noStrike" kern="1200" cap="none" spc="0" normalizeH="0" baseline="0" noProof="0" dirty="0" err="1">
                <a:ln>
                  <a:noFill/>
                </a:ln>
                <a:solidFill>
                  <a:prstClr val="white"/>
                </a:solidFill>
                <a:effectLst/>
                <a:uLnTx/>
                <a:uFillTx/>
                <a:latin typeface="Sanskrit Text" panose="02020503050405020304" pitchFamily="18" charset="0"/>
                <a:ea typeface="+mn-ea"/>
                <a:cs typeface="Sanskrit Text" panose="02020503050405020304" pitchFamily="18" charset="0"/>
              </a:rPr>
              <a:t>Rathsman</a:t>
            </a:r>
            <a:r>
              <a:rPr kumimoji="0" lang="en-GB" sz="1400" b="0" i="0" u="none" strike="noStrike" kern="1200" cap="none" spc="0" normalizeH="0" baseline="0" noProof="0" dirty="0">
                <a:ln>
                  <a:noFill/>
                </a:ln>
                <a:solidFill>
                  <a:prstClr val="white"/>
                </a:solidFill>
                <a:effectLst/>
                <a:uLnTx/>
                <a:uFillTx/>
                <a:latin typeface="Sanskrit Text" panose="02020503050405020304" pitchFamily="18" charset="0"/>
                <a:ea typeface="+mn-ea"/>
                <a:cs typeface="Sanskrit Text" panose="02020503050405020304" pitchFamily="18" charset="0"/>
              </a:rPr>
              <a:t> </a:t>
            </a:r>
            <a:r>
              <a:rPr kumimoji="0" lang="en-GB" sz="1400" b="0" i="0" u="none" strike="noStrike" kern="1200" cap="none" spc="0" normalizeH="0" baseline="0" noProof="0" dirty="0">
                <a:ln>
                  <a:noFill/>
                </a:ln>
                <a:solidFill>
                  <a:srgbClr val="BAD6EE"/>
                </a:solidFill>
                <a:effectLst/>
                <a:uLnTx/>
                <a:uFillTx/>
                <a:latin typeface="Sanskrit Text" panose="02020503050405020304" pitchFamily="18" charset="0"/>
                <a:ea typeface="+mn-ea"/>
                <a:cs typeface="Sanskrit Text" panose="02020503050405020304" pitchFamily="18" charset="0"/>
              </a:rPr>
              <a:t>(U. Lund)</a:t>
            </a:r>
          </a:p>
          <a:p>
            <a:pPr marL="80645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BAD6EE"/>
              </a:solidFill>
              <a:effectLst/>
              <a:uLnTx/>
              <a:uFillTx/>
              <a:latin typeface="Sanskrit Text" panose="02020503050405020304" pitchFamily="18" charset="0"/>
              <a:ea typeface="+mn-ea"/>
              <a:cs typeface="Sanskrit Text" panose="02020503050405020304" pitchFamily="18" charset="0"/>
            </a:endParaRPr>
          </a:p>
          <a:p>
            <a:pPr marL="80645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BAD6EE"/>
              </a:solidFill>
              <a:effectLst/>
              <a:uLnTx/>
              <a:uFillTx/>
              <a:latin typeface="Sanskrit Text" panose="02020503050405020304" pitchFamily="18" charset="0"/>
              <a:ea typeface="+mn-ea"/>
              <a:cs typeface="Sanskrit Text" panose="02020503050405020304" pitchFamily="18" charset="0"/>
            </a:endParaRPr>
          </a:p>
        </p:txBody>
      </p:sp>
      <p:grpSp>
        <p:nvGrpSpPr>
          <p:cNvPr id="5" name="Group 4">
            <a:extLst>
              <a:ext uri="{FF2B5EF4-FFF2-40B4-BE49-F238E27FC236}">
                <a16:creationId xmlns:a16="http://schemas.microsoft.com/office/drawing/2014/main" id="{8E1065E8-0332-AA10-9880-29E613541DD5}"/>
              </a:ext>
            </a:extLst>
          </p:cNvPr>
          <p:cNvGrpSpPr/>
          <p:nvPr/>
        </p:nvGrpSpPr>
        <p:grpSpPr>
          <a:xfrm>
            <a:off x="2758847" y="6125647"/>
            <a:ext cx="2110696" cy="516287"/>
            <a:chOff x="6359903" y="2167001"/>
            <a:chExt cx="2590087" cy="633549"/>
          </a:xfrm>
          <a:effectLst>
            <a:outerShdw blurRad="12700" dist="25400" dir="2700000" algn="tl" rotWithShape="0">
              <a:prstClr val="black">
                <a:alpha val="40000"/>
              </a:prstClr>
            </a:outerShdw>
          </a:effectLst>
        </p:grpSpPr>
        <p:pic>
          <p:nvPicPr>
            <p:cNvPr id="8" name="Picture 7" descr="Icon&#10;&#10;Description automatically generated">
              <a:extLst>
                <a:ext uri="{FF2B5EF4-FFF2-40B4-BE49-F238E27FC236}">
                  <a16:creationId xmlns:a16="http://schemas.microsoft.com/office/drawing/2014/main" id="{9EA093CE-2BA7-75DE-2F8E-77FF088B54B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359903" y="2167001"/>
              <a:ext cx="572631" cy="633549"/>
            </a:xfrm>
            <a:prstGeom prst="rect">
              <a:avLst/>
            </a:prstGeom>
          </p:spPr>
        </p:pic>
        <p:sp>
          <p:nvSpPr>
            <p:cNvPr id="10" name="TextBox 9">
              <a:extLst>
                <a:ext uri="{FF2B5EF4-FFF2-40B4-BE49-F238E27FC236}">
                  <a16:creationId xmlns:a16="http://schemas.microsoft.com/office/drawing/2014/main" id="{022D4FD9-45D4-5852-122E-253F569D4AF5}"/>
                </a:ext>
              </a:extLst>
            </p:cNvPr>
            <p:cNvSpPr txBox="1"/>
            <p:nvPr/>
          </p:nvSpPr>
          <p:spPr>
            <a:xfrm>
              <a:off x="6968678" y="2200514"/>
              <a:ext cx="1981312" cy="56652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Universidade de Aveiro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85000"/>
                    </a:prstClr>
                  </a:solidFill>
                  <a:effectLst/>
                  <a:uLnTx/>
                  <a:uFillTx/>
                  <a:latin typeface="Calibri" panose="020F0502020204030204" pitchFamily="34" charset="0"/>
                  <a:ea typeface="+mn-ea"/>
                  <a:cs typeface="Calibri" panose="020F0502020204030204" pitchFamily="34" charset="0"/>
                </a:rPr>
                <a:t>theoria poiesis praxis</a:t>
              </a:r>
            </a:p>
          </p:txBody>
        </p:sp>
      </p:grpSp>
      <p:pic>
        <p:nvPicPr>
          <p:cNvPr id="11" name="Picture 10" descr="A picture containing text&#10;&#10;Description automatically generated">
            <a:extLst>
              <a:ext uri="{FF2B5EF4-FFF2-40B4-BE49-F238E27FC236}">
                <a16:creationId xmlns:a16="http://schemas.microsoft.com/office/drawing/2014/main" id="{9D4E704A-1686-8760-1836-B60B0C75555B}"/>
              </a:ext>
            </a:extLst>
          </p:cNvPr>
          <p:cNvPicPr>
            <a:picLocks noChangeAspect="1"/>
          </p:cNvPicPr>
          <p:nvPr/>
        </p:nvPicPr>
        <p:blipFill rotWithShape="1">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6880" t="34794" r="54064" b="36362"/>
          <a:stretch/>
        </p:blipFill>
        <p:spPr>
          <a:xfrm>
            <a:off x="10250050" y="6073383"/>
            <a:ext cx="1279033" cy="566817"/>
          </a:xfrm>
          <a:prstGeom prst="rect">
            <a:avLst/>
          </a:prstGeom>
          <a:effectLst>
            <a:outerShdw blurRad="12700" dist="25400" dir="2700000" algn="tl" rotWithShape="0">
              <a:prstClr val="black">
                <a:alpha val="40000"/>
              </a:prstClr>
            </a:outerShdw>
          </a:effectLst>
        </p:spPr>
      </p:pic>
      <p:pic>
        <p:nvPicPr>
          <p:cNvPr id="12" name="Picture 11" descr="A white text on a black background&#10;&#10;Description automatically generated">
            <a:extLst>
              <a:ext uri="{FF2B5EF4-FFF2-40B4-BE49-F238E27FC236}">
                <a16:creationId xmlns:a16="http://schemas.microsoft.com/office/drawing/2014/main" id="{171F04E4-D195-8705-2817-E9C774C565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1345" y="6073383"/>
            <a:ext cx="990602" cy="594361"/>
          </a:xfrm>
          <a:prstGeom prst="rect">
            <a:avLst/>
          </a:prstGeom>
          <a:effectLst>
            <a:outerShdw blurRad="12700" dist="25400" dir="2700000" algn="tl" rotWithShape="0">
              <a:prstClr val="black">
                <a:alpha val="40000"/>
              </a:prstClr>
            </a:outerShdw>
          </a:effectLst>
        </p:spPr>
      </p:pic>
      <p:pic>
        <p:nvPicPr>
          <p:cNvPr id="16" name="Picture 15" descr="A black and white logo&#10;&#10;Description automatically generated">
            <a:extLst>
              <a:ext uri="{FF2B5EF4-FFF2-40B4-BE49-F238E27FC236}">
                <a16:creationId xmlns:a16="http://schemas.microsoft.com/office/drawing/2014/main" id="{6372D174-3613-EA62-4966-55453DAAA14A}"/>
              </a:ext>
            </a:extLst>
          </p:cNvPr>
          <p:cNvPicPr>
            <a:picLocks noChangeAspect="1"/>
          </p:cNvPicPr>
          <p:nvPr/>
        </p:nvPicPr>
        <p:blipFill rotWithShape="1">
          <a:blip r:embed="rId11">
            <a:extLst>
              <a:ext uri="{28A0092B-C50C-407E-A947-70E740481C1C}">
                <a14:useLocalDpi xmlns:a14="http://schemas.microsoft.com/office/drawing/2010/main" val="0"/>
              </a:ext>
            </a:extLst>
          </a:blip>
          <a:srcRect t="13724" b="15120"/>
          <a:stretch/>
        </p:blipFill>
        <p:spPr>
          <a:xfrm>
            <a:off x="7843749" y="6091100"/>
            <a:ext cx="1414499" cy="503239"/>
          </a:xfrm>
          <a:prstGeom prst="rect">
            <a:avLst/>
          </a:prstGeom>
          <a:effectLst>
            <a:outerShdw blurRad="12700" dist="25400" dir="2700000" algn="tl" rotWithShape="0">
              <a:prstClr val="black">
                <a:alpha val="40000"/>
              </a:prstClr>
            </a:outerShdw>
          </a:effectLst>
        </p:spPr>
      </p:pic>
      <p:pic>
        <p:nvPicPr>
          <p:cNvPr id="17" name="Picture 16">
            <a:extLst>
              <a:ext uri="{FF2B5EF4-FFF2-40B4-BE49-F238E27FC236}">
                <a16:creationId xmlns:a16="http://schemas.microsoft.com/office/drawing/2014/main" id="{A437F2B2-F9E6-81A7-8E29-5D6A708EEC1C}"/>
              </a:ext>
            </a:extLst>
          </p:cNvPr>
          <p:cNvPicPr>
            <a:picLocks noChangeAspect="1"/>
          </p:cNvPicPr>
          <p:nvPr/>
        </p:nvPicPr>
        <p:blipFill rotWithShape="1">
          <a:blip r:embed="rId12" cstate="print">
            <a:lum bright="70000" contrast="-70000"/>
            <a:extLst>
              <a:ext uri="{28A0092B-C50C-407E-A947-70E740481C1C}">
                <a14:useLocalDpi xmlns:a14="http://schemas.microsoft.com/office/drawing/2010/main" val="0"/>
              </a:ext>
            </a:extLst>
          </a:blip>
          <a:srcRect b="14794"/>
          <a:stretch/>
        </p:blipFill>
        <p:spPr>
          <a:xfrm>
            <a:off x="439349" y="6128237"/>
            <a:ext cx="1327696" cy="572798"/>
          </a:xfrm>
          <a:prstGeom prst="rect">
            <a:avLst/>
          </a:prstGeom>
          <a:effectLst>
            <a:outerShdw blurRad="12700" dist="25400" dir="2700000" algn="tl" rotWithShape="0">
              <a:prstClr val="black">
                <a:alpha val="40000"/>
              </a:prstClr>
            </a:outerShdw>
          </a:effectLst>
        </p:spPr>
      </p:pic>
      <p:pic>
        <p:nvPicPr>
          <p:cNvPr id="14" name="Picture 13">
            <a:extLst>
              <a:ext uri="{FF2B5EF4-FFF2-40B4-BE49-F238E27FC236}">
                <a16:creationId xmlns:a16="http://schemas.microsoft.com/office/drawing/2014/main" id="{7272852D-67F0-96F4-D7CF-AB7197835759}"/>
              </a:ext>
            </a:extLst>
          </p:cNvPr>
          <p:cNvPicPr>
            <a:picLocks noChangeAspect="1"/>
          </p:cNvPicPr>
          <p:nvPr/>
        </p:nvPicPr>
        <p:blipFill rotWithShape="1">
          <a:blip r:embed="rId13">
            <a:extLst>
              <a:ext uri="{28A0092B-C50C-407E-A947-70E740481C1C}">
                <a14:useLocalDpi xmlns:a14="http://schemas.microsoft.com/office/drawing/2010/main" val="0"/>
              </a:ext>
            </a:extLst>
          </a:blip>
          <a:srcRect l="15272" t="27412" r="15890" b="26898"/>
          <a:stretch/>
        </p:blipFill>
        <p:spPr>
          <a:xfrm>
            <a:off x="6978410" y="259814"/>
            <a:ext cx="1202528" cy="564018"/>
          </a:xfrm>
          <a:prstGeom prst="rect">
            <a:avLst/>
          </a:prstGeom>
        </p:spPr>
      </p:pic>
    </p:spTree>
    <p:extLst>
      <p:ext uri="{BB962C8B-B14F-4D97-AF65-F5344CB8AC3E}">
        <p14:creationId xmlns:p14="http://schemas.microsoft.com/office/powerpoint/2010/main" val="161407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A7439-0FF8-1537-D505-EDAAC90B8700}"/>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Outcome</a:t>
            </a:r>
            <a:br>
              <a:rPr lang="en-GB" sz="2000" dirty="0"/>
            </a:br>
            <a:r>
              <a:rPr lang="en-GB" sz="1400" dirty="0"/>
              <a:t>From Particle Physics to Cosmology</a:t>
            </a:r>
          </a:p>
        </p:txBody>
      </p:sp>
      <p:sp>
        <p:nvSpPr>
          <p:cNvPr id="21" name="Slide Number Placeholder 20">
            <a:extLst>
              <a:ext uri="{FF2B5EF4-FFF2-40B4-BE49-F238E27FC236}">
                <a16:creationId xmlns:a16="http://schemas.microsoft.com/office/drawing/2014/main" id="{65504EE9-465F-49C7-AB70-91B05E0C85F9}"/>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67" name="Picture 66">
            <a:extLst>
              <a:ext uri="{FF2B5EF4-FFF2-40B4-BE49-F238E27FC236}">
                <a16:creationId xmlns:a16="http://schemas.microsoft.com/office/drawing/2014/main" id="{ED61D200-27E4-1E7B-9451-3D7B5DD3500D}"/>
              </a:ext>
            </a:extLst>
          </p:cNvPr>
          <p:cNvPicPr>
            <a:picLocks noChangeAspect="1"/>
          </p:cNvPicPr>
          <p:nvPr/>
        </p:nvPicPr>
        <p:blipFill>
          <a:blip r:embed="rId3"/>
          <a:stretch>
            <a:fillRect/>
          </a:stretch>
        </p:blipFill>
        <p:spPr>
          <a:xfrm>
            <a:off x="2263601" y="679737"/>
            <a:ext cx="240665" cy="260311"/>
          </a:xfrm>
          <a:prstGeom prst="rect">
            <a:avLst/>
          </a:prstGeom>
        </p:spPr>
      </p:pic>
      <p:grpSp>
        <p:nvGrpSpPr>
          <p:cNvPr id="49" name="Group 48">
            <a:extLst>
              <a:ext uri="{FF2B5EF4-FFF2-40B4-BE49-F238E27FC236}">
                <a16:creationId xmlns:a16="http://schemas.microsoft.com/office/drawing/2014/main" id="{6B8E3EE9-3E73-DA70-ED90-A3AE9B6A22F1}"/>
              </a:ext>
            </a:extLst>
          </p:cNvPr>
          <p:cNvGrpSpPr/>
          <p:nvPr/>
        </p:nvGrpSpPr>
        <p:grpSpPr>
          <a:xfrm>
            <a:off x="1670493" y="1552443"/>
            <a:ext cx="2392000" cy="4916089"/>
            <a:chOff x="1753280" y="679736"/>
            <a:chExt cx="2392000" cy="3841595"/>
          </a:xfrm>
        </p:grpSpPr>
        <p:pic>
          <p:nvPicPr>
            <p:cNvPr id="8" name="Picture 7">
              <a:extLst>
                <a:ext uri="{FF2B5EF4-FFF2-40B4-BE49-F238E27FC236}">
                  <a16:creationId xmlns:a16="http://schemas.microsoft.com/office/drawing/2014/main" id="{3FDF5E35-7FB8-142D-5C82-3620DCCEE101}"/>
                </a:ext>
              </a:extLst>
            </p:cNvPr>
            <p:cNvPicPr>
              <a:picLocks noChangeAspect="1"/>
            </p:cNvPicPr>
            <p:nvPr/>
          </p:nvPicPr>
          <p:blipFill>
            <a:blip r:embed="rId3"/>
            <a:stretch>
              <a:fillRect/>
            </a:stretch>
          </p:blipFill>
          <p:spPr>
            <a:xfrm>
              <a:off x="2257505" y="679737"/>
              <a:ext cx="240665" cy="260311"/>
            </a:xfrm>
            <a:prstGeom prst="rect">
              <a:avLst/>
            </a:prstGeom>
          </p:spPr>
        </p:pic>
        <p:grpSp>
          <p:nvGrpSpPr>
            <p:cNvPr id="38" name="Group 37">
              <a:extLst>
                <a:ext uri="{FF2B5EF4-FFF2-40B4-BE49-F238E27FC236}">
                  <a16:creationId xmlns:a16="http://schemas.microsoft.com/office/drawing/2014/main" id="{EF6864AA-71B8-5C6A-1D8A-9EDC0E4D8405}"/>
                </a:ext>
              </a:extLst>
            </p:cNvPr>
            <p:cNvGrpSpPr/>
            <p:nvPr/>
          </p:nvGrpSpPr>
          <p:grpSpPr>
            <a:xfrm>
              <a:off x="1753280" y="1153716"/>
              <a:ext cx="2368946" cy="1377877"/>
              <a:chOff x="1753280" y="1010097"/>
              <a:chExt cx="2368946" cy="1377877"/>
            </a:xfrm>
          </p:grpSpPr>
          <p:sp>
            <p:nvSpPr>
              <p:cNvPr id="20" name="Arrow: Down 19">
                <a:extLst>
                  <a:ext uri="{FF2B5EF4-FFF2-40B4-BE49-F238E27FC236}">
                    <a16:creationId xmlns:a16="http://schemas.microsoft.com/office/drawing/2014/main" id="{B6CB69F8-7EFC-A56A-77F1-061E7C2DB9C8}"/>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23C079A-B331-DBBB-CAEA-F7F14CB2A750}"/>
                  </a:ext>
                </a:extLst>
              </p:cNvPr>
              <p:cNvGrpSpPr/>
              <p:nvPr/>
            </p:nvGrpSpPr>
            <p:grpSpPr>
              <a:xfrm>
                <a:off x="1753280" y="1554970"/>
                <a:ext cx="2368946" cy="833004"/>
                <a:chOff x="1776334" y="679736"/>
                <a:chExt cx="2368946" cy="833004"/>
              </a:xfrm>
            </p:grpSpPr>
            <p:sp>
              <p:nvSpPr>
                <p:cNvPr id="27" name="TextBox 26">
                  <a:extLst>
                    <a:ext uri="{FF2B5EF4-FFF2-40B4-BE49-F238E27FC236}">
                      <a16:creationId xmlns:a16="http://schemas.microsoft.com/office/drawing/2014/main" id="{9A9CC0E5-0C0C-F920-FA09-D7E8729329E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PT </a:t>
                  </a:r>
                  <a:r>
                    <a:rPr lang="it-IT" sz="1600" dirty="0" err="1">
                      <a:solidFill>
                        <a:schemeClr val="tx1"/>
                      </a:solidFill>
                    </a:rPr>
                    <a:t>parameters</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43A9E1-D1D4-A298-4597-08AC7E0D26AA}"/>
                        </a:ext>
                      </a:extLst>
                    </p:cNvPr>
                    <p:cNvSpPr txBox="1"/>
                    <p:nvPr/>
                  </p:nvSpPr>
                  <p:spPr>
                    <a:xfrm>
                      <a:off x="2589874" y="1046073"/>
                      <a:ext cx="1438821" cy="466667"/>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14:m>
                        <m:oMath xmlns:m="http://schemas.openxmlformats.org/officeDocument/2006/math">
                          <m:sSub>
                            <m:sSubPr>
                              <m:ctrlPr>
                                <a:rPr lang="it-IT" sz="1200" i="1">
                                  <a:solidFill>
                                    <a:schemeClr val="bg1"/>
                                  </a:solidFill>
                                  <a:latin typeface="Cambria Math" panose="02040503050406030204" pitchFamily="18" charset="0"/>
                                </a:rPr>
                              </m:ctrlPr>
                            </m:sSubPr>
                            <m:e>
                              <m:r>
                                <a:rPr lang="it-IT" sz="1200" i="1">
                                  <a:solidFill>
                                    <a:schemeClr val="bg1"/>
                                  </a:solidFill>
                                  <a:latin typeface="Cambria Math" panose="02040503050406030204" pitchFamily="18" charset="0"/>
                                </a:rPr>
                                <m:t>𝑇</m:t>
                              </m:r>
                            </m:e>
                            <m:sub>
                              <m:r>
                                <a:rPr lang="it-IT" sz="1200" i="1">
                                  <a:solidFill>
                                    <a:schemeClr val="bg1"/>
                                  </a:solidFill>
                                  <a:latin typeface="Cambria Math" panose="02040503050406030204" pitchFamily="18" charset="0"/>
                                </a:rPr>
                                <m:t>𝑝</m:t>
                              </m:r>
                            </m:sub>
                          </m:sSub>
                        </m:oMath>
                      </a14:m>
                      <a:r>
                        <a:rPr lang="en-GB" sz="1200" dirty="0">
                          <a:solidFill>
                            <a:schemeClr val="bg1"/>
                          </a:solidFill>
                        </a:rPr>
                        <a:t>, strength </a:t>
                      </a:r>
                      <a14:m>
                        <m:oMath xmlns:m="http://schemas.openxmlformats.org/officeDocument/2006/math">
                          <m:r>
                            <a:rPr lang="en-GB" sz="1200" i="1">
                              <a:solidFill>
                                <a:schemeClr val="bg1"/>
                              </a:solidFill>
                              <a:latin typeface="Cambria Math" panose="02040503050406030204" pitchFamily="18" charset="0"/>
                            </a:rPr>
                            <m:t>𝛼</m:t>
                          </m:r>
                          <m:r>
                            <a:rPr lang="it-IT" sz="1200">
                              <a:solidFill>
                                <a:schemeClr val="bg1"/>
                              </a:solidFill>
                              <a:latin typeface="Cambria Math" panose="02040503050406030204" pitchFamily="18" charset="0"/>
                            </a:rPr>
                            <m:t>,</m:t>
                          </m:r>
                        </m:oMath>
                      </a14:m>
                      <a:endParaRPr lang="en-GB" sz="1200" dirty="0">
                        <a:solidFill>
                          <a:schemeClr val="bg1"/>
                        </a:solidFill>
                      </a:endParaRPr>
                    </a:p>
                    <a:p>
                      <a:pPr algn="ctr"/>
                      <a:r>
                        <a:rPr lang="en-GB" sz="1200" dirty="0">
                          <a:solidFill>
                            <a:schemeClr val="bg1"/>
                          </a:solidFill>
                        </a:rPr>
                        <a:t>duration </a:t>
                      </a:r>
                      <a14:m>
                        <m:oMath xmlns:m="http://schemas.openxmlformats.org/officeDocument/2006/math">
                          <m:sSup>
                            <m:sSupPr>
                              <m:ctrlPr>
                                <a:rPr lang="en-GB" sz="1200" i="1">
                                  <a:solidFill>
                                    <a:schemeClr val="bg1"/>
                                  </a:solidFill>
                                  <a:latin typeface="Cambria Math" panose="02040503050406030204" pitchFamily="18" charset="0"/>
                                </a:rPr>
                              </m:ctrlPr>
                            </m:sSupPr>
                            <m:e>
                              <m:r>
                                <a:rPr lang="en-GB" sz="1200" i="1">
                                  <a:solidFill>
                                    <a:schemeClr val="bg1"/>
                                  </a:solidFill>
                                  <a:latin typeface="Cambria Math" panose="02040503050406030204" pitchFamily="18" charset="0"/>
                                </a:rPr>
                                <m:t>𝛽</m:t>
                              </m:r>
                            </m:e>
                            <m:sup>
                              <m:r>
                                <a:rPr lang="en-GB" sz="1200" i="1">
                                  <a:solidFill>
                                    <a:schemeClr val="bg1"/>
                                  </a:solidFill>
                                  <a:latin typeface="Cambria Math" panose="02040503050406030204" pitchFamily="18" charset="0"/>
                                </a:rPr>
                                <m:t>−1</m:t>
                              </m:r>
                            </m:sup>
                          </m:sSup>
                        </m:oMath>
                      </a14:m>
                      <a:r>
                        <a:rPr lang="en-GB" sz="1200" dirty="0">
                          <a:solidFill>
                            <a:schemeClr val="bg1"/>
                          </a:solidFill>
                        </a:rPr>
                        <a:t>,…</a:t>
                      </a:r>
                    </a:p>
                  </p:txBody>
                </p:sp>
              </mc:Choice>
              <mc:Fallback xmlns="">
                <p:sp>
                  <p:nvSpPr>
                    <p:cNvPr id="36" name="TextBox 35">
                      <a:extLst>
                        <a:ext uri="{FF2B5EF4-FFF2-40B4-BE49-F238E27FC236}">
                          <a16:creationId xmlns:a16="http://schemas.microsoft.com/office/drawing/2014/main" id="{C843A9E1-D1D4-A298-4597-08AC7E0D26AA}"/>
                        </a:ext>
                      </a:extLst>
                    </p:cNvPr>
                    <p:cNvSpPr txBox="1">
                      <a:spLocks noRot="1" noChangeAspect="1" noMove="1" noResize="1" noEditPoints="1" noAdjustHandles="1" noChangeArrowheads="1" noChangeShapeType="1" noTextEdit="1"/>
                    </p:cNvSpPr>
                    <p:nvPr/>
                  </p:nvSpPr>
                  <p:spPr>
                    <a:xfrm>
                      <a:off x="2589874" y="1046073"/>
                      <a:ext cx="1438821" cy="466667"/>
                    </a:xfrm>
                    <a:prstGeom prst="roundRect">
                      <a:avLst/>
                    </a:prstGeom>
                    <a:blipFill>
                      <a:blip r:embed="rId4"/>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39" name="Group 38">
              <a:extLst>
                <a:ext uri="{FF2B5EF4-FFF2-40B4-BE49-F238E27FC236}">
                  <a16:creationId xmlns:a16="http://schemas.microsoft.com/office/drawing/2014/main" id="{25F50B92-4E3E-E621-868C-55BA69CF123C}"/>
                </a:ext>
              </a:extLst>
            </p:cNvPr>
            <p:cNvGrpSpPr/>
            <p:nvPr/>
          </p:nvGrpSpPr>
          <p:grpSpPr>
            <a:xfrm>
              <a:off x="1753280" y="2171639"/>
              <a:ext cx="2368946" cy="1328175"/>
              <a:chOff x="1753280" y="1010097"/>
              <a:chExt cx="2368946" cy="1328175"/>
            </a:xfrm>
          </p:grpSpPr>
          <p:sp>
            <p:nvSpPr>
              <p:cNvPr id="40" name="Arrow: Down 39">
                <a:extLst>
                  <a:ext uri="{FF2B5EF4-FFF2-40B4-BE49-F238E27FC236}">
                    <a16:creationId xmlns:a16="http://schemas.microsoft.com/office/drawing/2014/main" id="{1CF6FA4D-F43D-79B5-C09B-6C463AD2FA37}"/>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DE914AF6-7A7E-18C7-68F0-74E7221B81A0}"/>
                  </a:ext>
                </a:extLst>
              </p:cNvPr>
              <p:cNvGrpSpPr/>
              <p:nvPr/>
            </p:nvGrpSpPr>
            <p:grpSpPr>
              <a:xfrm>
                <a:off x="1753280" y="1554970"/>
                <a:ext cx="2368946" cy="783302"/>
                <a:chOff x="1776334" y="679736"/>
                <a:chExt cx="2368946" cy="783302"/>
              </a:xfrm>
            </p:grpSpPr>
            <p:sp>
              <p:nvSpPr>
                <p:cNvPr id="42" name="TextBox 41">
                  <a:extLst>
                    <a:ext uri="{FF2B5EF4-FFF2-40B4-BE49-F238E27FC236}">
                      <a16:creationId xmlns:a16="http://schemas.microsoft.com/office/drawing/2014/main" id="{807100D1-0B36-A773-3090-6E668E391CE3}"/>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GW </a:t>
                  </a:r>
                  <a:r>
                    <a:rPr lang="it-IT" sz="1600" dirty="0" err="1">
                      <a:solidFill>
                        <a:schemeClr val="tx1"/>
                      </a:solidFill>
                    </a:rPr>
                    <a:t>spectrum</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3EC805B-0186-34A1-2971-F741D14964E7}"/>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0" bIns="0" rtlCol="0" anchor="ctr" anchorCtr="0">
                      <a:noAutofit/>
                    </a:bodyPr>
                    <a:lstStyle/>
                    <a:p>
                      <a:pPr lvl="0" algn="ctr" defTabSz="533400">
                        <a:lnSpc>
                          <a:spcPct val="90000"/>
                        </a:lnSpc>
                        <a:spcBef>
                          <a:spcPct val="0"/>
                        </a:spcBef>
                        <a:spcAft>
                          <a:spcPct val="35000"/>
                        </a:spcAft>
                      </a:pPr>
                      <a:r>
                        <a:rPr lang="it-IT" sz="1200" dirty="0"/>
                        <a:t> </a:t>
                      </a:r>
                      <a14:m>
                        <m:oMath xmlns:m="http://schemas.openxmlformats.org/officeDocument/2006/math">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h</m:t>
                              </m:r>
                            </m:e>
                            <m:sup>
                              <m:r>
                                <a:rPr lang="it-IT" sz="1200" b="0" i="1" smtClean="0">
                                  <a:latin typeface="Cambria Math" panose="02040503050406030204" pitchFamily="18" charset="0"/>
                                </a:rPr>
                                <m:t>2</m:t>
                              </m:r>
                            </m:sup>
                          </m:sSup>
                          <m:sSub>
                            <m:sSubPr>
                              <m:ctrlPr>
                                <a:rPr lang="it-IT" sz="1200" b="0" i="1" smtClean="0">
                                  <a:latin typeface="Cambria Math" panose="02040503050406030204" pitchFamily="18" charset="0"/>
                                </a:rPr>
                              </m:ctrlPr>
                            </m:sSubPr>
                            <m:e>
                              <m:r>
                                <m:rPr>
                                  <m:sty m:val="p"/>
                                </m:rPr>
                                <a:rPr lang="it-IT" sz="1200" b="0" i="0" smtClean="0">
                                  <a:latin typeface="Cambria Math" panose="02040503050406030204" pitchFamily="18" charset="0"/>
                                </a:rPr>
                                <m:t>Ω</m:t>
                              </m:r>
                            </m:e>
                            <m:sub>
                              <m:r>
                                <a:rPr lang="it-IT" sz="1200" b="0" i="1" smtClean="0">
                                  <a:latin typeface="Cambria Math" panose="02040503050406030204" pitchFamily="18" charset="0"/>
                                </a:rPr>
                                <m:t>𝐺𝑊</m:t>
                              </m:r>
                            </m:sub>
                          </m:sSub>
                          <m:d>
                            <m:dPr>
                              <m:ctrlPr>
                                <a:rPr lang="it-IT" sz="1200" b="0" i="1" smtClean="0">
                                  <a:latin typeface="Cambria Math" panose="02040503050406030204" pitchFamily="18" charset="0"/>
                                </a:rPr>
                              </m:ctrlPr>
                            </m:dPr>
                            <m:e>
                              <m:sSub>
                                <m:sSubPr>
                                  <m:ctrlPr>
                                    <a:rPr lang="it-IT" sz="1200" b="0" i="1" smtClean="0">
                                      <a:latin typeface="Cambria Math" panose="02040503050406030204" pitchFamily="18" charset="0"/>
                                    </a:rPr>
                                  </m:ctrlPr>
                                </m:sSubPr>
                                <m:e>
                                  <m:r>
                                    <a:rPr lang="it-IT" sz="1200" b="0" i="1" smtClean="0">
                                      <a:latin typeface="Cambria Math" panose="02040503050406030204" pitchFamily="18" charset="0"/>
                                    </a:rPr>
                                    <m:t>𝑓</m:t>
                                  </m:r>
                                </m:e>
                                <m:sub>
                                  <m:r>
                                    <m:rPr>
                                      <m:nor/>
                                    </m:rPr>
                                    <a:rPr lang="it-IT" sz="1200" b="0" i="0" smtClean="0">
                                      <a:latin typeface="Cambria Math" panose="02040503050406030204" pitchFamily="18" charset="0"/>
                                    </a:rPr>
                                    <m:t>peak</m:t>
                                  </m:r>
                                </m:sub>
                              </m:sSub>
                            </m:e>
                          </m:d>
                        </m:oMath>
                      </a14:m>
                      <a:endParaRPr lang="en-GB" sz="1200" dirty="0"/>
                    </a:p>
                  </p:txBody>
                </p:sp>
              </mc:Choice>
              <mc:Fallback xmlns="">
                <p:sp>
                  <p:nvSpPr>
                    <p:cNvPr id="43" name="TextBox 42">
                      <a:extLst>
                        <a:ext uri="{FF2B5EF4-FFF2-40B4-BE49-F238E27FC236}">
                          <a16:creationId xmlns:a16="http://schemas.microsoft.com/office/drawing/2014/main" id="{23EC805B-0186-34A1-2971-F741D14964E7}"/>
                        </a:ext>
                      </a:extLst>
                    </p:cNvPr>
                    <p:cNvSpPr txBox="1">
                      <a:spLocks noRot="1" noChangeAspect="1" noMove="1" noResize="1" noEditPoints="1" noAdjustHandles="1" noChangeArrowheads="1" noChangeShapeType="1" noTextEdit="1"/>
                    </p:cNvSpPr>
                    <p:nvPr/>
                  </p:nvSpPr>
                  <p:spPr>
                    <a:xfrm>
                      <a:off x="2589874" y="1046073"/>
                      <a:ext cx="1438821" cy="416965"/>
                    </a:xfrm>
                    <a:prstGeom prst="roundRect">
                      <a:avLst/>
                    </a:prstGeom>
                    <a:blipFill>
                      <a:blip r:embed="rId5"/>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44" name="Group 43">
              <a:extLst>
                <a:ext uri="{FF2B5EF4-FFF2-40B4-BE49-F238E27FC236}">
                  <a16:creationId xmlns:a16="http://schemas.microsoft.com/office/drawing/2014/main" id="{50303A59-29C7-3D0E-3D3A-5B8A20753E64}"/>
                </a:ext>
              </a:extLst>
            </p:cNvPr>
            <p:cNvGrpSpPr/>
            <p:nvPr/>
          </p:nvGrpSpPr>
          <p:grpSpPr>
            <a:xfrm>
              <a:off x="1776334" y="3193156"/>
              <a:ext cx="2368946" cy="1328175"/>
              <a:chOff x="1753280" y="1010097"/>
              <a:chExt cx="2368946" cy="1328175"/>
            </a:xfrm>
          </p:grpSpPr>
          <p:sp>
            <p:nvSpPr>
              <p:cNvPr id="45" name="Arrow: Down 44">
                <a:extLst>
                  <a:ext uri="{FF2B5EF4-FFF2-40B4-BE49-F238E27FC236}">
                    <a16:creationId xmlns:a16="http://schemas.microsoft.com/office/drawing/2014/main" id="{B834C891-B211-01CC-94A3-812F452A1331}"/>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D5B09B75-42AE-2338-F7E3-E40AB2CAE1BD}"/>
                  </a:ext>
                </a:extLst>
              </p:cNvPr>
              <p:cNvGrpSpPr/>
              <p:nvPr/>
            </p:nvGrpSpPr>
            <p:grpSpPr>
              <a:xfrm>
                <a:off x="1753280" y="1554970"/>
                <a:ext cx="2368946" cy="783302"/>
                <a:chOff x="1776334" y="679736"/>
                <a:chExt cx="2368946" cy="783302"/>
              </a:xfrm>
            </p:grpSpPr>
            <p:sp>
              <p:nvSpPr>
                <p:cNvPr id="47" name="TextBox 46">
                  <a:extLst>
                    <a:ext uri="{FF2B5EF4-FFF2-40B4-BE49-F238E27FC236}">
                      <a16:creationId xmlns:a16="http://schemas.microsoft.com/office/drawing/2014/main" id="{5535251F-9672-BEA4-EFCF-5262B13FB0E8}"/>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Model </a:t>
                  </a:r>
                  <a:r>
                    <a:rPr lang="it-IT" sz="1600" dirty="0" err="1">
                      <a:solidFill>
                        <a:schemeClr val="tx1"/>
                      </a:solidFill>
                    </a:rPr>
                    <a:t>parameters</a:t>
                  </a:r>
                  <a:r>
                    <a:rPr lang="it-IT" sz="1600" dirty="0">
                      <a:solidFill>
                        <a:schemeClr val="tx1"/>
                      </a:solidFill>
                    </a:rPr>
                    <a:t> </a:t>
                  </a:r>
                  <a:r>
                    <a:rPr lang="it-IT" sz="1600" dirty="0" err="1">
                      <a:solidFill>
                        <a:schemeClr val="tx1"/>
                      </a:solidFill>
                    </a:rPr>
                    <a:t>scan</a:t>
                  </a:r>
                  <a:endParaRPr lang="en-GB" sz="1600" dirty="0">
                    <a:solidFill>
                      <a:schemeClr val="tx1"/>
                    </a:solidFill>
                  </a:endParaRPr>
                </a:p>
              </p:txBody>
            </p:sp>
            <p:sp>
              <p:nvSpPr>
                <p:cNvPr id="48" name="TextBox 47">
                  <a:extLst>
                    <a:ext uri="{FF2B5EF4-FFF2-40B4-BE49-F238E27FC236}">
                      <a16:creationId xmlns:a16="http://schemas.microsoft.com/office/drawing/2014/main" id="{2FCB6B38-345E-0DB9-2E03-F79C324F1ED3}"/>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it-IT" sz="1200" dirty="0">
                      <a:solidFill>
                        <a:schemeClr val="bg1"/>
                      </a:solidFill>
                    </a:rPr>
                    <a:t>masses</a:t>
                  </a:r>
                </a:p>
                <a:p>
                  <a:pPr algn="ctr"/>
                  <a:r>
                    <a:rPr lang="it-IT" sz="1200" dirty="0">
                      <a:solidFill>
                        <a:schemeClr val="bg1"/>
                      </a:solidFill>
                    </a:rPr>
                    <a:t>couplings</a:t>
                  </a:r>
                  <a:endParaRPr lang="en-GB" sz="1200" dirty="0">
                    <a:solidFill>
                      <a:schemeClr val="bg1"/>
                    </a:solidFill>
                  </a:endParaRPr>
                </a:p>
              </p:txBody>
            </p:sp>
          </p:grpSp>
        </p:grpSp>
        <p:grpSp>
          <p:nvGrpSpPr>
            <p:cNvPr id="37" name="Group 36">
              <a:extLst>
                <a:ext uri="{FF2B5EF4-FFF2-40B4-BE49-F238E27FC236}">
                  <a16:creationId xmlns:a16="http://schemas.microsoft.com/office/drawing/2014/main" id="{95A23E0F-14DB-4C18-DF30-D73A99707199}"/>
                </a:ext>
              </a:extLst>
            </p:cNvPr>
            <p:cNvGrpSpPr/>
            <p:nvPr/>
          </p:nvGrpSpPr>
          <p:grpSpPr>
            <a:xfrm>
              <a:off x="1776334" y="679736"/>
              <a:ext cx="2368946" cy="783302"/>
              <a:chOff x="1776334" y="679736"/>
              <a:chExt cx="2368946" cy="783302"/>
            </a:xfrm>
          </p:grpSpPr>
          <p:sp>
            <p:nvSpPr>
              <p:cNvPr id="17" name="TextBox 16">
                <a:extLst>
                  <a:ext uri="{FF2B5EF4-FFF2-40B4-BE49-F238E27FC236}">
                    <a16:creationId xmlns:a16="http://schemas.microsoft.com/office/drawing/2014/main" id="{C4F084CF-5B11-8F3C-4002-9A17CAB0CD9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err="1">
                    <a:solidFill>
                      <a:schemeClr val="tx1"/>
                    </a:solidFill>
                  </a:rPr>
                  <a:t>Particle</a:t>
                </a:r>
                <a:r>
                  <a:rPr lang="it-IT" sz="1600" dirty="0">
                    <a:solidFill>
                      <a:schemeClr val="tx1"/>
                    </a:solidFill>
                  </a:rPr>
                  <a:t> </a:t>
                </a:r>
                <a:r>
                  <a:rPr lang="en-GB" sz="1600" dirty="0">
                    <a:solidFill>
                      <a:schemeClr val="tx1"/>
                    </a:solidFill>
                  </a:rPr>
                  <a:t>physics</a:t>
                </a:r>
                <a:r>
                  <a:rPr lang="it-IT" sz="1600" dirty="0">
                    <a:solidFill>
                      <a:schemeClr val="tx1"/>
                    </a:solidFill>
                  </a:rPr>
                  <a:t> model</a:t>
                </a:r>
                <a:endParaRPr lang="en-GB" sz="1600" dirty="0">
                  <a:solidFill>
                    <a:schemeClr val="tx1"/>
                  </a:solidFill>
                </a:endParaRPr>
              </a:p>
            </p:txBody>
          </p:sp>
          <p:sp>
            <p:nvSpPr>
              <p:cNvPr id="18" name="TextBox 17">
                <a:extLst>
                  <a:ext uri="{FF2B5EF4-FFF2-40B4-BE49-F238E27FC236}">
                    <a16:creationId xmlns:a16="http://schemas.microsoft.com/office/drawing/2014/main" id="{7D8C6CC5-06A7-B282-7402-AABA20543602}"/>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it-IT" sz="1200" dirty="0">
                    <a:solidFill>
                      <a:schemeClr val="bg1"/>
                    </a:solidFill>
                  </a:rPr>
                  <a:t>thermal EFT</a:t>
                </a:r>
                <a:endParaRPr lang="en-GB" sz="1600" dirty="0">
                  <a:solidFill>
                    <a:schemeClr val="bg1"/>
                  </a:solidFill>
                </a:endParaRPr>
              </a:p>
            </p:txBody>
          </p:sp>
        </p:grpSp>
      </p:grpSp>
      <p:grpSp>
        <p:nvGrpSpPr>
          <p:cNvPr id="30" name="Group 29">
            <a:extLst>
              <a:ext uri="{FF2B5EF4-FFF2-40B4-BE49-F238E27FC236}">
                <a16:creationId xmlns:a16="http://schemas.microsoft.com/office/drawing/2014/main" id="{2941A827-22D1-F8A2-5712-92082A9F8D09}"/>
              </a:ext>
            </a:extLst>
          </p:cNvPr>
          <p:cNvGrpSpPr/>
          <p:nvPr/>
        </p:nvGrpSpPr>
        <p:grpSpPr>
          <a:xfrm>
            <a:off x="4062493" y="3995838"/>
            <a:ext cx="5724152" cy="2599694"/>
            <a:chOff x="4062493" y="3995838"/>
            <a:chExt cx="5724152" cy="2599694"/>
          </a:xfrm>
        </p:grpSpPr>
        <p:pic>
          <p:nvPicPr>
            <p:cNvPr id="31" name="Picture 30">
              <a:extLst>
                <a:ext uri="{FF2B5EF4-FFF2-40B4-BE49-F238E27FC236}">
                  <a16:creationId xmlns:a16="http://schemas.microsoft.com/office/drawing/2014/main" id="{0E1FD17C-865E-B703-01C4-87AA548CCDA3}"/>
                </a:ext>
              </a:extLst>
            </p:cNvPr>
            <p:cNvPicPr>
              <a:picLocks noChangeAspect="1"/>
            </p:cNvPicPr>
            <p:nvPr/>
          </p:nvPicPr>
          <p:blipFill>
            <a:blip r:embed="rId6">
              <a:extLst>
                <a:ext uri="{28A0092B-C50C-407E-A947-70E740481C1C}">
                  <a14:useLocalDpi xmlns:a14="http://schemas.microsoft.com/office/drawing/2010/main" val="0"/>
                </a:ext>
              </a:extLst>
            </a:blip>
            <a:srcRect t="1531" b="1531"/>
            <a:stretch/>
          </p:blipFill>
          <p:spPr>
            <a:xfrm>
              <a:off x="5828483" y="3995838"/>
              <a:ext cx="3958162" cy="2599694"/>
            </a:xfrm>
            <a:prstGeom prst="rect">
              <a:avLst/>
            </a:prstGeom>
          </p:spPr>
        </p:pic>
        <p:cxnSp>
          <p:nvCxnSpPr>
            <p:cNvPr id="32" name="Connector: Curved 31">
              <a:extLst>
                <a:ext uri="{FF2B5EF4-FFF2-40B4-BE49-F238E27FC236}">
                  <a16:creationId xmlns:a16="http://schemas.microsoft.com/office/drawing/2014/main" id="{E219CED1-F5B4-2871-28AB-F9FEB144549D}"/>
                </a:ext>
              </a:extLst>
            </p:cNvPr>
            <p:cNvCxnSpPr>
              <a:cxnSpLocks/>
              <a:stCxn id="47" idx="3"/>
            </p:cNvCxnSpPr>
            <p:nvPr/>
          </p:nvCxnSpPr>
          <p:spPr>
            <a:xfrm flipV="1">
              <a:off x="4062493" y="5231147"/>
              <a:ext cx="1589201" cy="533590"/>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DCA7E48-3445-E899-CFF8-B329F1855178}"/>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GW Production |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Outcome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696328C-B545-91D3-9D28-C018ADC0B725}"/>
                  </a:ext>
                </a:extLst>
              </p:cNvPr>
              <p:cNvSpPr txBox="1"/>
              <p:nvPr/>
            </p:nvSpPr>
            <p:spPr>
              <a:xfrm>
                <a:off x="9874571" y="5070847"/>
                <a:ext cx="1130711" cy="421782"/>
              </a:xfrm>
              <a:prstGeom prst="rect">
                <a:avLst/>
              </a:prstGeom>
              <a:noFill/>
            </p:spPr>
            <p:txBody>
              <a:bodyPr wrap="square">
                <a:spAutoFit/>
              </a:bodyPr>
              <a:lstStyle/>
              <a:p>
                <a:pPr marL="171450" indent="-171450">
                  <a:buFont typeface="Courier New" panose="02070309020205020404" pitchFamily="49" charset="0"/>
                  <a:buChar char="o"/>
                </a:pPr>
                <a:r>
                  <a:rPr lang="it-IT" sz="1600" b="0" dirty="0"/>
                  <a:t> </a:t>
                </a:r>
                <a14:m>
                  <m:oMath xmlns:m="http://schemas.openxmlformats.org/officeDocument/2006/math">
                    <m:f>
                      <m:fPr>
                        <m:ctrlPr>
                          <a:rPr lang="it-IT" sz="1600" b="0" i="1" smtClean="0">
                            <a:latin typeface="Cambria Math" panose="02040503050406030204" pitchFamily="18" charset="0"/>
                          </a:rPr>
                        </m:ctrlPr>
                      </m:fPr>
                      <m:num>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𝑚</m:t>
                            </m:r>
                          </m:e>
                          <m:sub>
                            <m:r>
                              <a:rPr lang="it-IT" sz="1600" b="0" i="1" smtClean="0">
                                <a:latin typeface="Cambria Math" panose="02040503050406030204" pitchFamily="18" charset="0"/>
                              </a:rPr>
                              <m:t>𝑈𝑆</m:t>
                            </m:r>
                          </m:sub>
                        </m:sSub>
                      </m:num>
                      <m:den>
                        <m:r>
                          <a:rPr lang="it-IT" sz="1600" b="0" i="1" smtClean="0">
                            <a:latin typeface="Cambria Math" panose="02040503050406030204" pitchFamily="18" charset="0"/>
                          </a:rPr>
                          <m:t>𝜋</m:t>
                        </m:r>
                        <m:r>
                          <a:rPr lang="it-IT" sz="1600" b="0" i="1" smtClean="0">
                            <a:latin typeface="Cambria Math" panose="02040503050406030204" pitchFamily="18" charset="0"/>
                          </a:rPr>
                          <m:t>𝑇</m:t>
                        </m:r>
                      </m:den>
                    </m:f>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rPr>
                      <m:t>1</m:t>
                    </m:r>
                  </m:oMath>
                </a14:m>
                <a:endParaRPr lang="en-GB" sz="1600" dirty="0"/>
              </a:p>
            </p:txBody>
          </p:sp>
        </mc:Choice>
        <mc:Fallback xmlns="">
          <p:sp>
            <p:nvSpPr>
              <p:cNvPr id="5" name="TextBox 4">
                <a:extLst>
                  <a:ext uri="{FF2B5EF4-FFF2-40B4-BE49-F238E27FC236}">
                    <a16:creationId xmlns:a16="http://schemas.microsoft.com/office/drawing/2014/main" id="{5696328C-B545-91D3-9D28-C018ADC0B725}"/>
                  </a:ext>
                </a:extLst>
              </p:cNvPr>
              <p:cNvSpPr txBox="1">
                <a:spLocks noRot="1" noChangeAspect="1" noMove="1" noResize="1" noEditPoints="1" noAdjustHandles="1" noChangeArrowheads="1" noChangeShapeType="1" noTextEdit="1"/>
              </p:cNvSpPr>
              <p:nvPr/>
            </p:nvSpPr>
            <p:spPr>
              <a:xfrm>
                <a:off x="9874571" y="5070847"/>
                <a:ext cx="1130711" cy="421782"/>
              </a:xfrm>
              <a:prstGeom prst="rect">
                <a:avLst/>
              </a:prstGeom>
              <a:blipFill>
                <a:blip r:embed="rId7"/>
                <a:stretch>
                  <a:fillRect l="-2162" b="-5797"/>
                </a:stretch>
              </a:blipFill>
            </p:spPr>
            <p:txBody>
              <a:bodyPr/>
              <a:lstStyle/>
              <a:p>
                <a:r>
                  <a:rPr lang="en-GB">
                    <a:noFill/>
                  </a:rPr>
                  <a:t> </a:t>
                </a:r>
              </a:p>
            </p:txBody>
          </p:sp>
        </mc:Fallback>
      </mc:AlternateContent>
      <p:grpSp>
        <p:nvGrpSpPr>
          <p:cNvPr id="2" name="Group 1">
            <a:extLst>
              <a:ext uri="{FF2B5EF4-FFF2-40B4-BE49-F238E27FC236}">
                <a16:creationId xmlns:a16="http://schemas.microsoft.com/office/drawing/2014/main" id="{FE9052CB-B766-816F-AF8C-B261460A175E}"/>
              </a:ext>
            </a:extLst>
          </p:cNvPr>
          <p:cNvGrpSpPr/>
          <p:nvPr/>
        </p:nvGrpSpPr>
        <p:grpSpPr>
          <a:xfrm>
            <a:off x="4039439" y="1295400"/>
            <a:ext cx="5555463" cy="3162102"/>
            <a:chOff x="4039439" y="1295400"/>
            <a:chExt cx="5555463" cy="3162102"/>
          </a:xfrm>
        </p:grpSpPr>
        <p:cxnSp>
          <p:nvCxnSpPr>
            <p:cNvPr id="6" name="Connector: Curved 5">
              <a:extLst>
                <a:ext uri="{FF2B5EF4-FFF2-40B4-BE49-F238E27FC236}">
                  <a16:creationId xmlns:a16="http://schemas.microsoft.com/office/drawing/2014/main" id="{ACEEB947-BC07-8CCD-85F9-B724DC5D3F96}"/>
                </a:ext>
              </a:extLst>
            </p:cNvPr>
            <p:cNvCxnSpPr>
              <a:cxnSpLocks/>
            </p:cNvCxnSpPr>
            <p:nvPr/>
          </p:nvCxnSpPr>
          <p:spPr>
            <a:xfrm flipV="1">
              <a:off x="4039439" y="3325070"/>
              <a:ext cx="1589201" cy="1132432"/>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1">
              <a:extLst>
                <a:ext uri="{FF2B5EF4-FFF2-40B4-BE49-F238E27FC236}">
                  <a16:creationId xmlns:a16="http://schemas.microsoft.com/office/drawing/2014/main" id="{56532D33-E2B7-83B4-07AE-73C09917D750}"/>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174" b="299"/>
            <a:stretch/>
          </p:blipFill>
          <p:spPr>
            <a:xfrm>
              <a:off x="5822646" y="1295400"/>
              <a:ext cx="3772256" cy="2506980"/>
            </a:xfrm>
            <a:prstGeom prst="rect">
              <a:avLst/>
            </a:prstGeom>
          </p:spPr>
        </p:pic>
      </p:grpSp>
      <p:sp>
        <p:nvSpPr>
          <p:cNvPr id="10" name="TextBox 9">
            <a:extLst>
              <a:ext uri="{FF2B5EF4-FFF2-40B4-BE49-F238E27FC236}">
                <a16:creationId xmlns:a16="http://schemas.microsoft.com/office/drawing/2014/main" id="{35EA9632-9E6A-877C-20E6-6DF50AE6B4D4}"/>
              </a:ext>
            </a:extLst>
          </p:cNvPr>
          <p:cNvSpPr txBox="1"/>
          <p:nvPr/>
        </p:nvSpPr>
        <p:spPr>
          <a:xfrm>
            <a:off x="9693114" y="1911173"/>
            <a:ext cx="1493627" cy="1292662"/>
          </a:xfrm>
          <a:prstGeom prst="rect">
            <a:avLst/>
          </a:prstGeom>
          <a:noFill/>
        </p:spPr>
        <p:txBody>
          <a:bodyPr wrap="square">
            <a:spAutoFit/>
          </a:bodyPr>
          <a:lstStyle/>
          <a:p>
            <a:pPr marL="285750" indent="-285750">
              <a:spcBef>
                <a:spcPts val="600"/>
              </a:spcBef>
              <a:spcAft>
                <a:spcPts val="600"/>
              </a:spcAft>
              <a:buClr>
                <a:srgbClr val="009200"/>
              </a:buClr>
              <a:buSzPct val="130000"/>
              <a:buFont typeface="Arial" panose="020B0604020202020204" pitchFamily="34" charset="0"/>
              <a:buChar char="―"/>
            </a:pPr>
            <a:r>
              <a:rPr lang="en-GB" sz="1200" dirty="0">
                <a:solidFill>
                  <a:schemeClr val="tx1">
                    <a:lumMod val="65000"/>
                  </a:schemeClr>
                </a:solidFill>
              </a:rPr>
              <a:t>collisions</a:t>
            </a:r>
          </a:p>
          <a:p>
            <a:pPr marL="285750" indent="-285750">
              <a:spcBef>
                <a:spcPts val="600"/>
              </a:spcBef>
              <a:spcAft>
                <a:spcPts val="600"/>
              </a:spcAft>
              <a:buClr>
                <a:srgbClr val="FF0000"/>
              </a:buClr>
              <a:buSzPct val="130000"/>
              <a:buFont typeface="Arial" panose="020B0604020202020204" pitchFamily="34" charset="0"/>
              <a:buChar char="―"/>
            </a:pPr>
            <a:r>
              <a:rPr lang="en-GB" sz="1200" dirty="0"/>
              <a:t>soundwaves</a:t>
            </a:r>
          </a:p>
          <a:p>
            <a:pPr marL="285750" indent="-285750">
              <a:spcBef>
                <a:spcPts val="600"/>
              </a:spcBef>
              <a:spcAft>
                <a:spcPts val="600"/>
              </a:spcAft>
              <a:buClr>
                <a:srgbClr val="EDCB01"/>
              </a:buClr>
              <a:buSzPct val="130000"/>
              <a:buFont typeface="Arial" panose="020B0604020202020204" pitchFamily="34" charset="0"/>
              <a:buChar char="―"/>
            </a:pPr>
            <a:r>
              <a:rPr lang="en-GB" sz="1200" dirty="0"/>
              <a:t>turbulence</a:t>
            </a:r>
          </a:p>
          <a:p>
            <a:pPr marL="285750" indent="-285750">
              <a:spcBef>
                <a:spcPts val="600"/>
              </a:spcBef>
              <a:spcAft>
                <a:spcPts val="600"/>
              </a:spcAft>
              <a:buClr>
                <a:srgbClr val="0066FF"/>
              </a:buClr>
              <a:buSzPct val="130000"/>
              <a:buFont typeface="Arial" panose="020B0604020202020204" pitchFamily="34" charset="0"/>
              <a:buChar char="―"/>
            </a:pPr>
            <a:r>
              <a:rPr lang="en-GB" sz="1200" dirty="0"/>
              <a:t>combined</a:t>
            </a:r>
          </a:p>
        </p:txBody>
      </p:sp>
      <p:sp>
        <p:nvSpPr>
          <p:cNvPr id="11" name="Oval 10">
            <a:extLst>
              <a:ext uri="{FF2B5EF4-FFF2-40B4-BE49-F238E27FC236}">
                <a16:creationId xmlns:a16="http://schemas.microsoft.com/office/drawing/2014/main" id="{22D63433-DCED-086D-3D22-FA66A54DEFA5}"/>
              </a:ext>
            </a:extLst>
          </p:cNvPr>
          <p:cNvSpPr/>
          <p:nvPr/>
        </p:nvSpPr>
        <p:spPr>
          <a:xfrm>
            <a:off x="7639254" y="1796438"/>
            <a:ext cx="68580" cy="68580"/>
          </a:xfrm>
          <a:prstGeom prst="ellipse">
            <a:avLst/>
          </a:prstGeom>
          <a:solidFill>
            <a:schemeClr val="tx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8108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A7439-0FF8-1537-D505-EDAAC90B8700}"/>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Outcome</a:t>
            </a:r>
            <a:br>
              <a:rPr lang="en-GB" sz="2000" dirty="0"/>
            </a:br>
            <a:r>
              <a:rPr lang="en-GB" sz="1400" dirty="0"/>
              <a:t>From Particle Physics to Cosmology</a:t>
            </a:r>
          </a:p>
        </p:txBody>
      </p:sp>
      <p:sp>
        <p:nvSpPr>
          <p:cNvPr id="21" name="Slide Number Placeholder 20">
            <a:extLst>
              <a:ext uri="{FF2B5EF4-FFF2-40B4-BE49-F238E27FC236}">
                <a16:creationId xmlns:a16="http://schemas.microsoft.com/office/drawing/2014/main" id="{65504EE9-465F-49C7-AB70-91B05E0C85F9}"/>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67" name="Picture 66">
            <a:extLst>
              <a:ext uri="{FF2B5EF4-FFF2-40B4-BE49-F238E27FC236}">
                <a16:creationId xmlns:a16="http://schemas.microsoft.com/office/drawing/2014/main" id="{ED61D200-27E4-1E7B-9451-3D7B5DD3500D}"/>
              </a:ext>
            </a:extLst>
          </p:cNvPr>
          <p:cNvPicPr>
            <a:picLocks noChangeAspect="1"/>
          </p:cNvPicPr>
          <p:nvPr/>
        </p:nvPicPr>
        <p:blipFill>
          <a:blip r:embed="rId3"/>
          <a:stretch>
            <a:fillRect/>
          </a:stretch>
        </p:blipFill>
        <p:spPr>
          <a:xfrm>
            <a:off x="2257505" y="679737"/>
            <a:ext cx="240665" cy="260311"/>
          </a:xfrm>
          <a:prstGeom prst="rect">
            <a:avLst/>
          </a:prstGeom>
        </p:spPr>
      </p:pic>
      <p:grpSp>
        <p:nvGrpSpPr>
          <p:cNvPr id="49" name="Group 48">
            <a:extLst>
              <a:ext uri="{FF2B5EF4-FFF2-40B4-BE49-F238E27FC236}">
                <a16:creationId xmlns:a16="http://schemas.microsoft.com/office/drawing/2014/main" id="{6B8E3EE9-3E73-DA70-ED90-A3AE9B6A22F1}"/>
              </a:ext>
            </a:extLst>
          </p:cNvPr>
          <p:cNvGrpSpPr/>
          <p:nvPr/>
        </p:nvGrpSpPr>
        <p:grpSpPr>
          <a:xfrm>
            <a:off x="1670493" y="1552443"/>
            <a:ext cx="2392000" cy="4916089"/>
            <a:chOff x="1753280" y="679736"/>
            <a:chExt cx="2392000" cy="3841595"/>
          </a:xfrm>
        </p:grpSpPr>
        <p:pic>
          <p:nvPicPr>
            <p:cNvPr id="8" name="Picture 7">
              <a:extLst>
                <a:ext uri="{FF2B5EF4-FFF2-40B4-BE49-F238E27FC236}">
                  <a16:creationId xmlns:a16="http://schemas.microsoft.com/office/drawing/2014/main" id="{3FDF5E35-7FB8-142D-5C82-3620DCCEE101}"/>
                </a:ext>
              </a:extLst>
            </p:cNvPr>
            <p:cNvPicPr>
              <a:picLocks noChangeAspect="1"/>
            </p:cNvPicPr>
            <p:nvPr/>
          </p:nvPicPr>
          <p:blipFill>
            <a:blip r:embed="rId3"/>
            <a:stretch>
              <a:fillRect/>
            </a:stretch>
          </p:blipFill>
          <p:spPr>
            <a:xfrm>
              <a:off x="2257505" y="679737"/>
              <a:ext cx="240665" cy="260311"/>
            </a:xfrm>
            <a:prstGeom prst="rect">
              <a:avLst/>
            </a:prstGeom>
          </p:spPr>
        </p:pic>
        <p:grpSp>
          <p:nvGrpSpPr>
            <p:cNvPr id="38" name="Group 37">
              <a:extLst>
                <a:ext uri="{FF2B5EF4-FFF2-40B4-BE49-F238E27FC236}">
                  <a16:creationId xmlns:a16="http://schemas.microsoft.com/office/drawing/2014/main" id="{EF6864AA-71B8-5C6A-1D8A-9EDC0E4D8405}"/>
                </a:ext>
              </a:extLst>
            </p:cNvPr>
            <p:cNvGrpSpPr/>
            <p:nvPr/>
          </p:nvGrpSpPr>
          <p:grpSpPr>
            <a:xfrm>
              <a:off x="1753280" y="1153716"/>
              <a:ext cx="2368946" cy="1377877"/>
              <a:chOff x="1753280" y="1010097"/>
              <a:chExt cx="2368946" cy="1377877"/>
            </a:xfrm>
          </p:grpSpPr>
          <p:sp>
            <p:nvSpPr>
              <p:cNvPr id="20" name="Arrow: Down 19">
                <a:extLst>
                  <a:ext uri="{FF2B5EF4-FFF2-40B4-BE49-F238E27FC236}">
                    <a16:creationId xmlns:a16="http://schemas.microsoft.com/office/drawing/2014/main" id="{B6CB69F8-7EFC-A56A-77F1-061E7C2DB9C8}"/>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23C079A-B331-DBBB-CAEA-F7F14CB2A750}"/>
                  </a:ext>
                </a:extLst>
              </p:cNvPr>
              <p:cNvGrpSpPr/>
              <p:nvPr/>
            </p:nvGrpSpPr>
            <p:grpSpPr>
              <a:xfrm>
                <a:off x="1753280" y="1554970"/>
                <a:ext cx="2368946" cy="833004"/>
                <a:chOff x="1776334" y="679736"/>
                <a:chExt cx="2368946" cy="833004"/>
              </a:xfrm>
            </p:grpSpPr>
            <p:sp>
              <p:nvSpPr>
                <p:cNvPr id="27" name="TextBox 26">
                  <a:extLst>
                    <a:ext uri="{FF2B5EF4-FFF2-40B4-BE49-F238E27FC236}">
                      <a16:creationId xmlns:a16="http://schemas.microsoft.com/office/drawing/2014/main" id="{9A9CC0E5-0C0C-F920-FA09-D7E8729329E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PT </a:t>
                  </a:r>
                  <a:r>
                    <a:rPr lang="it-IT" sz="1600" dirty="0" err="1">
                      <a:solidFill>
                        <a:schemeClr val="tx1"/>
                      </a:solidFill>
                    </a:rPr>
                    <a:t>parameters</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43A9E1-D1D4-A298-4597-08AC7E0D26AA}"/>
                        </a:ext>
                      </a:extLst>
                    </p:cNvPr>
                    <p:cNvSpPr txBox="1"/>
                    <p:nvPr/>
                  </p:nvSpPr>
                  <p:spPr>
                    <a:xfrm>
                      <a:off x="2589874" y="1046073"/>
                      <a:ext cx="1438821" cy="466667"/>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14:m>
                        <m:oMath xmlns:m="http://schemas.openxmlformats.org/officeDocument/2006/math">
                          <m:sSub>
                            <m:sSubPr>
                              <m:ctrlPr>
                                <a:rPr lang="it-IT" sz="1200" i="1">
                                  <a:solidFill>
                                    <a:schemeClr val="bg1"/>
                                  </a:solidFill>
                                  <a:latin typeface="Cambria Math" panose="02040503050406030204" pitchFamily="18" charset="0"/>
                                </a:rPr>
                              </m:ctrlPr>
                            </m:sSubPr>
                            <m:e>
                              <m:r>
                                <a:rPr lang="it-IT" sz="1200" i="1">
                                  <a:solidFill>
                                    <a:schemeClr val="bg1"/>
                                  </a:solidFill>
                                  <a:latin typeface="Cambria Math" panose="02040503050406030204" pitchFamily="18" charset="0"/>
                                </a:rPr>
                                <m:t>𝑇</m:t>
                              </m:r>
                            </m:e>
                            <m:sub>
                              <m:r>
                                <a:rPr lang="it-IT" sz="1200" i="1">
                                  <a:solidFill>
                                    <a:schemeClr val="bg1"/>
                                  </a:solidFill>
                                  <a:latin typeface="Cambria Math" panose="02040503050406030204" pitchFamily="18" charset="0"/>
                                </a:rPr>
                                <m:t>𝑝</m:t>
                              </m:r>
                            </m:sub>
                          </m:sSub>
                        </m:oMath>
                      </a14:m>
                      <a:r>
                        <a:rPr lang="en-GB" sz="1200" dirty="0">
                          <a:solidFill>
                            <a:schemeClr val="bg1"/>
                          </a:solidFill>
                        </a:rPr>
                        <a:t>, strength </a:t>
                      </a:r>
                      <a14:m>
                        <m:oMath xmlns:m="http://schemas.openxmlformats.org/officeDocument/2006/math">
                          <m:r>
                            <a:rPr lang="en-GB" sz="1200" i="1">
                              <a:solidFill>
                                <a:schemeClr val="bg1"/>
                              </a:solidFill>
                              <a:latin typeface="Cambria Math" panose="02040503050406030204" pitchFamily="18" charset="0"/>
                            </a:rPr>
                            <m:t>𝛼</m:t>
                          </m:r>
                          <m:r>
                            <a:rPr lang="it-IT" sz="1200">
                              <a:solidFill>
                                <a:schemeClr val="bg1"/>
                              </a:solidFill>
                              <a:latin typeface="Cambria Math" panose="02040503050406030204" pitchFamily="18" charset="0"/>
                            </a:rPr>
                            <m:t>,</m:t>
                          </m:r>
                        </m:oMath>
                      </a14:m>
                      <a:endParaRPr lang="en-GB" sz="1200" dirty="0">
                        <a:solidFill>
                          <a:schemeClr val="bg1"/>
                        </a:solidFill>
                      </a:endParaRPr>
                    </a:p>
                    <a:p>
                      <a:pPr algn="ctr"/>
                      <a:r>
                        <a:rPr lang="en-GB" sz="1200" dirty="0">
                          <a:solidFill>
                            <a:schemeClr val="bg1"/>
                          </a:solidFill>
                        </a:rPr>
                        <a:t>duration </a:t>
                      </a:r>
                      <a14:m>
                        <m:oMath xmlns:m="http://schemas.openxmlformats.org/officeDocument/2006/math">
                          <m:sSup>
                            <m:sSupPr>
                              <m:ctrlPr>
                                <a:rPr lang="en-GB" sz="1200" i="1">
                                  <a:solidFill>
                                    <a:schemeClr val="bg1"/>
                                  </a:solidFill>
                                  <a:latin typeface="Cambria Math" panose="02040503050406030204" pitchFamily="18" charset="0"/>
                                </a:rPr>
                              </m:ctrlPr>
                            </m:sSupPr>
                            <m:e>
                              <m:r>
                                <a:rPr lang="en-GB" sz="1200" i="1">
                                  <a:solidFill>
                                    <a:schemeClr val="bg1"/>
                                  </a:solidFill>
                                  <a:latin typeface="Cambria Math" panose="02040503050406030204" pitchFamily="18" charset="0"/>
                                </a:rPr>
                                <m:t>𝛽</m:t>
                              </m:r>
                            </m:e>
                            <m:sup>
                              <m:r>
                                <a:rPr lang="en-GB" sz="1200" i="1">
                                  <a:solidFill>
                                    <a:schemeClr val="bg1"/>
                                  </a:solidFill>
                                  <a:latin typeface="Cambria Math" panose="02040503050406030204" pitchFamily="18" charset="0"/>
                                </a:rPr>
                                <m:t>−1</m:t>
                              </m:r>
                            </m:sup>
                          </m:sSup>
                        </m:oMath>
                      </a14:m>
                      <a:r>
                        <a:rPr lang="en-GB" sz="1200" dirty="0">
                          <a:solidFill>
                            <a:schemeClr val="bg1"/>
                          </a:solidFill>
                        </a:rPr>
                        <a:t>,…</a:t>
                      </a:r>
                    </a:p>
                  </p:txBody>
                </p:sp>
              </mc:Choice>
              <mc:Fallback xmlns="">
                <p:sp>
                  <p:nvSpPr>
                    <p:cNvPr id="36" name="TextBox 35">
                      <a:extLst>
                        <a:ext uri="{FF2B5EF4-FFF2-40B4-BE49-F238E27FC236}">
                          <a16:creationId xmlns:a16="http://schemas.microsoft.com/office/drawing/2014/main" id="{C843A9E1-D1D4-A298-4597-08AC7E0D26AA}"/>
                        </a:ext>
                      </a:extLst>
                    </p:cNvPr>
                    <p:cNvSpPr txBox="1">
                      <a:spLocks noRot="1" noChangeAspect="1" noMove="1" noResize="1" noEditPoints="1" noAdjustHandles="1" noChangeArrowheads="1" noChangeShapeType="1" noTextEdit="1"/>
                    </p:cNvSpPr>
                    <p:nvPr/>
                  </p:nvSpPr>
                  <p:spPr>
                    <a:xfrm>
                      <a:off x="2589874" y="1046073"/>
                      <a:ext cx="1438821" cy="466667"/>
                    </a:xfrm>
                    <a:prstGeom prst="roundRect">
                      <a:avLst/>
                    </a:prstGeom>
                    <a:blipFill>
                      <a:blip r:embed="rId4"/>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39" name="Group 38">
              <a:extLst>
                <a:ext uri="{FF2B5EF4-FFF2-40B4-BE49-F238E27FC236}">
                  <a16:creationId xmlns:a16="http://schemas.microsoft.com/office/drawing/2014/main" id="{25F50B92-4E3E-E621-868C-55BA69CF123C}"/>
                </a:ext>
              </a:extLst>
            </p:cNvPr>
            <p:cNvGrpSpPr/>
            <p:nvPr/>
          </p:nvGrpSpPr>
          <p:grpSpPr>
            <a:xfrm>
              <a:off x="1753280" y="2171639"/>
              <a:ext cx="2368946" cy="1328175"/>
              <a:chOff x="1753280" y="1010097"/>
              <a:chExt cx="2368946" cy="1328175"/>
            </a:xfrm>
          </p:grpSpPr>
          <p:sp>
            <p:nvSpPr>
              <p:cNvPr id="40" name="Arrow: Down 39">
                <a:extLst>
                  <a:ext uri="{FF2B5EF4-FFF2-40B4-BE49-F238E27FC236}">
                    <a16:creationId xmlns:a16="http://schemas.microsoft.com/office/drawing/2014/main" id="{1CF6FA4D-F43D-79B5-C09B-6C463AD2FA37}"/>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DE914AF6-7A7E-18C7-68F0-74E7221B81A0}"/>
                  </a:ext>
                </a:extLst>
              </p:cNvPr>
              <p:cNvGrpSpPr/>
              <p:nvPr/>
            </p:nvGrpSpPr>
            <p:grpSpPr>
              <a:xfrm>
                <a:off x="1753280" y="1554970"/>
                <a:ext cx="2368946" cy="783302"/>
                <a:chOff x="1776334" y="679736"/>
                <a:chExt cx="2368946" cy="783302"/>
              </a:xfrm>
            </p:grpSpPr>
            <p:sp>
              <p:nvSpPr>
                <p:cNvPr id="42" name="TextBox 41">
                  <a:extLst>
                    <a:ext uri="{FF2B5EF4-FFF2-40B4-BE49-F238E27FC236}">
                      <a16:creationId xmlns:a16="http://schemas.microsoft.com/office/drawing/2014/main" id="{807100D1-0B36-A773-3090-6E668E391CE3}"/>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GW </a:t>
                  </a:r>
                  <a:r>
                    <a:rPr lang="it-IT" sz="1600" dirty="0" err="1">
                      <a:solidFill>
                        <a:schemeClr val="tx1"/>
                      </a:solidFill>
                    </a:rPr>
                    <a:t>spectrum</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3EC805B-0186-34A1-2971-F741D14964E7}"/>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0" bIns="0" rtlCol="0" anchor="ctr" anchorCtr="0">
                      <a:noAutofit/>
                    </a:bodyPr>
                    <a:lstStyle/>
                    <a:p>
                      <a:pPr lvl="0" algn="ctr" defTabSz="533400">
                        <a:lnSpc>
                          <a:spcPct val="90000"/>
                        </a:lnSpc>
                        <a:spcBef>
                          <a:spcPct val="0"/>
                        </a:spcBef>
                        <a:spcAft>
                          <a:spcPct val="35000"/>
                        </a:spcAft>
                      </a:pPr>
                      <a:r>
                        <a:rPr lang="it-IT" sz="1200" dirty="0"/>
                        <a:t> </a:t>
                      </a:r>
                      <a14:m>
                        <m:oMath xmlns:m="http://schemas.openxmlformats.org/officeDocument/2006/math">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h</m:t>
                              </m:r>
                            </m:e>
                            <m:sup>
                              <m:r>
                                <a:rPr lang="it-IT" sz="1200" b="0" i="1" smtClean="0">
                                  <a:latin typeface="Cambria Math" panose="02040503050406030204" pitchFamily="18" charset="0"/>
                                </a:rPr>
                                <m:t>2</m:t>
                              </m:r>
                            </m:sup>
                          </m:sSup>
                          <m:sSub>
                            <m:sSubPr>
                              <m:ctrlPr>
                                <a:rPr lang="it-IT" sz="1200" b="0" i="1" smtClean="0">
                                  <a:latin typeface="Cambria Math" panose="02040503050406030204" pitchFamily="18" charset="0"/>
                                </a:rPr>
                              </m:ctrlPr>
                            </m:sSubPr>
                            <m:e>
                              <m:r>
                                <m:rPr>
                                  <m:sty m:val="p"/>
                                </m:rPr>
                                <a:rPr lang="it-IT" sz="1200" b="0" i="0" smtClean="0">
                                  <a:latin typeface="Cambria Math" panose="02040503050406030204" pitchFamily="18" charset="0"/>
                                </a:rPr>
                                <m:t>Ω</m:t>
                              </m:r>
                            </m:e>
                            <m:sub>
                              <m:r>
                                <a:rPr lang="it-IT" sz="1200" b="0" i="1" smtClean="0">
                                  <a:latin typeface="Cambria Math" panose="02040503050406030204" pitchFamily="18" charset="0"/>
                                </a:rPr>
                                <m:t>𝐺𝑊</m:t>
                              </m:r>
                            </m:sub>
                          </m:sSub>
                          <m:d>
                            <m:dPr>
                              <m:ctrlPr>
                                <a:rPr lang="it-IT" sz="1200" b="0" i="1" smtClean="0">
                                  <a:latin typeface="Cambria Math" panose="02040503050406030204" pitchFamily="18" charset="0"/>
                                </a:rPr>
                              </m:ctrlPr>
                            </m:dPr>
                            <m:e>
                              <m:sSub>
                                <m:sSubPr>
                                  <m:ctrlPr>
                                    <a:rPr lang="it-IT" sz="1200" b="0" i="1" smtClean="0">
                                      <a:latin typeface="Cambria Math" panose="02040503050406030204" pitchFamily="18" charset="0"/>
                                    </a:rPr>
                                  </m:ctrlPr>
                                </m:sSubPr>
                                <m:e>
                                  <m:r>
                                    <a:rPr lang="it-IT" sz="1200" b="0" i="1" smtClean="0">
                                      <a:latin typeface="Cambria Math" panose="02040503050406030204" pitchFamily="18" charset="0"/>
                                    </a:rPr>
                                    <m:t>𝑓</m:t>
                                  </m:r>
                                </m:e>
                                <m:sub>
                                  <m:r>
                                    <m:rPr>
                                      <m:nor/>
                                    </m:rPr>
                                    <a:rPr lang="it-IT" sz="1200" b="0" i="0" smtClean="0">
                                      <a:latin typeface="Cambria Math" panose="02040503050406030204" pitchFamily="18" charset="0"/>
                                    </a:rPr>
                                    <m:t>peak</m:t>
                                  </m:r>
                                </m:sub>
                              </m:sSub>
                            </m:e>
                          </m:d>
                        </m:oMath>
                      </a14:m>
                      <a:endParaRPr lang="en-GB" sz="1200" dirty="0"/>
                    </a:p>
                  </p:txBody>
                </p:sp>
              </mc:Choice>
              <mc:Fallback xmlns="">
                <p:sp>
                  <p:nvSpPr>
                    <p:cNvPr id="43" name="TextBox 42">
                      <a:extLst>
                        <a:ext uri="{FF2B5EF4-FFF2-40B4-BE49-F238E27FC236}">
                          <a16:creationId xmlns:a16="http://schemas.microsoft.com/office/drawing/2014/main" id="{23EC805B-0186-34A1-2971-F741D14964E7}"/>
                        </a:ext>
                      </a:extLst>
                    </p:cNvPr>
                    <p:cNvSpPr txBox="1">
                      <a:spLocks noRot="1" noChangeAspect="1" noMove="1" noResize="1" noEditPoints="1" noAdjustHandles="1" noChangeArrowheads="1" noChangeShapeType="1" noTextEdit="1"/>
                    </p:cNvSpPr>
                    <p:nvPr/>
                  </p:nvSpPr>
                  <p:spPr>
                    <a:xfrm>
                      <a:off x="2589874" y="1046073"/>
                      <a:ext cx="1438821" cy="416965"/>
                    </a:xfrm>
                    <a:prstGeom prst="roundRect">
                      <a:avLst/>
                    </a:prstGeom>
                    <a:blipFill>
                      <a:blip r:embed="rId5"/>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44" name="Group 43">
              <a:extLst>
                <a:ext uri="{FF2B5EF4-FFF2-40B4-BE49-F238E27FC236}">
                  <a16:creationId xmlns:a16="http://schemas.microsoft.com/office/drawing/2014/main" id="{50303A59-29C7-3D0E-3D3A-5B8A20753E64}"/>
                </a:ext>
              </a:extLst>
            </p:cNvPr>
            <p:cNvGrpSpPr/>
            <p:nvPr/>
          </p:nvGrpSpPr>
          <p:grpSpPr>
            <a:xfrm>
              <a:off x="1776334" y="3193156"/>
              <a:ext cx="2368946" cy="1328175"/>
              <a:chOff x="1753280" y="1010097"/>
              <a:chExt cx="2368946" cy="1328175"/>
            </a:xfrm>
          </p:grpSpPr>
          <p:sp>
            <p:nvSpPr>
              <p:cNvPr id="45" name="Arrow: Down 44">
                <a:extLst>
                  <a:ext uri="{FF2B5EF4-FFF2-40B4-BE49-F238E27FC236}">
                    <a16:creationId xmlns:a16="http://schemas.microsoft.com/office/drawing/2014/main" id="{B834C891-B211-01CC-94A3-812F452A1331}"/>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D5B09B75-42AE-2338-F7E3-E40AB2CAE1BD}"/>
                  </a:ext>
                </a:extLst>
              </p:cNvPr>
              <p:cNvGrpSpPr/>
              <p:nvPr/>
            </p:nvGrpSpPr>
            <p:grpSpPr>
              <a:xfrm>
                <a:off x="1753280" y="1554970"/>
                <a:ext cx="2368946" cy="783302"/>
                <a:chOff x="1776334" y="679736"/>
                <a:chExt cx="2368946" cy="783302"/>
              </a:xfrm>
            </p:grpSpPr>
            <p:sp>
              <p:nvSpPr>
                <p:cNvPr id="47" name="TextBox 46">
                  <a:extLst>
                    <a:ext uri="{FF2B5EF4-FFF2-40B4-BE49-F238E27FC236}">
                      <a16:creationId xmlns:a16="http://schemas.microsoft.com/office/drawing/2014/main" id="{5535251F-9672-BEA4-EFCF-5262B13FB0E8}"/>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Model </a:t>
                  </a:r>
                  <a:r>
                    <a:rPr lang="it-IT" sz="1600" dirty="0" err="1">
                      <a:solidFill>
                        <a:schemeClr val="tx1"/>
                      </a:solidFill>
                    </a:rPr>
                    <a:t>parameters</a:t>
                  </a:r>
                  <a:r>
                    <a:rPr lang="it-IT" sz="1600" dirty="0">
                      <a:solidFill>
                        <a:schemeClr val="tx1"/>
                      </a:solidFill>
                    </a:rPr>
                    <a:t> </a:t>
                  </a:r>
                  <a:r>
                    <a:rPr lang="it-IT" sz="1600" dirty="0" err="1">
                      <a:solidFill>
                        <a:schemeClr val="tx1"/>
                      </a:solidFill>
                    </a:rPr>
                    <a:t>scan</a:t>
                  </a:r>
                  <a:endParaRPr lang="en-GB" sz="1600" dirty="0">
                    <a:solidFill>
                      <a:schemeClr val="tx1"/>
                    </a:solidFill>
                  </a:endParaRPr>
                </a:p>
              </p:txBody>
            </p:sp>
            <p:sp>
              <p:nvSpPr>
                <p:cNvPr id="48" name="TextBox 47">
                  <a:extLst>
                    <a:ext uri="{FF2B5EF4-FFF2-40B4-BE49-F238E27FC236}">
                      <a16:creationId xmlns:a16="http://schemas.microsoft.com/office/drawing/2014/main" id="{2FCB6B38-345E-0DB9-2E03-F79C324F1ED3}"/>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en-GB" sz="1200" dirty="0">
                      <a:solidFill>
                        <a:schemeClr val="bg1"/>
                      </a:solidFill>
                    </a:rPr>
                    <a:t>masses</a:t>
                  </a:r>
                </a:p>
                <a:p>
                  <a:pPr algn="ctr"/>
                  <a:r>
                    <a:rPr lang="en-GB" sz="1200" dirty="0">
                      <a:solidFill>
                        <a:schemeClr val="bg1"/>
                      </a:solidFill>
                    </a:rPr>
                    <a:t>couplings,…</a:t>
                  </a:r>
                </a:p>
              </p:txBody>
            </p:sp>
          </p:grpSp>
        </p:grpSp>
        <p:grpSp>
          <p:nvGrpSpPr>
            <p:cNvPr id="37" name="Group 36">
              <a:extLst>
                <a:ext uri="{FF2B5EF4-FFF2-40B4-BE49-F238E27FC236}">
                  <a16:creationId xmlns:a16="http://schemas.microsoft.com/office/drawing/2014/main" id="{95A23E0F-14DB-4C18-DF30-D73A99707199}"/>
                </a:ext>
              </a:extLst>
            </p:cNvPr>
            <p:cNvGrpSpPr/>
            <p:nvPr/>
          </p:nvGrpSpPr>
          <p:grpSpPr>
            <a:xfrm>
              <a:off x="1776334" y="679736"/>
              <a:ext cx="2368946" cy="783302"/>
              <a:chOff x="1776334" y="679736"/>
              <a:chExt cx="2368946" cy="783302"/>
            </a:xfrm>
          </p:grpSpPr>
          <p:sp>
            <p:nvSpPr>
              <p:cNvPr id="17" name="TextBox 16">
                <a:extLst>
                  <a:ext uri="{FF2B5EF4-FFF2-40B4-BE49-F238E27FC236}">
                    <a16:creationId xmlns:a16="http://schemas.microsoft.com/office/drawing/2014/main" id="{C4F084CF-5B11-8F3C-4002-9A17CAB0CD9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err="1">
                    <a:solidFill>
                      <a:schemeClr val="tx1"/>
                    </a:solidFill>
                  </a:rPr>
                  <a:t>Particle</a:t>
                </a:r>
                <a:r>
                  <a:rPr lang="it-IT" sz="1600" dirty="0">
                    <a:solidFill>
                      <a:schemeClr val="tx1"/>
                    </a:solidFill>
                  </a:rPr>
                  <a:t> </a:t>
                </a:r>
                <a:r>
                  <a:rPr lang="en-GB" sz="1600" dirty="0">
                    <a:solidFill>
                      <a:schemeClr val="tx1"/>
                    </a:solidFill>
                  </a:rPr>
                  <a:t>physics</a:t>
                </a:r>
                <a:r>
                  <a:rPr lang="it-IT" sz="1600" dirty="0">
                    <a:solidFill>
                      <a:schemeClr val="tx1"/>
                    </a:solidFill>
                  </a:rPr>
                  <a:t> model</a:t>
                </a:r>
                <a:endParaRPr lang="en-GB" sz="1600" dirty="0">
                  <a:solidFill>
                    <a:schemeClr val="tx1"/>
                  </a:solidFill>
                </a:endParaRPr>
              </a:p>
            </p:txBody>
          </p:sp>
          <p:sp>
            <p:nvSpPr>
              <p:cNvPr id="18" name="TextBox 17">
                <a:extLst>
                  <a:ext uri="{FF2B5EF4-FFF2-40B4-BE49-F238E27FC236}">
                    <a16:creationId xmlns:a16="http://schemas.microsoft.com/office/drawing/2014/main" id="{7D8C6CC5-06A7-B282-7402-AABA20543602}"/>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it-IT" sz="1200" dirty="0">
                    <a:solidFill>
                      <a:schemeClr val="bg1"/>
                    </a:solidFill>
                  </a:rPr>
                  <a:t>thermal EFT</a:t>
                </a:r>
                <a:endParaRPr lang="en-GB" sz="1600" dirty="0">
                  <a:solidFill>
                    <a:schemeClr val="bg1"/>
                  </a:solidFill>
                </a:endParaRPr>
              </a:p>
            </p:txBody>
          </p:sp>
        </p:grpSp>
      </p:grpSp>
      <p:grpSp>
        <p:nvGrpSpPr>
          <p:cNvPr id="13" name="Group 12">
            <a:extLst>
              <a:ext uri="{FF2B5EF4-FFF2-40B4-BE49-F238E27FC236}">
                <a16:creationId xmlns:a16="http://schemas.microsoft.com/office/drawing/2014/main" id="{F9D612CE-36EA-3E02-6945-84ADD2730F70}"/>
              </a:ext>
            </a:extLst>
          </p:cNvPr>
          <p:cNvGrpSpPr/>
          <p:nvPr/>
        </p:nvGrpSpPr>
        <p:grpSpPr>
          <a:xfrm>
            <a:off x="4062493" y="1552443"/>
            <a:ext cx="6948407" cy="4212294"/>
            <a:chOff x="4062493" y="1552443"/>
            <a:chExt cx="6948407" cy="4212294"/>
          </a:xfrm>
        </p:grpSpPr>
        <p:pic>
          <p:nvPicPr>
            <p:cNvPr id="24" name="Picture 23">
              <a:extLst>
                <a:ext uri="{FF2B5EF4-FFF2-40B4-BE49-F238E27FC236}">
                  <a16:creationId xmlns:a16="http://schemas.microsoft.com/office/drawing/2014/main" id="{4153872D-ACBD-350F-A07F-E1A5EDAA6294}"/>
                </a:ext>
              </a:extLst>
            </p:cNvPr>
            <p:cNvPicPr>
              <a:picLocks noChangeAspect="1"/>
            </p:cNvPicPr>
            <p:nvPr/>
          </p:nvPicPr>
          <p:blipFill rotWithShape="1">
            <a:blip r:embed="rId6">
              <a:extLst>
                <a:ext uri="{28A0092B-C50C-407E-A947-70E740481C1C}">
                  <a14:useLocalDpi xmlns:a14="http://schemas.microsoft.com/office/drawing/2010/main" val="0"/>
                </a:ext>
              </a:extLst>
            </a:blip>
            <a:srcRect l="-3398" t="208" r="-64" b="564"/>
            <a:stretch/>
          </p:blipFill>
          <p:spPr>
            <a:xfrm>
              <a:off x="5704914" y="1552443"/>
              <a:ext cx="5305986" cy="3141477"/>
            </a:xfrm>
            <a:prstGeom prst="rect">
              <a:avLst/>
            </a:prstGeom>
          </p:spPr>
        </p:pic>
        <p:cxnSp>
          <p:nvCxnSpPr>
            <p:cNvPr id="28" name="Connector: Curved 27">
              <a:extLst>
                <a:ext uri="{FF2B5EF4-FFF2-40B4-BE49-F238E27FC236}">
                  <a16:creationId xmlns:a16="http://schemas.microsoft.com/office/drawing/2014/main" id="{46482B6E-82E9-BC17-E38C-60011AD4FC0B}"/>
                </a:ext>
              </a:extLst>
            </p:cNvPr>
            <p:cNvCxnSpPr>
              <a:cxnSpLocks/>
              <a:stCxn id="47" idx="3"/>
              <a:endCxn id="24" idx="1"/>
            </p:cNvCxnSpPr>
            <p:nvPr/>
          </p:nvCxnSpPr>
          <p:spPr>
            <a:xfrm flipV="1">
              <a:off x="4062493" y="3123182"/>
              <a:ext cx="1642421" cy="2641555"/>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8B3EE03-DEA1-CA28-497C-DD2A4C624217}"/>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GW Production |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Outcome</a:t>
            </a:r>
          </a:p>
        </p:txBody>
      </p:sp>
      <p:grpSp>
        <p:nvGrpSpPr>
          <p:cNvPr id="9" name="Group 8">
            <a:extLst>
              <a:ext uri="{FF2B5EF4-FFF2-40B4-BE49-F238E27FC236}">
                <a16:creationId xmlns:a16="http://schemas.microsoft.com/office/drawing/2014/main" id="{E21D0328-D843-3629-5282-6627B938BAD0}"/>
              </a:ext>
            </a:extLst>
          </p:cNvPr>
          <p:cNvGrpSpPr/>
          <p:nvPr/>
        </p:nvGrpSpPr>
        <p:grpSpPr>
          <a:xfrm>
            <a:off x="6314764" y="4894502"/>
            <a:ext cx="4451231" cy="1438820"/>
            <a:chOff x="6382150" y="4884752"/>
            <a:chExt cx="4451231" cy="1438820"/>
          </a:xfrm>
        </p:grpSpPr>
        <p:pic>
          <p:nvPicPr>
            <p:cNvPr id="2" name="Picture 1" descr="A cracked circle with red blue and green colors&#10;&#10;Description automatically generated with medium confidence">
              <a:extLst>
                <a:ext uri="{FF2B5EF4-FFF2-40B4-BE49-F238E27FC236}">
                  <a16:creationId xmlns:a16="http://schemas.microsoft.com/office/drawing/2014/main" id="{FDB9CDF1-7FF1-6EB3-9795-EBAF5942EC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2150" y="4884752"/>
              <a:ext cx="1438820" cy="1438820"/>
            </a:xfrm>
            <a:prstGeom prst="rect">
              <a:avLst/>
            </a:prstGeom>
            <a:effectLst/>
          </p:spPr>
        </p:pic>
        <p:sp>
          <p:nvSpPr>
            <p:cNvPr id="7" name="TextBox 6">
              <a:extLst>
                <a:ext uri="{FF2B5EF4-FFF2-40B4-BE49-F238E27FC236}">
                  <a16:creationId xmlns:a16="http://schemas.microsoft.com/office/drawing/2014/main" id="{E48037D5-CD58-5842-095A-5D0F340E52F8}"/>
                </a:ext>
              </a:extLst>
            </p:cNvPr>
            <p:cNvSpPr txBox="1"/>
            <p:nvPr/>
          </p:nvSpPr>
          <p:spPr>
            <a:xfrm>
              <a:off x="7594881" y="5250219"/>
              <a:ext cx="3238500" cy="707886"/>
            </a:xfrm>
            <a:prstGeom prst="rect">
              <a:avLst/>
            </a:prstGeom>
            <a:noFill/>
          </p:spPr>
          <p:txBody>
            <a:bodyPr wrap="square" rtlCol="0">
              <a:spAutoFit/>
            </a:bodyPr>
            <a:lstStyle/>
            <a:p>
              <a:pPr algn="ctr"/>
              <a:r>
                <a:rPr lang="en-GB" sz="2000" dirty="0"/>
                <a:t>Colour breaking</a:t>
              </a:r>
            </a:p>
            <a:p>
              <a:pPr algn="ctr"/>
              <a:r>
                <a:rPr lang="en-GB" sz="2000" dirty="0"/>
                <a:t>and restoration!</a:t>
              </a:r>
            </a:p>
          </p:txBody>
        </p:sp>
      </p:grpSp>
    </p:spTree>
    <p:extLst>
      <p:ext uri="{BB962C8B-B14F-4D97-AF65-F5344CB8AC3E}">
        <p14:creationId xmlns:p14="http://schemas.microsoft.com/office/powerpoint/2010/main" val="265938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43196-9874-5EE2-B1A8-68636388A58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582BD2F-B6E2-DCF8-DEF6-84FC5EE1BE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4" name="Title 1">
            <a:extLst>
              <a:ext uri="{FF2B5EF4-FFF2-40B4-BE49-F238E27FC236}">
                <a16:creationId xmlns:a16="http://schemas.microsoft.com/office/drawing/2014/main" id="{FB9A2002-4FF7-B5B2-4CD3-D57BCB524D87}"/>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Outcome</a:t>
            </a:r>
            <a:br>
              <a:rPr lang="en-GB" sz="2000" dirty="0"/>
            </a:br>
            <a:r>
              <a:rPr lang="en-GB" sz="1400" dirty="0"/>
              <a:t>&amp; Future Endeavours</a:t>
            </a:r>
          </a:p>
        </p:txBody>
      </p:sp>
      <p:pic>
        <p:nvPicPr>
          <p:cNvPr id="8" name="Picture 7">
            <a:extLst>
              <a:ext uri="{FF2B5EF4-FFF2-40B4-BE49-F238E27FC236}">
                <a16:creationId xmlns:a16="http://schemas.microsoft.com/office/drawing/2014/main" id="{8476D523-8AA8-8C8A-6E48-65AA09B83417}"/>
              </a:ext>
            </a:extLst>
          </p:cNvPr>
          <p:cNvPicPr>
            <a:picLocks noChangeAspect="1"/>
          </p:cNvPicPr>
          <p:nvPr/>
        </p:nvPicPr>
        <p:blipFill>
          <a:blip r:embed="rId4"/>
          <a:stretch>
            <a:fillRect/>
          </a:stretch>
        </p:blipFill>
        <p:spPr>
          <a:xfrm>
            <a:off x="2257505" y="679737"/>
            <a:ext cx="240665" cy="260311"/>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5A10CB-1E8C-162B-22AD-8D377E315361}"/>
                  </a:ext>
                </a:extLst>
              </p:cNvPr>
              <p:cNvSpPr>
                <a:spLocks noGrp="1"/>
              </p:cNvSpPr>
              <p:nvPr>
                <p:ph idx="1"/>
              </p:nvPr>
            </p:nvSpPr>
            <p:spPr>
              <a:xfrm>
                <a:off x="1467706" y="839203"/>
                <a:ext cx="6435270" cy="5217839"/>
              </a:xfrm>
            </p:spPr>
            <p:txBody>
              <a:bodyPr wrap="square">
                <a:spAutoFit/>
              </a:bodyPr>
              <a:lstStyle/>
              <a:p>
                <a:r>
                  <a:rPr lang="en-GB" sz="1700" dirty="0"/>
                  <a:t>Model</a:t>
                </a:r>
              </a:p>
              <a:p>
                <a:pPr lvl="1">
                  <a:buFont typeface="Wingdings" panose="05000000000000000000" pitchFamily="2" charset="2"/>
                  <a:buChar char="ü"/>
                </a:pPr>
                <a:r>
                  <a:rPr lang="en-GB" sz="1700" dirty="0"/>
                  <a:t>flavour-consistent LQ model generating </a:t>
                </a:r>
                <a14:m>
                  <m:oMath xmlns:m="http://schemas.openxmlformats.org/officeDocument/2006/math">
                    <m:r>
                      <a:rPr lang="it-IT" sz="1700" b="0" i="1" smtClean="0">
                        <a:latin typeface="Cambria Math" panose="02040503050406030204" pitchFamily="18" charset="0"/>
                      </a:rPr>
                      <m:t>𝜈</m:t>
                    </m:r>
                  </m:oMath>
                </a14:m>
                <a:r>
                  <a:rPr lang="en-GB" sz="1700" dirty="0"/>
                  <a:t> masses</a:t>
                </a:r>
              </a:p>
              <a:p>
                <a:pPr lvl="1">
                  <a:buFont typeface="Wingdings" panose="05000000000000000000" pitchFamily="2" charset="2"/>
                  <a:buChar char="ü"/>
                </a:pPr>
                <a:r>
                  <a:rPr lang="en-GB" sz="1700" dirty="0"/>
                  <a:t>featuring colour-breaking at high-</a:t>
                </a:r>
                <a14:m>
                  <m:oMath xmlns:m="http://schemas.openxmlformats.org/officeDocument/2006/math">
                    <m:r>
                      <a:rPr lang="en-GB" sz="1700" i="1" dirty="0" smtClean="0">
                        <a:latin typeface="Cambria Math" panose="02040503050406030204" pitchFamily="18" charset="0"/>
                      </a:rPr>
                      <m:t>𝑇</m:t>
                    </m:r>
                  </m:oMath>
                </a14:m>
                <a:endParaRPr lang="en-GB" sz="1700" dirty="0"/>
              </a:p>
              <a:p>
                <a:pPr lvl="1">
                  <a:buFont typeface="Wingdings" panose="05000000000000000000" pitchFamily="2" charset="2"/>
                  <a:buChar char="ü"/>
                </a:pPr>
                <a:r>
                  <a:rPr lang="en-GB" sz="1700" dirty="0"/>
                  <a:t>and colour-restoration at lower </a:t>
                </a:r>
                <a14:m>
                  <m:oMath xmlns:m="http://schemas.openxmlformats.org/officeDocument/2006/math">
                    <m:r>
                      <a:rPr lang="en-GB" sz="1700" i="1" dirty="0" smtClean="0">
                        <a:latin typeface="Cambria Math" panose="02040503050406030204" pitchFamily="18" charset="0"/>
                      </a:rPr>
                      <m:t>𝑇</m:t>
                    </m:r>
                  </m:oMath>
                </a14:m>
                <a:endParaRPr lang="en-GB" sz="1700" dirty="0"/>
              </a:p>
              <a:p>
                <a:pPr>
                  <a:lnSpc>
                    <a:spcPct val="200000"/>
                  </a:lnSpc>
                </a:pPr>
                <a:r>
                  <a:rPr lang="en-GB" sz="1700" dirty="0"/>
                  <a:t>Detectability</a:t>
                </a:r>
              </a:p>
              <a:p>
                <a:pPr lvl="1">
                  <a:buFont typeface="Wingdings" panose="05000000000000000000" pitchFamily="2" charset="2"/>
                  <a:buChar char="ü"/>
                </a:pPr>
                <a:r>
                  <a:rPr lang="en-GB" sz="1700" dirty="0"/>
                  <a:t>at future detectors (DECIGO, BBO, ..)</a:t>
                </a:r>
              </a:p>
              <a:p>
                <a:pPr lvl="1">
                  <a:buFont typeface="Wingdings" panose="05000000000000000000" pitchFamily="2" charset="2"/>
                  <a:buChar char="ü"/>
                </a:pPr>
                <a:r>
                  <a:rPr lang="en-GB" sz="1700" dirty="0"/>
                  <a:t>correlation GW</a:t>
                </a:r>
                <a14:m>
                  <m:oMath xmlns:m="http://schemas.openxmlformats.org/officeDocument/2006/math">
                    <m:r>
                      <a:rPr lang="it-IT" sz="1700" b="0" i="1" smtClean="0">
                        <a:latin typeface="Cambria Math" panose="02040503050406030204" pitchFamily="18" charset="0"/>
                      </a:rPr>
                      <m:t>↔</m:t>
                    </m:r>
                  </m:oMath>
                </a14:m>
                <a:r>
                  <a:rPr lang="en-GB" sz="1700" dirty="0"/>
                  <a:t>collider observables</a:t>
                </a:r>
              </a:p>
              <a:p>
                <a:pPr>
                  <a:lnSpc>
                    <a:spcPct val="200000"/>
                  </a:lnSpc>
                </a:pPr>
                <a:r>
                  <a:rPr lang="en-GB" sz="1700" dirty="0"/>
                  <a:t>Further developments</a:t>
                </a:r>
              </a:p>
              <a:p>
                <a:pPr lvl="1">
                  <a:lnSpc>
                    <a:spcPct val="100000"/>
                  </a:lnSpc>
                  <a:buFont typeface="Arial" panose="020B0604020202020204" pitchFamily="34" charset="0"/>
                  <a:buChar char="→"/>
                </a:pPr>
                <a:r>
                  <a:rPr lang="en-GB" sz="1700" dirty="0">
                    <a:latin typeface="Courier New" panose="02070309020205020404" pitchFamily="49" charset="0"/>
                    <a:cs typeface="Courier New" panose="02070309020205020404" pitchFamily="49" charset="0"/>
                  </a:rPr>
                  <a:t>DRalgo</a:t>
                </a:r>
                <a:r>
                  <a:rPr lang="en-GB" sz="1700" dirty="0"/>
                  <a:t>: EFT at </a:t>
                </a:r>
                <a:r>
                  <a:rPr lang="en-GB" sz="1700" b="1" dirty="0"/>
                  <a:t>NNLO</a:t>
                </a:r>
              </a:p>
              <a:p>
                <a:pPr lvl="1">
                  <a:lnSpc>
                    <a:spcPct val="100000"/>
                  </a:lnSpc>
                  <a:buFont typeface="Arial" panose="020B0604020202020204" pitchFamily="34" charset="0"/>
                  <a:buChar char="→"/>
                </a:pPr>
                <a:r>
                  <a:rPr lang="en-GB" sz="1700" dirty="0"/>
                  <a:t>bubble wall velocity </a:t>
                </a:r>
                <a14:m>
                  <m:oMath xmlns:m="http://schemas.openxmlformats.org/officeDocument/2006/math">
                    <m:sSub>
                      <m:sSubPr>
                        <m:ctrlPr>
                          <a:rPr lang="it-IT" sz="1700" i="1">
                            <a:latin typeface="Cambria Math" panose="02040503050406030204" pitchFamily="18" charset="0"/>
                          </a:rPr>
                        </m:ctrlPr>
                      </m:sSubPr>
                      <m:e>
                        <m:r>
                          <a:rPr lang="it-IT" sz="1700" i="1">
                            <a:latin typeface="Cambria Math" panose="02040503050406030204" pitchFamily="18" charset="0"/>
                          </a:rPr>
                          <m:t>𝑣</m:t>
                        </m:r>
                      </m:e>
                      <m:sub>
                        <m:r>
                          <a:rPr lang="it-IT" sz="1700" i="1">
                            <a:latin typeface="Cambria Math" panose="02040503050406030204" pitchFamily="18" charset="0"/>
                          </a:rPr>
                          <m:t>𝑤</m:t>
                        </m:r>
                      </m:sub>
                    </m:sSub>
                    <m:r>
                      <a:rPr lang="it-IT" sz="1700" i="1">
                        <a:latin typeface="Cambria Math" panose="02040503050406030204" pitchFamily="18" charset="0"/>
                      </a:rPr>
                      <m:t> </m:t>
                    </m:r>
                  </m:oMath>
                </a14:m>
                <a:r>
                  <a:rPr lang="en-GB" sz="1700" dirty="0"/>
                  <a:t> (in L.T.E.)</a:t>
                </a:r>
              </a:p>
              <a:p>
                <a:pPr lvl="1">
                  <a:lnSpc>
                    <a:spcPct val="100000"/>
                  </a:lnSpc>
                  <a:buFont typeface="Arial" panose="020B0604020202020204" pitchFamily="34" charset="0"/>
                  <a:buChar char="→"/>
                </a:pPr>
                <a:r>
                  <a:rPr lang="en-GB" sz="1700" dirty="0"/>
                  <a:t>Decay rate prefactor </a:t>
                </a:r>
                <a14:m>
                  <m:oMath xmlns:m="http://schemas.openxmlformats.org/officeDocument/2006/math">
                    <m:r>
                      <m:rPr>
                        <m:sty m:val="p"/>
                      </m:rPr>
                      <a:rPr lang="it-IT" sz="1700" b="0" i="0" smtClean="0">
                        <a:latin typeface="Cambria Math" panose="02040503050406030204" pitchFamily="18" charset="0"/>
                      </a:rPr>
                      <m:t>Γ</m:t>
                    </m:r>
                    <m:r>
                      <a:rPr lang="it-IT" sz="1700" b="0" i="1" smtClean="0">
                        <a:latin typeface="Cambria Math" panose="02040503050406030204" pitchFamily="18" charset="0"/>
                      </a:rPr>
                      <m:t>=</m:t>
                    </m:r>
                    <m:r>
                      <a:rPr lang="it-IT" sz="1700" b="0" i="1" smtClean="0">
                        <a:solidFill>
                          <a:srgbClr val="BAD6EE"/>
                        </a:solidFill>
                        <a:latin typeface="Cambria Math" panose="02040503050406030204" pitchFamily="18" charset="0"/>
                      </a:rPr>
                      <m:t>𝐴</m:t>
                    </m:r>
                    <m:r>
                      <a:rPr lang="it-IT" sz="1700" b="0" i="1" smtClean="0">
                        <a:latin typeface="Cambria Math" panose="02040503050406030204" pitchFamily="18" charset="0"/>
                      </a:rPr>
                      <m:t> </m:t>
                    </m:r>
                    <m:sSup>
                      <m:sSupPr>
                        <m:ctrlPr>
                          <a:rPr lang="it-IT" sz="1700" b="0" i="1" smtClean="0">
                            <a:latin typeface="Cambria Math" panose="02040503050406030204" pitchFamily="18" charset="0"/>
                          </a:rPr>
                        </m:ctrlPr>
                      </m:sSupPr>
                      <m:e>
                        <m:r>
                          <a:rPr lang="it-IT" sz="1700" b="0" i="1" smtClean="0">
                            <a:latin typeface="Cambria Math" panose="02040503050406030204" pitchFamily="18" charset="0"/>
                          </a:rPr>
                          <m:t>𝑒</m:t>
                        </m:r>
                      </m:e>
                      <m:sup>
                        <m:r>
                          <a:rPr lang="it-IT" sz="1700" b="0" i="1" smtClean="0">
                            <a:latin typeface="Cambria Math" panose="02040503050406030204" pitchFamily="18" charset="0"/>
                          </a:rPr>
                          <m:t>−</m:t>
                        </m:r>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𝑆</m:t>
                            </m:r>
                          </m:e>
                          <m:sub>
                            <m:r>
                              <a:rPr lang="it-IT" sz="1700" b="0" i="1" smtClean="0">
                                <a:latin typeface="Cambria Math" panose="02040503050406030204" pitchFamily="18" charset="0"/>
                              </a:rPr>
                              <m:t>3</m:t>
                            </m:r>
                          </m:sub>
                        </m:sSub>
                        <m:r>
                          <m:rPr>
                            <m:lit/>
                          </m:rPr>
                          <a:rPr lang="it-IT" sz="1700" b="0" i="1" smtClean="0">
                            <a:latin typeface="Cambria Math" panose="02040503050406030204" pitchFamily="18" charset="0"/>
                          </a:rPr>
                          <m:t>/</m:t>
                        </m:r>
                        <m:r>
                          <a:rPr lang="it-IT" sz="1700" b="0" i="1" smtClean="0">
                            <a:latin typeface="Cambria Math" panose="02040503050406030204" pitchFamily="18" charset="0"/>
                          </a:rPr>
                          <m:t>𝑇</m:t>
                        </m:r>
                      </m:sup>
                    </m:sSup>
                  </m:oMath>
                </a14:m>
                <a:endParaRPr lang="en-GB" sz="1700" dirty="0"/>
              </a:p>
            </p:txBody>
          </p:sp>
        </mc:Choice>
        <mc:Fallback xmlns="">
          <p:sp>
            <p:nvSpPr>
              <p:cNvPr id="3" name="Content Placeholder 2">
                <a:extLst>
                  <a:ext uri="{FF2B5EF4-FFF2-40B4-BE49-F238E27FC236}">
                    <a16:creationId xmlns:a16="http://schemas.microsoft.com/office/drawing/2014/main" id="{B15A10CB-1E8C-162B-22AD-8D377E315361}"/>
                  </a:ext>
                </a:extLst>
              </p:cNvPr>
              <p:cNvSpPr>
                <a:spLocks noGrp="1" noRot="1" noChangeAspect="1" noMove="1" noResize="1" noEditPoints="1" noAdjustHandles="1" noChangeArrowheads="1" noChangeShapeType="1" noTextEdit="1"/>
              </p:cNvSpPr>
              <p:nvPr>
                <p:ph idx="1"/>
              </p:nvPr>
            </p:nvSpPr>
            <p:spPr>
              <a:xfrm>
                <a:off x="1467706" y="839203"/>
                <a:ext cx="6435270" cy="5217839"/>
              </a:xfrm>
              <a:blipFill>
                <a:blip r:embed="rId5"/>
                <a:stretch>
                  <a:fillRect l="-284" b="-1168"/>
                </a:stretch>
              </a:blipFill>
            </p:spPr>
            <p:txBody>
              <a:bodyPr/>
              <a:lstStyle/>
              <a:p>
                <a:r>
                  <a:rPr lang="en-GB">
                    <a:noFill/>
                  </a:rPr>
                  <a:t> </a:t>
                </a:r>
              </a:p>
            </p:txBody>
          </p:sp>
        </mc:Fallback>
      </mc:AlternateContent>
      <p:sp>
        <p:nvSpPr>
          <p:cNvPr id="48" name="Slide Number Placeholder 47">
            <a:extLst>
              <a:ext uri="{FF2B5EF4-FFF2-40B4-BE49-F238E27FC236}">
                <a16:creationId xmlns:a16="http://schemas.microsoft.com/office/drawing/2014/main" id="{D58073FC-D3B5-5FA0-D9C9-698850355A42}"/>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9" name="Picture 8" descr="A cracked circle with red blue and green colors&#10;&#10;Description automatically generated with medium confidence">
            <a:extLst>
              <a:ext uri="{FF2B5EF4-FFF2-40B4-BE49-F238E27FC236}">
                <a16:creationId xmlns:a16="http://schemas.microsoft.com/office/drawing/2014/main" id="{12517A25-372D-7B30-30B7-26A1BF63B4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5828" y="1452390"/>
            <a:ext cx="1211904" cy="1211904"/>
          </a:xfrm>
          <a:prstGeom prst="rect">
            <a:avLst/>
          </a:prstGeom>
          <a:effectLst/>
        </p:spPr>
      </p:pic>
      <p:pic>
        <p:nvPicPr>
          <p:cNvPr id="14" name="Picture 13">
            <a:extLst>
              <a:ext uri="{FF2B5EF4-FFF2-40B4-BE49-F238E27FC236}">
                <a16:creationId xmlns:a16="http://schemas.microsoft.com/office/drawing/2014/main" id="{A964496A-B86F-5E7B-4F0D-63959C6F6B4A}"/>
              </a:ext>
            </a:extLst>
          </p:cNvPr>
          <p:cNvPicPr>
            <a:picLocks noChangeAspect="1"/>
          </p:cNvPicPr>
          <p:nvPr/>
        </p:nvPicPr>
        <p:blipFill rotWithShape="1">
          <a:blip r:embed="rId7"/>
          <a:srcRect l="8652" t="10678" r="6573" b="3653"/>
          <a:stretch/>
        </p:blipFill>
        <p:spPr>
          <a:xfrm>
            <a:off x="8623667" y="3027105"/>
            <a:ext cx="976226" cy="971014"/>
          </a:xfrm>
          <a:prstGeom prst="ellipse">
            <a:avLst/>
          </a:prstGeom>
        </p:spPr>
      </p:pic>
      <p:sp>
        <p:nvSpPr>
          <p:cNvPr id="15" name="TextBox 14">
            <a:extLst>
              <a:ext uri="{FF2B5EF4-FFF2-40B4-BE49-F238E27FC236}">
                <a16:creationId xmlns:a16="http://schemas.microsoft.com/office/drawing/2014/main" id="{FE7587D2-DCFB-815E-E06B-BF2C5EF9626D}"/>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GW Production |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Outcome</a:t>
            </a:r>
          </a:p>
        </p:txBody>
      </p:sp>
      <p:grpSp>
        <p:nvGrpSpPr>
          <p:cNvPr id="5" name="Group 4">
            <a:extLst>
              <a:ext uri="{FF2B5EF4-FFF2-40B4-BE49-F238E27FC236}">
                <a16:creationId xmlns:a16="http://schemas.microsoft.com/office/drawing/2014/main" id="{7E154F52-0C0D-2C4D-D7EB-F2E568AC0B3C}"/>
              </a:ext>
            </a:extLst>
          </p:cNvPr>
          <p:cNvGrpSpPr/>
          <p:nvPr/>
        </p:nvGrpSpPr>
        <p:grpSpPr>
          <a:xfrm>
            <a:off x="6405354" y="3916359"/>
            <a:ext cx="3411288" cy="3235215"/>
            <a:chOff x="2669412" y="3369456"/>
            <a:chExt cx="4448001" cy="4218418"/>
          </a:xfrm>
        </p:grpSpPr>
        <p:grpSp>
          <p:nvGrpSpPr>
            <p:cNvPr id="6" name="Group 5">
              <a:extLst>
                <a:ext uri="{FF2B5EF4-FFF2-40B4-BE49-F238E27FC236}">
                  <a16:creationId xmlns:a16="http://schemas.microsoft.com/office/drawing/2014/main" id="{7C1B81C0-F659-9449-EA67-97A903E42899}"/>
                </a:ext>
              </a:extLst>
            </p:cNvPr>
            <p:cNvGrpSpPr/>
            <p:nvPr/>
          </p:nvGrpSpPr>
          <p:grpSpPr>
            <a:xfrm>
              <a:off x="2669412" y="3369456"/>
              <a:ext cx="4144873" cy="4218418"/>
              <a:chOff x="4660289" y="2023079"/>
              <a:chExt cx="4218676" cy="4293530"/>
            </a:xfrm>
          </p:grpSpPr>
          <p:sp>
            <p:nvSpPr>
              <p:cNvPr id="12" name="Arc 11">
                <a:extLst>
                  <a:ext uri="{FF2B5EF4-FFF2-40B4-BE49-F238E27FC236}">
                    <a16:creationId xmlns:a16="http://schemas.microsoft.com/office/drawing/2014/main" id="{25B29090-8563-922A-AED7-8813179A72CA}"/>
                  </a:ext>
                </a:extLst>
              </p:cNvPr>
              <p:cNvSpPr/>
              <p:nvPr/>
            </p:nvSpPr>
            <p:spPr>
              <a:xfrm rot="3288056">
                <a:off x="4622862" y="2060506"/>
                <a:ext cx="4293530" cy="4218676"/>
              </a:xfrm>
              <a:prstGeom prst="arc">
                <a:avLst>
                  <a:gd name="adj1" fmla="val 16051610"/>
                  <a:gd name="adj2" fmla="val 20306230"/>
                </a:avLst>
              </a:prstGeom>
              <a:gradFill flip="none" rotWithShape="1">
                <a:gsLst>
                  <a:gs pos="53000">
                    <a:srgbClr val="00B050">
                      <a:alpha val="0"/>
                    </a:srgbClr>
                  </a:gs>
                  <a:gs pos="58000">
                    <a:srgbClr val="00B050"/>
                  </a:gs>
                  <a:gs pos="72000">
                    <a:srgbClr val="00B050">
                      <a:alpha val="0"/>
                    </a:srgbClr>
                  </a:gs>
                </a:gsLst>
                <a:path path="circle">
                  <a:fillToRect t="100000" r="100000"/>
                </a:path>
                <a:tileRect l="-100000" b="-100000"/>
              </a:gra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13" name="Arc 12">
                <a:extLst>
                  <a:ext uri="{FF2B5EF4-FFF2-40B4-BE49-F238E27FC236}">
                    <a16:creationId xmlns:a16="http://schemas.microsoft.com/office/drawing/2014/main" id="{9E829130-3A12-07CB-3D9E-D84C2189518C}"/>
                  </a:ext>
                </a:extLst>
              </p:cNvPr>
              <p:cNvSpPr/>
              <p:nvPr/>
            </p:nvSpPr>
            <p:spPr>
              <a:xfrm rot="2624303">
                <a:off x="5251171" y="2564766"/>
                <a:ext cx="3017793" cy="3213543"/>
              </a:xfrm>
              <a:prstGeom prst="arc">
                <a:avLst>
                  <a:gd name="adj1" fmla="val 16732067"/>
                  <a:gd name="adj2" fmla="val 20938557"/>
                </a:avLst>
              </a:prstGeom>
              <a:gradFill flip="none" rotWithShape="1">
                <a:gsLst>
                  <a:gs pos="18000">
                    <a:schemeClr val="accent1">
                      <a:lumMod val="75000"/>
                    </a:schemeClr>
                  </a:gs>
                  <a:gs pos="62000">
                    <a:schemeClr val="accent1">
                      <a:lumMod val="75000"/>
                      <a:alpha val="0"/>
                    </a:schemeClr>
                  </a:gs>
                </a:gsLst>
                <a:path path="circle">
                  <a:fillToRect l="100000" b="100000"/>
                </a:path>
                <a:tileRect t="-100000" r="-100000"/>
              </a:gradFill>
              <a:ln w="22225">
                <a:solidFill>
                  <a:schemeClr val="tx1"/>
                </a:solidFill>
                <a:extLst>
                  <a:ext uri="{C807C97D-BFC1-408E-A445-0C87EB9F89A2}">
                    <ask:lineSketchStyleProps xmlns:ask="http://schemas.microsoft.com/office/drawing/2018/sketchyshapes" sd="1219033472">
                      <a:custGeom>
                        <a:avLst/>
                        <a:gdLst>
                          <a:gd name="connsiteX0" fmla="*/ 1756195 w 3017793"/>
                          <a:gd name="connsiteY0" fmla="*/ 21727 h 3213543"/>
                          <a:gd name="connsiteX1" fmla="*/ 2993159 w 3017793"/>
                          <a:gd name="connsiteY1" fmla="*/ 1317614 h 3213543"/>
                          <a:gd name="connsiteX2" fmla="*/ 2468720 w 3017793"/>
                          <a:gd name="connsiteY2" fmla="*/ 1419783 h 3213543"/>
                          <a:gd name="connsiteX3" fmla="*/ 1988808 w 3017793"/>
                          <a:gd name="connsiteY3" fmla="*/ 1513278 h 3213543"/>
                          <a:gd name="connsiteX4" fmla="*/ 1508897 w 3017793"/>
                          <a:gd name="connsiteY4" fmla="*/ 1606772 h 3213543"/>
                          <a:gd name="connsiteX5" fmla="*/ 1593803 w 3017793"/>
                          <a:gd name="connsiteY5" fmla="*/ 1062573 h 3213543"/>
                          <a:gd name="connsiteX6" fmla="*/ 1671289 w 3017793"/>
                          <a:gd name="connsiteY6" fmla="*/ 565926 h 3213543"/>
                          <a:gd name="connsiteX7" fmla="*/ 1756195 w 3017793"/>
                          <a:gd name="connsiteY7" fmla="*/ 21727 h 3213543"/>
                          <a:gd name="connsiteX0" fmla="*/ 1756195 w 3017793"/>
                          <a:gd name="connsiteY0" fmla="*/ 21727 h 3213543"/>
                          <a:gd name="connsiteX1" fmla="*/ 2993159 w 3017793"/>
                          <a:gd name="connsiteY1" fmla="*/ 1317614 h 3213543"/>
                        </a:gdLst>
                        <a:ahLst/>
                        <a:cxnLst>
                          <a:cxn ang="0">
                            <a:pos x="connsiteX0" y="connsiteY0"/>
                          </a:cxn>
                          <a:cxn ang="0">
                            <a:pos x="connsiteX1" y="connsiteY1"/>
                          </a:cxn>
                        </a:cxnLst>
                        <a:rect l="l" t="t" r="r" b="b"/>
                        <a:pathLst>
                          <a:path w="3017793" h="3213543" stroke="0" extrusionOk="0">
                            <a:moveTo>
                              <a:pt x="1756195" y="21727"/>
                            </a:moveTo>
                            <a:cubicBezTo>
                              <a:pt x="2303322" y="83097"/>
                              <a:pt x="2760323" y="695553"/>
                              <a:pt x="2993159" y="1317614"/>
                            </a:cubicBezTo>
                            <a:cubicBezTo>
                              <a:pt x="2745007" y="1350203"/>
                              <a:pt x="2578850" y="1415685"/>
                              <a:pt x="2468720" y="1419783"/>
                            </a:cubicBezTo>
                            <a:cubicBezTo>
                              <a:pt x="2358590" y="1423881"/>
                              <a:pt x="2209244" y="1477740"/>
                              <a:pt x="1988808" y="1513278"/>
                            </a:cubicBezTo>
                            <a:cubicBezTo>
                              <a:pt x="1768372" y="1548816"/>
                              <a:pt x="1617827" y="1560944"/>
                              <a:pt x="1508897" y="1606772"/>
                            </a:cubicBezTo>
                            <a:cubicBezTo>
                              <a:pt x="1536087" y="1332446"/>
                              <a:pt x="1560285" y="1325768"/>
                              <a:pt x="1593803" y="1062573"/>
                            </a:cubicBezTo>
                            <a:cubicBezTo>
                              <a:pt x="1627321" y="799377"/>
                              <a:pt x="1667821" y="680645"/>
                              <a:pt x="1671289" y="565926"/>
                            </a:cubicBezTo>
                            <a:cubicBezTo>
                              <a:pt x="1674757" y="451207"/>
                              <a:pt x="1744527" y="211862"/>
                              <a:pt x="1756195" y="21727"/>
                            </a:cubicBezTo>
                            <a:close/>
                          </a:path>
                          <a:path w="3017793" h="3213543" fill="none" extrusionOk="0">
                            <a:moveTo>
                              <a:pt x="1756195" y="21727"/>
                            </a:moveTo>
                            <a:cubicBezTo>
                              <a:pt x="2468590" y="153144"/>
                              <a:pt x="2783824" y="635803"/>
                              <a:pt x="2993159" y="1317614"/>
                            </a:cubicBezTo>
                          </a:path>
                          <a:path w="3017793" h="3213543" fill="none" stroke="0" extrusionOk="0">
                            <a:moveTo>
                              <a:pt x="1756195" y="21727"/>
                            </a:moveTo>
                            <a:cubicBezTo>
                              <a:pt x="2343105" y="189402"/>
                              <a:pt x="2973682" y="704341"/>
                              <a:pt x="2993159" y="1317614"/>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ACED40E-647A-6EBB-21EC-0C0FDF6406A4}"/>
                      </a:ext>
                    </a:extLst>
                  </p:cNvPr>
                  <p:cNvSpPr txBox="1"/>
                  <p:nvPr/>
                </p:nvSpPr>
                <p:spPr>
                  <a:xfrm>
                    <a:off x="8221980" y="4727120"/>
                    <a:ext cx="656985" cy="2662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100" b="0" i="1" smtClean="0">
                                  <a:latin typeface="Cambria Math" panose="02040503050406030204" pitchFamily="18" charset="0"/>
                                </a:rPr>
                              </m:ctrlPr>
                            </m:sSubPr>
                            <m:e>
                              <m:d>
                                <m:dPr>
                                  <m:begChr m:val="⟨"/>
                                  <m:endChr m:val="⟩"/>
                                  <m:ctrlPr>
                                    <a:rPr lang="it-IT" sz="1100" b="0" i="1" smtClean="0">
                                      <a:latin typeface="Cambria Math" panose="02040503050406030204" pitchFamily="18" charset="0"/>
                                    </a:rPr>
                                  </m:ctrlPr>
                                </m:dPr>
                                <m:e>
                                  <m:r>
                                    <a:rPr lang="it-IT" sz="1100" b="0" i="1" smtClean="0">
                                      <a:latin typeface="Cambria Math" panose="02040503050406030204" pitchFamily="18" charset="0"/>
                                    </a:rPr>
                                    <m:t>𝜙</m:t>
                                  </m:r>
                                </m:e>
                              </m:d>
                            </m:e>
                            <m:sub>
                              <m:r>
                                <m:rPr>
                                  <m:sty m:val="p"/>
                                </m:rPr>
                                <a:rPr lang="it-IT" sz="1100" b="0" i="0" smtClean="0">
                                  <a:latin typeface="Cambria Math" panose="02040503050406030204" pitchFamily="18" charset="0"/>
                                </a:rPr>
                                <m:t>FALSE</m:t>
                              </m:r>
                            </m:sub>
                          </m:sSub>
                        </m:oMath>
                      </m:oMathPara>
                    </a14:m>
                    <a:endParaRPr lang="en-GB" sz="1100" dirty="0"/>
                  </a:p>
                </p:txBody>
              </p:sp>
            </mc:Choice>
            <mc:Fallback xmlns="">
              <p:sp>
                <p:nvSpPr>
                  <p:cNvPr id="16" name="TextBox 15">
                    <a:extLst>
                      <a:ext uri="{FF2B5EF4-FFF2-40B4-BE49-F238E27FC236}">
                        <a16:creationId xmlns:a16="http://schemas.microsoft.com/office/drawing/2014/main" id="{6ACED40E-647A-6EBB-21EC-0C0FDF6406A4}"/>
                      </a:ext>
                    </a:extLst>
                  </p:cNvPr>
                  <p:cNvSpPr txBox="1">
                    <a:spLocks noRot="1" noChangeAspect="1" noMove="1" noResize="1" noEditPoints="1" noAdjustHandles="1" noChangeArrowheads="1" noChangeShapeType="1" noTextEdit="1"/>
                  </p:cNvSpPr>
                  <p:nvPr/>
                </p:nvSpPr>
                <p:spPr>
                  <a:xfrm>
                    <a:off x="8221980" y="4727120"/>
                    <a:ext cx="656985" cy="266267"/>
                  </a:xfrm>
                  <a:prstGeom prst="rect">
                    <a:avLst/>
                  </a:prstGeom>
                  <a:blipFill>
                    <a:blip r:embed="rId8"/>
                    <a:stretch>
                      <a:fillRect r="-30864" b="-363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61C8B51-8BD3-CC2A-17FD-DA93450A1A92}"/>
                      </a:ext>
                    </a:extLst>
                  </p:cNvPr>
                  <p:cNvSpPr txBox="1"/>
                  <p:nvPr/>
                </p:nvSpPr>
                <p:spPr>
                  <a:xfrm>
                    <a:off x="7264107" y="4291963"/>
                    <a:ext cx="656985" cy="2662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100" b="0" i="1" smtClean="0">
                                  <a:latin typeface="Cambria Math" panose="02040503050406030204" pitchFamily="18" charset="0"/>
                                </a:rPr>
                              </m:ctrlPr>
                            </m:sSubPr>
                            <m:e>
                              <m:d>
                                <m:dPr>
                                  <m:begChr m:val="⟨"/>
                                  <m:endChr m:val="⟩"/>
                                  <m:ctrlPr>
                                    <a:rPr lang="it-IT" sz="1100" b="0" i="1" smtClean="0">
                                      <a:latin typeface="Cambria Math" panose="02040503050406030204" pitchFamily="18" charset="0"/>
                                    </a:rPr>
                                  </m:ctrlPr>
                                </m:dPr>
                                <m:e>
                                  <m:r>
                                    <a:rPr lang="it-IT" sz="1100" b="0" i="1" smtClean="0">
                                      <a:latin typeface="Cambria Math" panose="02040503050406030204" pitchFamily="18" charset="0"/>
                                    </a:rPr>
                                    <m:t>𝜙</m:t>
                                  </m:r>
                                </m:e>
                              </m:d>
                            </m:e>
                            <m:sub>
                              <m:r>
                                <m:rPr>
                                  <m:sty m:val="p"/>
                                </m:rPr>
                                <a:rPr lang="it-IT" sz="1100" b="0" i="0" smtClean="0">
                                  <a:latin typeface="Cambria Math" panose="02040503050406030204" pitchFamily="18" charset="0"/>
                                </a:rPr>
                                <m:t>TRUE</m:t>
                              </m:r>
                            </m:sub>
                          </m:sSub>
                        </m:oMath>
                      </m:oMathPara>
                    </a14:m>
                    <a:endParaRPr lang="en-GB" sz="1100" dirty="0"/>
                  </a:p>
                </p:txBody>
              </p:sp>
            </mc:Choice>
            <mc:Fallback xmlns="">
              <p:sp>
                <p:nvSpPr>
                  <p:cNvPr id="17" name="TextBox 16">
                    <a:extLst>
                      <a:ext uri="{FF2B5EF4-FFF2-40B4-BE49-F238E27FC236}">
                        <a16:creationId xmlns:a16="http://schemas.microsoft.com/office/drawing/2014/main" id="{361C8B51-8BD3-CC2A-17FD-DA93450A1A92}"/>
                      </a:ext>
                    </a:extLst>
                  </p:cNvPr>
                  <p:cNvSpPr txBox="1">
                    <a:spLocks noRot="1" noChangeAspect="1" noMove="1" noResize="1" noEditPoints="1" noAdjustHandles="1" noChangeArrowheads="1" noChangeShapeType="1" noTextEdit="1"/>
                  </p:cNvSpPr>
                  <p:nvPr/>
                </p:nvSpPr>
                <p:spPr>
                  <a:xfrm>
                    <a:off x="7264107" y="4291963"/>
                    <a:ext cx="656985" cy="266267"/>
                  </a:xfrm>
                  <a:prstGeom prst="rect">
                    <a:avLst/>
                  </a:prstGeom>
                  <a:blipFill>
                    <a:blip r:embed="rId9"/>
                    <a:stretch>
                      <a:fillRect r="-23457" b="-36364"/>
                    </a:stretch>
                  </a:blipFill>
                </p:spPr>
                <p:txBody>
                  <a:bodyPr/>
                  <a:lstStyle/>
                  <a:p>
                    <a:r>
                      <a:rPr lang="en-GB">
                        <a:noFill/>
                      </a:rPr>
                      <a:t> </a:t>
                    </a:r>
                  </a:p>
                </p:txBody>
              </p:sp>
            </mc:Fallback>
          </mc:AlternateContent>
        </p:grpSp>
        <p:grpSp>
          <p:nvGrpSpPr>
            <p:cNvPr id="7" name="Group 6">
              <a:extLst>
                <a:ext uri="{FF2B5EF4-FFF2-40B4-BE49-F238E27FC236}">
                  <a16:creationId xmlns:a16="http://schemas.microsoft.com/office/drawing/2014/main" id="{761921DC-6BA5-54DB-3E8F-6917393062CB}"/>
                </a:ext>
              </a:extLst>
            </p:cNvPr>
            <p:cNvGrpSpPr/>
            <p:nvPr/>
          </p:nvGrpSpPr>
          <p:grpSpPr>
            <a:xfrm>
              <a:off x="6264808" y="4795906"/>
              <a:ext cx="852605" cy="646427"/>
              <a:chOff x="6264808" y="4795906"/>
              <a:chExt cx="852605" cy="646427"/>
            </a:xfrm>
          </p:grpSpPr>
          <p:sp>
            <p:nvSpPr>
              <p:cNvPr id="10" name="Arrow: Down 9">
                <a:extLst>
                  <a:ext uri="{FF2B5EF4-FFF2-40B4-BE49-F238E27FC236}">
                    <a16:creationId xmlns:a16="http://schemas.microsoft.com/office/drawing/2014/main" id="{2CC5F1A1-CA17-156E-D2EB-1E3D1844F2A9}"/>
                  </a:ext>
                </a:extLst>
              </p:cNvPr>
              <p:cNvSpPr/>
              <p:nvPr/>
            </p:nvSpPr>
            <p:spPr>
              <a:xfrm rot="16200000">
                <a:off x="6458817" y="5154819"/>
                <a:ext cx="93505" cy="481524"/>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3B3B8C-5F0E-5D38-8AF1-BE6DD19588A0}"/>
                      </a:ext>
                    </a:extLst>
                  </p:cNvPr>
                  <p:cNvSpPr txBox="1"/>
                  <p:nvPr/>
                </p:nvSpPr>
                <p:spPr>
                  <a:xfrm>
                    <a:off x="6264808" y="4795906"/>
                    <a:ext cx="852605" cy="521706"/>
                  </a:xfrm>
                  <a:prstGeom prst="rect">
                    <a:avLst/>
                  </a:prstGeom>
                  <a:noFill/>
                </p:spPr>
                <p:txBody>
                  <a:bodyPr wrap="square">
                    <a:spAutoFit/>
                  </a:bodyPr>
                  <a:lstStyle/>
                  <a:p>
                    <a14:m>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𝑣</m:t>
                            </m:r>
                          </m:e>
                          <m:sub>
                            <m:r>
                              <a:rPr lang="it-IT" sz="2000" b="0" i="1" smtClean="0">
                                <a:latin typeface="Cambria Math" panose="02040503050406030204" pitchFamily="18" charset="0"/>
                              </a:rPr>
                              <m:t>𝑤</m:t>
                            </m:r>
                          </m:sub>
                        </m:sSub>
                      </m:oMath>
                    </a14:m>
                    <a:r>
                      <a:rPr lang="en-GB" sz="2000" dirty="0"/>
                      <a:t>?</a:t>
                    </a:r>
                  </a:p>
                </p:txBody>
              </p:sp>
            </mc:Choice>
            <mc:Fallback xmlns="">
              <p:sp>
                <p:nvSpPr>
                  <p:cNvPr id="11" name="TextBox 10">
                    <a:extLst>
                      <a:ext uri="{FF2B5EF4-FFF2-40B4-BE49-F238E27FC236}">
                        <a16:creationId xmlns:a16="http://schemas.microsoft.com/office/drawing/2014/main" id="{F43B3B8C-5F0E-5D38-8AF1-BE6DD19588A0}"/>
                      </a:ext>
                    </a:extLst>
                  </p:cNvPr>
                  <p:cNvSpPr txBox="1">
                    <a:spLocks noRot="1" noChangeAspect="1" noMove="1" noResize="1" noEditPoints="1" noAdjustHandles="1" noChangeArrowheads="1" noChangeShapeType="1" noTextEdit="1"/>
                  </p:cNvSpPr>
                  <p:nvPr/>
                </p:nvSpPr>
                <p:spPr>
                  <a:xfrm>
                    <a:off x="6264808" y="4795906"/>
                    <a:ext cx="852605" cy="521706"/>
                  </a:xfrm>
                  <a:prstGeom prst="rect">
                    <a:avLst/>
                  </a:prstGeom>
                  <a:blipFill>
                    <a:blip r:embed="rId10"/>
                    <a:stretch>
                      <a:fillRect t="-7576" r="-4673" b="-27273"/>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2707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43196-9874-5EE2-B1A8-68636388A58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582BD2F-B6E2-DCF8-DEF6-84FC5EE1BE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4" name="Title 1">
            <a:extLst>
              <a:ext uri="{FF2B5EF4-FFF2-40B4-BE49-F238E27FC236}">
                <a16:creationId xmlns:a16="http://schemas.microsoft.com/office/drawing/2014/main" id="{FB9A2002-4FF7-B5B2-4CD3-D57BCB524D87}"/>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Thanks for listening!</a:t>
            </a:r>
            <a:br>
              <a:rPr lang="en-GB" sz="2000" dirty="0"/>
            </a:br>
            <a:endParaRPr lang="en-GB" sz="1400" dirty="0"/>
          </a:p>
        </p:txBody>
      </p:sp>
      <p:pic>
        <p:nvPicPr>
          <p:cNvPr id="8" name="Picture 7">
            <a:extLst>
              <a:ext uri="{FF2B5EF4-FFF2-40B4-BE49-F238E27FC236}">
                <a16:creationId xmlns:a16="http://schemas.microsoft.com/office/drawing/2014/main" id="{8476D523-8AA8-8C8A-6E48-65AA09B83417}"/>
              </a:ext>
            </a:extLst>
          </p:cNvPr>
          <p:cNvPicPr>
            <a:picLocks noChangeAspect="1"/>
          </p:cNvPicPr>
          <p:nvPr/>
        </p:nvPicPr>
        <p:blipFill>
          <a:blip r:embed="rId5"/>
          <a:stretch>
            <a:fillRect/>
          </a:stretch>
        </p:blipFill>
        <p:spPr>
          <a:xfrm>
            <a:off x="2257505" y="679737"/>
            <a:ext cx="240665" cy="260311"/>
          </a:xfrm>
          <a:prstGeom prst="rect">
            <a:avLst/>
          </a:prstGeom>
        </p:spPr>
      </p:pic>
      <p:sp>
        <p:nvSpPr>
          <p:cNvPr id="48" name="Slide Number Placeholder 47">
            <a:extLst>
              <a:ext uri="{FF2B5EF4-FFF2-40B4-BE49-F238E27FC236}">
                <a16:creationId xmlns:a16="http://schemas.microsoft.com/office/drawing/2014/main" id="{D58073FC-D3B5-5FA0-D9C9-698850355A42}"/>
              </a:ext>
            </a:extLst>
          </p:cNvPr>
          <p:cNvSpPr>
            <a:spLocks noGrp="1"/>
          </p:cNvSpPr>
          <p:nvPr>
            <p:ph type="sldNum" sz="quarter" idx="12"/>
          </p:nvPr>
        </p:nvSpPr>
        <p:spPr/>
        <p:txBody>
          <a:bodyPr/>
          <a:lstStyle/>
          <a:p>
            <a:r>
              <a:rPr lang="en-US"/>
              <a:t>12</a:t>
            </a:r>
            <a:endParaRPr lang="en-US" dirty="0"/>
          </a:p>
        </p:txBody>
      </p:sp>
      <p:sp>
        <p:nvSpPr>
          <p:cNvPr id="15" name="TextBox 14">
            <a:extLst>
              <a:ext uri="{FF2B5EF4-FFF2-40B4-BE49-F238E27FC236}">
                <a16:creationId xmlns:a16="http://schemas.microsoft.com/office/drawing/2014/main" id="{FE7587D2-DCFB-815E-E06B-BF2C5EF9626D}"/>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GW Production |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Outcome</a:t>
            </a:r>
          </a:p>
        </p:txBody>
      </p:sp>
      <p:pic>
        <p:nvPicPr>
          <p:cNvPr id="21" name="Picture 20" descr="A qr code with a colorful diamond&#10;&#10;Description automatically generated">
            <a:extLst>
              <a:ext uri="{FF2B5EF4-FFF2-40B4-BE49-F238E27FC236}">
                <a16:creationId xmlns:a16="http://schemas.microsoft.com/office/drawing/2014/main" id="{EBF27DB4-4D14-95A4-2E72-E6B18B0C68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7256" y="1197903"/>
            <a:ext cx="5340252" cy="5150916"/>
          </a:xfrm>
          <a:prstGeom prst="rect">
            <a:avLst/>
          </a:prstGeom>
        </p:spPr>
      </p:pic>
      <p:pic>
        <p:nvPicPr>
          <p:cNvPr id="23" name="Picture 22" descr="A screenshot of a computer screen&#10;&#10;Description automatically generated">
            <a:extLst>
              <a:ext uri="{FF2B5EF4-FFF2-40B4-BE49-F238E27FC236}">
                <a16:creationId xmlns:a16="http://schemas.microsoft.com/office/drawing/2014/main" id="{10B4A6A5-915E-3DD6-9266-25BA83A658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5962" y="1411010"/>
            <a:ext cx="3492957" cy="4937809"/>
          </a:xfrm>
          <a:prstGeom prst="rect">
            <a:avLst/>
          </a:prstGeom>
        </p:spPr>
      </p:pic>
    </p:spTree>
    <p:custDataLst>
      <p:tags r:id="rId1"/>
    </p:custDataLst>
    <p:extLst>
      <p:ext uri="{BB962C8B-B14F-4D97-AF65-F5344CB8AC3E}">
        <p14:creationId xmlns:p14="http://schemas.microsoft.com/office/powerpoint/2010/main" val="308682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272EC-B0BF-421B-93F5-ADDA663D7729}"/>
              </a:ext>
            </a:extLst>
          </p:cNvPr>
          <p:cNvSpPr>
            <a:spLocks noGrp="1"/>
          </p:cNvSpPr>
          <p:nvPr>
            <p:ph type="ctrTitle"/>
          </p:nvPr>
        </p:nvSpPr>
        <p:spPr/>
        <p:txBody>
          <a:bodyPr>
            <a:normAutofit/>
          </a:bodyPr>
          <a:lstStyle/>
          <a:p>
            <a:r>
              <a:rPr lang="en-GB" dirty="0"/>
              <a:t>Additional</a:t>
            </a:r>
            <a:br>
              <a:rPr lang="en-GB" dirty="0"/>
            </a:br>
            <a:r>
              <a:rPr lang="en-GB" sz="4000" dirty="0"/>
              <a:t>slides</a:t>
            </a:r>
            <a:endParaRPr lang="en-GB" dirty="0"/>
          </a:p>
        </p:txBody>
      </p:sp>
      <p:sp>
        <p:nvSpPr>
          <p:cNvPr id="5" name="Subtitle 4">
            <a:extLst>
              <a:ext uri="{FF2B5EF4-FFF2-40B4-BE49-F238E27FC236}">
                <a16:creationId xmlns:a16="http://schemas.microsoft.com/office/drawing/2014/main" id="{9A00E46B-855E-43AF-B66B-D74B7ED9DA57}"/>
              </a:ext>
            </a:extLst>
          </p:cNvPr>
          <p:cNvSpPr>
            <a:spLocks noGrp="1"/>
          </p:cNvSpPr>
          <p:nvPr>
            <p:ph type="subTitle" idx="1"/>
          </p:nvPr>
        </p:nvSpPr>
        <p:spPr/>
        <p:txBody>
          <a:bodyPr/>
          <a:lstStyle/>
          <a:p>
            <a:r>
              <a:rPr lang="en-GB" dirty="0"/>
              <a:t> </a:t>
            </a:r>
          </a:p>
        </p:txBody>
      </p:sp>
    </p:spTree>
    <p:extLst>
      <p:ext uri="{BB962C8B-B14F-4D97-AF65-F5344CB8AC3E}">
        <p14:creationId xmlns:p14="http://schemas.microsoft.com/office/powerpoint/2010/main" val="100706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A7439-0FF8-1537-D505-EDAAC90B8700}"/>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Outcome</a:t>
            </a:r>
            <a:br>
              <a:rPr lang="en-GB" sz="2000" dirty="0"/>
            </a:br>
            <a:r>
              <a:rPr lang="en-GB" sz="1400" dirty="0"/>
              <a:t>From Particle Physics to Cosmology</a:t>
            </a:r>
          </a:p>
        </p:txBody>
      </p:sp>
      <p:sp>
        <p:nvSpPr>
          <p:cNvPr id="21" name="Slide Number Placeholder 20">
            <a:extLst>
              <a:ext uri="{FF2B5EF4-FFF2-40B4-BE49-F238E27FC236}">
                <a16:creationId xmlns:a16="http://schemas.microsoft.com/office/drawing/2014/main" id="{65504EE9-465F-49C7-AB70-91B05E0C85F9}"/>
              </a:ext>
            </a:extLst>
          </p:cNvPr>
          <p:cNvSpPr>
            <a:spLocks noGrp="1"/>
          </p:cNvSpPr>
          <p:nvPr>
            <p:ph type="sldNum" sz="quarter" idx="12"/>
          </p:nvPr>
        </p:nvSpPr>
        <p:spPr/>
        <p:txBody>
          <a:bodyPr/>
          <a:lstStyle/>
          <a:p>
            <a:fld id="{6D22F896-40B5-4ADD-8801-0D06FADFA095}" type="slidenum">
              <a:rPr lang="en-GB" smtClean="0"/>
              <a:t>15</a:t>
            </a:fld>
            <a:endParaRPr lang="en-GB" dirty="0"/>
          </a:p>
        </p:txBody>
      </p:sp>
      <p:pic>
        <p:nvPicPr>
          <p:cNvPr id="67" name="Picture 66">
            <a:extLst>
              <a:ext uri="{FF2B5EF4-FFF2-40B4-BE49-F238E27FC236}">
                <a16:creationId xmlns:a16="http://schemas.microsoft.com/office/drawing/2014/main" id="{ED61D200-27E4-1E7B-9451-3D7B5DD3500D}"/>
              </a:ext>
            </a:extLst>
          </p:cNvPr>
          <p:cNvPicPr>
            <a:picLocks noChangeAspect="1"/>
          </p:cNvPicPr>
          <p:nvPr/>
        </p:nvPicPr>
        <p:blipFill>
          <a:blip r:embed="rId3"/>
          <a:stretch>
            <a:fillRect/>
          </a:stretch>
        </p:blipFill>
        <p:spPr>
          <a:xfrm>
            <a:off x="2257505" y="679737"/>
            <a:ext cx="240665" cy="260311"/>
          </a:xfrm>
          <a:prstGeom prst="rect">
            <a:avLst/>
          </a:prstGeom>
        </p:spPr>
      </p:pic>
      <p:pic>
        <p:nvPicPr>
          <p:cNvPr id="8" name="Picture 7">
            <a:extLst>
              <a:ext uri="{FF2B5EF4-FFF2-40B4-BE49-F238E27FC236}">
                <a16:creationId xmlns:a16="http://schemas.microsoft.com/office/drawing/2014/main" id="{3FDF5E35-7FB8-142D-5C82-3620DCCEE101}"/>
              </a:ext>
            </a:extLst>
          </p:cNvPr>
          <p:cNvPicPr>
            <a:picLocks noChangeAspect="1"/>
          </p:cNvPicPr>
          <p:nvPr/>
        </p:nvPicPr>
        <p:blipFill>
          <a:blip r:embed="rId3"/>
          <a:stretch>
            <a:fillRect/>
          </a:stretch>
        </p:blipFill>
        <p:spPr>
          <a:xfrm>
            <a:off x="2174718" y="1552444"/>
            <a:ext cx="240665" cy="333120"/>
          </a:xfrm>
          <a:prstGeom prst="rect">
            <a:avLst/>
          </a:prstGeom>
        </p:spPr>
      </p:pic>
      <p:grpSp>
        <p:nvGrpSpPr>
          <p:cNvPr id="38" name="Group 37">
            <a:extLst>
              <a:ext uri="{FF2B5EF4-FFF2-40B4-BE49-F238E27FC236}">
                <a16:creationId xmlns:a16="http://schemas.microsoft.com/office/drawing/2014/main" id="{EF6864AA-71B8-5C6A-1D8A-9EDC0E4D8405}"/>
              </a:ext>
            </a:extLst>
          </p:cNvPr>
          <p:cNvGrpSpPr/>
          <p:nvPr/>
        </p:nvGrpSpPr>
        <p:grpSpPr>
          <a:xfrm>
            <a:off x="1670493" y="2158995"/>
            <a:ext cx="2368946" cy="1763269"/>
            <a:chOff x="1753280" y="1010097"/>
            <a:chExt cx="2368946" cy="1377877"/>
          </a:xfrm>
        </p:grpSpPr>
        <p:sp>
          <p:nvSpPr>
            <p:cNvPr id="20" name="Arrow: Down 19">
              <a:extLst>
                <a:ext uri="{FF2B5EF4-FFF2-40B4-BE49-F238E27FC236}">
                  <a16:creationId xmlns:a16="http://schemas.microsoft.com/office/drawing/2014/main" id="{B6CB69F8-7EFC-A56A-77F1-061E7C2DB9C8}"/>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123C079A-B331-DBBB-CAEA-F7F14CB2A750}"/>
                </a:ext>
              </a:extLst>
            </p:cNvPr>
            <p:cNvGrpSpPr/>
            <p:nvPr/>
          </p:nvGrpSpPr>
          <p:grpSpPr>
            <a:xfrm>
              <a:off x="1753280" y="1554970"/>
              <a:ext cx="2368946" cy="833004"/>
              <a:chOff x="1776334" y="679736"/>
              <a:chExt cx="2368946" cy="833004"/>
            </a:xfrm>
          </p:grpSpPr>
          <p:sp>
            <p:nvSpPr>
              <p:cNvPr id="27" name="TextBox 26">
                <a:extLst>
                  <a:ext uri="{FF2B5EF4-FFF2-40B4-BE49-F238E27FC236}">
                    <a16:creationId xmlns:a16="http://schemas.microsoft.com/office/drawing/2014/main" id="{9A9CC0E5-0C0C-F920-FA09-D7E8729329E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en-GB" sz="1600" dirty="0">
                    <a:solidFill>
                      <a:schemeClr val="tx1"/>
                    </a:solidFill>
                  </a:rPr>
                  <a:t>PT parameters</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43A9E1-D1D4-A298-4597-08AC7E0D26AA}"/>
                      </a:ext>
                    </a:extLst>
                  </p:cNvPr>
                  <p:cNvSpPr txBox="1"/>
                  <p:nvPr/>
                </p:nvSpPr>
                <p:spPr>
                  <a:xfrm>
                    <a:off x="2589874" y="1046073"/>
                    <a:ext cx="1438821" cy="466667"/>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14:m>
                      <m:oMath xmlns:m="http://schemas.openxmlformats.org/officeDocument/2006/math">
                        <m:sSub>
                          <m:sSubPr>
                            <m:ctrlPr>
                              <a:rPr lang="it-IT" sz="1200" b="0" i="1" smtClean="0">
                                <a:solidFill>
                                  <a:schemeClr val="bg1"/>
                                </a:solidFill>
                                <a:latin typeface="Cambria Math" panose="02040503050406030204" pitchFamily="18" charset="0"/>
                              </a:rPr>
                            </m:ctrlPr>
                          </m:sSubPr>
                          <m:e>
                            <m:r>
                              <a:rPr lang="it-IT" sz="1200" b="0" i="1" smtClean="0">
                                <a:solidFill>
                                  <a:schemeClr val="bg1"/>
                                </a:solidFill>
                                <a:latin typeface="Cambria Math" panose="02040503050406030204" pitchFamily="18" charset="0"/>
                              </a:rPr>
                              <m:t>𝑇</m:t>
                            </m:r>
                          </m:e>
                          <m:sub>
                            <m:r>
                              <a:rPr lang="it-IT" sz="1200" b="0" i="1" smtClean="0">
                                <a:solidFill>
                                  <a:schemeClr val="bg1"/>
                                </a:solidFill>
                                <a:latin typeface="Cambria Math" panose="02040503050406030204" pitchFamily="18" charset="0"/>
                              </a:rPr>
                              <m:t>𝑝</m:t>
                            </m:r>
                          </m:sub>
                        </m:sSub>
                      </m:oMath>
                    </a14:m>
                    <a:r>
                      <a:rPr lang="en-GB" sz="1200" dirty="0">
                        <a:solidFill>
                          <a:schemeClr val="bg1"/>
                        </a:solidFill>
                      </a:rPr>
                      <a:t>, strength </a:t>
                    </a:r>
                    <a14:m>
                      <m:oMath xmlns:m="http://schemas.openxmlformats.org/officeDocument/2006/math">
                        <m:r>
                          <a:rPr lang="en-GB" sz="1200" b="0" i="1" smtClean="0">
                            <a:solidFill>
                              <a:schemeClr val="bg1"/>
                            </a:solidFill>
                            <a:latin typeface="Cambria Math" panose="02040503050406030204" pitchFamily="18" charset="0"/>
                          </a:rPr>
                          <m:t>𝛼</m:t>
                        </m:r>
                        <m:r>
                          <a:rPr lang="it-IT" sz="1200" b="0" i="0" smtClean="0">
                            <a:solidFill>
                              <a:schemeClr val="bg1"/>
                            </a:solidFill>
                            <a:latin typeface="Cambria Math" panose="02040503050406030204" pitchFamily="18" charset="0"/>
                          </a:rPr>
                          <m:t>,</m:t>
                        </m:r>
                      </m:oMath>
                    </a14:m>
                    <a:endParaRPr lang="en-GB" sz="1200" dirty="0">
                      <a:solidFill>
                        <a:schemeClr val="bg1"/>
                      </a:solidFill>
                    </a:endParaRPr>
                  </a:p>
                  <a:p>
                    <a:pPr algn="ctr"/>
                    <a:r>
                      <a:rPr lang="en-GB" sz="1200" dirty="0">
                        <a:solidFill>
                          <a:schemeClr val="bg1"/>
                        </a:solidFill>
                      </a:rPr>
                      <a:t>duration </a:t>
                    </a:r>
                    <a14:m>
                      <m:oMath xmlns:m="http://schemas.openxmlformats.org/officeDocument/2006/math">
                        <m:sSup>
                          <m:sSupPr>
                            <m:ctrlPr>
                              <a:rPr lang="en-GB" sz="1200" b="0" i="1" smtClean="0">
                                <a:solidFill>
                                  <a:schemeClr val="bg1"/>
                                </a:solidFill>
                                <a:latin typeface="Cambria Math" panose="02040503050406030204" pitchFamily="18" charset="0"/>
                              </a:rPr>
                            </m:ctrlPr>
                          </m:sSupPr>
                          <m:e>
                            <m:r>
                              <a:rPr lang="en-GB" sz="1200" b="0" i="1" smtClean="0">
                                <a:solidFill>
                                  <a:schemeClr val="bg1"/>
                                </a:solidFill>
                                <a:latin typeface="Cambria Math" panose="02040503050406030204" pitchFamily="18" charset="0"/>
                              </a:rPr>
                              <m:t>𝛽</m:t>
                            </m:r>
                          </m:e>
                          <m:sup>
                            <m:r>
                              <a:rPr lang="en-GB" sz="1200" b="0" i="1" smtClean="0">
                                <a:solidFill>
                                  <a:schemeClr val="bg1"/>
                                </a:solidFill>
                                <a:latin typeface="Cambria Math" panose="02040503050406030204" pitchFamily="18" charset="0"/>
                              </a:rPr>
                              <m:t>−1</m:t>
                            </m:r>
                          </m:sup>
                        </m:sSup>
                      </m:oMath>
                    </a14:m>
                    <a:r>
                      <a:rPr lang="en-GB" sz="1200" dirty="0">
                        <a:solidFill>
                          <a:schemeClr val="bg1"/>
                        </a:solidFill>
                      </a:rPr>
                      <a:t>,…</a:t>
                    </a:r>
                  </a:p>
                </p:txBody>
              </p:sp>
            </mc:Choice>
            <mc:Fallback xmlns="">
              <p:sp>
                <p:nvSpPr>
                  <p:cNvPr id="36" name="TextBox 35">
                    <a:extLst>
                      <a:ext uri="{FF2B5EF4-FFF2-40B4-BE49-F238E27FC236}">
                        <a16:creationId xmlns:a16="http://schemas.microsoft.com/office/drawing/2014/main" id="{C843A9E1-D1D4-A298-4597-08AC7E0D26AA}"/>
                      </a:ext>
                    </a:extLst>
                  </p:cNvPr>
                  <p:cNvSpPr txBox="1">
                    <a:spLocks noRot="1" noChangeAspect="1" noMove="1" noResize="1" noEditPoints="1" noAdjustHandles="1" noChangeArrowheads="1" noChangeShapeType="1" noTextEdit="1"/>
                  </p:cNvSpPr>
                  <p:nvPr/>
                </p:nvSpPr>
                <p:spPr>
                  <a:xfrm>
                    <a:off x="2589874" y="1046073"/>
                    <a:ext cx="1438821" cy="466667"/>
                  </a:xfrm>
                  <a:prstGeom prst="roundRect">
                    <a:avLst/>
                  </a:prstGeom>
                  <a:blipFill>
                    <a:blip r:embed="rId4"/>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37" name="Group 36">
            <a:extLst>
              <a:ext uri="{FF2B5EF4-FFF2-40B4-BE49-F238E27FC236}">
                <a16:creationId xmlns:a16="http://schemas.microsoft.com/office/drawing/2014/main" id="{95A23E0F-14DB-4C18-DF30-D73A99707199}"/>
              </a:ext>
            </a:extLst>
          </p:cNvPr>
          <p:cNvGrpSpPr/>
          <p:nvPr/>
        </p:nvGrpSpPr>
        <p:grpSpPr>
          <a:xfrm>
            <a:off x="1693547" y="1552443"/>
            <a:ext cx="2368946" cy="1002392"/>
            <a:chOff x="1776334" y="679736"/>
            <a:chExt cx="2368946" cy="783302"/>
          </a:xfrm>
        </p:grpSpPr>
        <p:sp>
          <p:nvSpPr>
            <p:cNvPr id="17" name="TextBox 16">
              <a:extLst>
                <a:ext uri="{FF2B5EF4-FFF2-40B4-BE49-F238E27FC236}">
                  <a16:creationId xmlns:a16="http://schemas.microsoft.com/office/drawing/2014/main" id="{C4F084CF-5B11-8F3C-4002-9A17CAB0CD9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en-GB" sz="1600" dirty="0">
                  <a:solidFill>
                    <a:schemeClr val="tx1"/>
                  </a:solidFill>
                </a:rPr>
                <a:t>Particle physics model</a:t>
              </a:r>
            </a:p>
          </p:txBody>
        </p:sp>
        <p:sp>
          <p:nvSpPr>
            <p:cNvPr id="18" name="TextBox 17">
              <a:extLst>
                <a:ext uri="{FF2B5EF4-FFF2-40B4-BE49-F238E27FC236}">
                  <a16:creationId xmlns:a16="http://schemas.microsoft.com/office/drawing/2014/main" id="{7D8C6CC5-06A7-B282-7402-AABA20543602}"/>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en-GB" sz="1200" dirty="0">
                  <a:solidFill>
                    <a:schemeClr val="bg1"/>
                  </a:solidFill>
                </a:rPr>
                <a:t>thermal EFT</a:t>
              </a:r>
              <a:endParaRPr lang="en-GB" sz="1600" dirty="0">
                <a:solidFill>
                  <a:schemeClr val="bg1"/>
                </a:solidFill>
              </a:endParaRPr>
            </a:p>
          </p:txBody>
        </p:sp>
      </p:grpSp>
      <p:grpSp>
        <p:nvGrpSpPr>
          <p:cNvPr id="54" name="Group 53">
            <a:extLst>
              <a:ext uri="{FF2B5EF4-FFF2-40B4-BE49-F238E27FC236}">
                <a16:creationId xmlns:a16="http://schemas.microsoft.com/office/drawing/2014/main" id="{65AF2648-89AA-7494-DFAB-1F34EBAA5C92}"/>
              </a:ext>
            </a:extLst>
          </p:cNvPr>
          <p:cNvGrpSpPr/>
          <p:nvPr/>
        </p:nvGrpSpPr>
        <p:grpSpPr>
          <a:xfrm>
            <a:off x="4039439" y="940048"/>
            <a:ext cx="6890144" cy="2214818"/>
            <a:chOff x="4039439" y="940048"/>
            <a:chExt cx="6890144" cy="2214818"/>
          </a:xfrm>
        </p:grpSpPr>
        <p:cxnSp>
          <p:nvCxnSpPr>
            <p:cNvPr id="14" name="Connector: Curved 13">
              <a:extLst>
                <a:ext uri="{FF2B5EF4-FFF2-40B4-BE49-F238E27FC236}">
                  <a16:creationId xmlns:a16="http://schemas.microsoft.com/office/drawing/2014/main" id="{F2FF6378-0867-119C-0E8A-84F5DDF1010F}"/>
                </a:ext>
              </a:extLst>
            </p:cNvPr>
            <p:cNvCxnSpPr>
              <a:cxnSpLocks/>
              <a:stCxn id="27" idx="3"/>
              <a:endCxn id="31" idx="1"/>
            </p:cNvCxnSpPr>
            <p:nvPr/>
          </p:nvCxnSpPr>
          <p:spPr>
            <a:xfrm flipV="1">
              <a:off x="4039439" y="1725588"/>
              <a:ext cx="1550643" cy="1429278"/>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1563167-2ADC-6E8C-DE7D-6BFAB4CF1084}"/>
                    </a:ext>
                  </a:extLst>
                </p:cNvPr>
                <p:cNvSpPr txBox="1"/>
                <p:nvPr/>
              </p:nvSpPr>
              <p:spPr>
                <a:xfrm>
                  <a:off x="5590082" y="940048"/>
                  <a:ext cx="5339501" cy="1571079"/>
                </a:xfrm>
                <a:prstGeom prst="rect">
                  <a:avLst/>
                </a:prstGeom>
                <a:noFill/>
              </p:spPr>
              <p:txBody>
                <a:bodyPr wrap="square" lIns="144000" rtlCol="0" anchor="b" anchorCtr="0">
                  <a:noAutofit/>
                </a:bodyPr>
                <a:lstStyle/>
                <a:p>
                  <a:pPr>
                    <a:spcAft>
                      <a:spcPts val="600"/>
                    </a:spcAft>
                  </a:pPr>
                  <a:r>
                    <a:rPr lang="en-GB" sz="1700" b="0" dirty="0"/>
                    <a:t>Nucleation criterion: </a:t>
                  </a:r>
                  <a14:m>
                    <m:oMath xmlns:m="http://schemas.openxmlformats.org/officeDocument/2006/math">
                      <m:nary>
                        <m:naryPr>
                          <m:ctrlPr>
                            <a:rPr lang="en-GB" sz="1700" b="0" i="1" smtClean="0">
                              <a:latin typeface="Cambria Math" panose="02040503050406030204" pitchFamily="18" charset="0"/>
                            </a:rPr>
                          </m:ctrlPr>
                        </m:naryPr>
                        <m:sub>
                          <m:sSub>
                            <m:sSubPr>
                              <m:ctrlPr>
                                <a:rPr lang="en-GB" sz="1700" b="0" i="1" smtClean="0">
                                  <a:latin typeface="Cambria Math" panose="02040503050406030204" pitchFamily="18" charset="0"/>
                                </a:rPr>
                              </m:ctrlPr>
                            </m:sSubPr>
                            <m:e>
                              <m:r>
                                <m:rPr>
                                  <m:brk m:alnAt="23"/>
                                </m:rPr>
                                <a:rPr lang="en-GB" sz="1700" b="0" i="1" smtClean="0">
                                  <a:latin typeface="Cambria Math" panose="02040503050406030204" pitchFamily="18" charset="0"/>
                                </a:rPr>
                                <m:t>𝑇</m:t>
                              </m:r>
                            </m:e>
                            <m:sub>
                              <m:r>
                                <m:rPr>
                                  <m:brk m:alnAt="23"/>
                                </m:rPr>
                                <a:rPr lang="en-GB" sz="1700" b="0" i="1" smtClean="0">
                                  <a:latin typeface="Cambria Math" panose="02040503050406030204" pitchFamily="18" charset="0"/>
                                </a:rPr>
                                <m:t>𝑛</m:t>
                              </m:r>
                            </m:sub>
                          </m:sSub>
                        </m:sub>
                        <m:sup>
                          <m:sSub>
                            <m:sSubPr>
                              <m:ctrlPr>
                                <a:rPr lang="en-GB" sz="1700" b="0" i="1" smtClean="0">
                                  <a:latin typeface="Cambria Math" panose="02040503050406030204" pitchFamily="18" charset="0"/>
                                </a:rPr>
                              </m:ctrlPr>
                            </m:sSubPr>
                            <m:e>
                              <m:r>
                                <a:rPr lang="en-GB" sz="1700" b="0" i="1" smtClean="0">
                                  <a:latin typeface="Cambria Math" panose="02040503050406030204" pitchFamily="18" charset="0"/>
                                </a:rPr>
                                <m:t>𝑇</m:t>
                              </m:r>
                            </m:e>
                            <m:sub>
                              <m:r>
                                <a:rPr lang="en-GB" sz="1700" b="0" i="1" smtClean="0">
                                  <a:latin typeface="Cambria Math" panose="02040503050406030204" pitchFamily="18" charset="0"/>
                                </a:rPr>
                                <m:t>𝑐</m:t>
                              </m:r>
                            </m:sub>
                          </m:sSub>
                        </m:sup>
                        <m:e>
                          <m:r>
                            <a:rPr lang="en-GB" sz="1700" b="0" i="1" smtClean="0">
                              <a:latin typeface="Cambria Math" panose="02040503050406030204" pitchFamily="18" charset="0"/>
                            </a:rPr>
                            <m:t>𝑑𝑇</m:t>
                          </m:r>
                          <m:f>
                            <m:fPr>
                              <m:ctrlPr>
                                <a:rPr lang="en-GB" sz="1700" b="0" i="1" smtClean="0">
                                  <a:latin typeface="Cambria Math" panose="02040503050406030204" pitchFamily="18" charset="0"/>
                                </a:rPr>
                              </m:ctrlPr>
                            </m:fPr>
                            <m:num>
                              <m:r>
                                <m:rPr>
                                  <m:sty m:val="p"/>
                                </m:rPr>
                                <a:rPr lang="en-GB" sz="1700" b="0" i="0" smtClean="0">
                                  <a:latin typeface="Cambria Math" panose="02040503050406030204" pitchFamily="18" charset="0"/>
                                </a:rPr>
                                <m:t>Γ</m:t>
                              </m:r>
                              <m:d>
                                <m:dPr>
                                  <m:ctrlPr>
                                    <a:rPr lang="en-GB" sz="1700" b="0" i="1" smtClean="0">
                                      <a:latin typeface="Cambria Math" panose="02040503050406030204" pitchFamily="18" charset="0"/>
                                    </a:rPr>
                                  </m:ctrlPr>
                                </m:dPr>
                                <m:e>
                                  <m:r>
                                    <a:rPr lang="en-GB" sz="1700" b="0" i="1" smtClean="0">
                                      <a:latin typeface="Cambria Math" panose="02040503050406030204" pitchFamily="18" charset="0"/>
                                    </a:rPr>
                                    <m:t>𝑇</m:t>
                                  </m:r>
                                </m:e>
                              </m:d>
                            </m:num>
                            <m:den>
                              <m:r>
                                <a:rPr lang="en-GB" sz="1700" b="0" i="1" smtClean="0">
                                  <a:latin typeface="Cambria Math" panose="02040503050406030204" pitchFamily="18" charset="0"/>
                                </a:rPr>
                                <m:t>𝑇</m:t>
                              </m:r>
                              <m:r>
                                <a:rPr lang="en-GB" sz="1700" b="0" i="1" smtClean="0">
                                  <a:latin typeface="Cambria Math" panose="02040503050406030204" pitchFamily="18" charset="0"/>
                                </a:rPr>
                                <m:t> </m:t>
                              </m:r>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𝐻</m:t>
                                  </m:r>
                                </m:e>
                                <m:sup>
                                  <m:r>
                                    <a:rPr lang="en-GB" sz="1700" b="0" i="1" smtClean="0">
                                      <a:latin typeface="Cambria Math" panose="02040503050406030204" pitchFamily="18" charset="0"/>
                                    </a:rPr>
                                    <m:t>4</m:t>
                                  </m:r>
                                </m:sup>
                              </m:sSup>
                              <m:d>
                                <m:dPr>
                                  <m:ctrlPr>
                                    <a:rPr lang="en-GB" sz="1700" b="0" i="1" smtClean="0">
                                      <a:latin typeface="Cambria Math" panose="02040503050406030204" pitchFamily="18" charset="0"/>
                                    </a:rPr>
                                  </m:ctrlPr>
                                </m:dPr>
                                <m:e>
                                  <m:r>
                                    <a:rPr lang="en-GB" sz="1700" b="0" i="1" smtClean="0">
                                      <a:latin typeface="Cambria Math" panose="02040503050406030204" pitchFamily="18" charset="0"/>
                                    </a:rPr>
                                    <m:t>𝑇</m:t>
                                  </m:r>
                                </m:e>
                              </m:d>
                            </m:den>
                          </m:f>
                        </m:e>
                      </m:nary>
                      <m:r>
                        <a:rPr lang="en-GB" sz="1700" b="0" i="1" smtClean="0">
                          <a:latin typeface="Cambria Math" panose="02040503050406030204" pitchFamily="18" charset="0"/>
                        </a:rPr>
                        <m:t>≈1</m:t>
                      </m:r>
                    </m:oMath>
                  </a14:m>
                  <a:endParaRPr lang="en-GB" sz="1700" dirty="0"/>
                </a:p>
                <a:p>
                  <a:pPr algn="r"/>
                  <a14:m>
                    <m:oMath xmlns:m="http://schemas.openxmlformats.org/officeDocument/2006/math">
                      <m:r>
                        <m:rPr>
                          <m:sty m:val="p"/>
                        </m:rPr>
                        <a:rPr lang="en-GB" sz="1600" b="0" i="0" smtClean="0">
                          <a:solidFill>
                            <a:srgbClr val="BAD6EE"/>
                          </a:solidFill>
                          <a:latin typeface="Cambria Math" panose="02040503050406030204" pitchFamily="18" charset="0"/>
                        </a:rPr>
                        <m:t>Γ</m:t>
                      </m:r>
                      <m:d>
                        <m:dPr>
                          <m:ctrlPr>
                            <a:rPr lang="en-GB" sz="1600" b="0" i="1" smtClean="0">
                              <a:solidFill>
                                <a:srgbClr val="BAD6EE"/>
                              </a:solidFill>
                              <a:latin typeface="Cambria Math" panose="02040503050406030204" pitchFamily="18" charset="0"/>
                            </a:rPr>
                          </m:ctrlPr>
                        </m:dPr>
                        <m:e>
                          <m:r>
                            <a:rPr lang="en-GB" sz="1600" b="0" i="1" smtClean="0">
                              <a:solidFill>
                                <a:srgbClr val="BAD6EE"/>
                              </a:solidFill>
                              <a:latin typeface="Cambria Math" panose="02040503050406030204" pitchFamily="18" charset="0"/>
                            </a:rPr>
                            <m:t>𝑇</m:t>
                          </m:r>
                        </m:e>
                      </m:d>
                      <m:r>
                        <a:rPr lang="en-GB" sz="1600" b="0" i="1" smtClean="0">
                          <a:solidFill>
                            <a:srgbClr val="BAD6EE"/>
                          </a:solidFill>
                          <a:latin typeface="Cambria Math" panose="02040503050406030204" pitchFamily="18" charset="0"/>
                        </a:rPr>
                        <m:t>=</m:t>
                      </m:r>
                      <m:sSup>
                        <m:sSupPr>
                          <m:ctrlPr>
                            <a:rPr lang="en-GB" sz="1600" b="0" i="1" smtClean="0">
                              <a:solidFill>
                                <a:srgbClr val="BAD6EE"/>
                              </a:solidFill>
                              <a:latin typeface="Cambria Math" panose="02040503050406030204" pitchFamily="18" charset="0"/>
                            </a:rPr>
                          </m:ctrlPr>
                        </m:sSupPr>
                        <m:e>
                          <m:sSup>
                            <m:sSupPr>
                              <m:ctrlPr>
                                <a:rPr lang="en-GB" sz="1600" i="1">
                                  <a:solidFill>
                                    <a:srgbClr val="BAD6EE"/>
                                  </a:solidFill>
                                  <a:latin typeface="Cambria Math" panose="02040503050406030204" pitchFamily="18" charset="0"/>
                                </a:rPr>
                              </m:ctrlPr>
                            </m:sSupPr>
                            <m:e>
                              <m:r>
                                <a:rPr lang="en-GB" sz="1600" i="1">
                                  <a:solidFill>
                                    <a:srgbClr val="BAD6EE"/>
                                  </a:solidFill>
                                  <a:latin typeface="Cambria Math" panose="02040503050406030204" pitchFamily="18" charset="0"/>
                                </a:rPr>
                                <m:t>𝑇</m:t>
                              </m:r>
                            </m:e>
                            <m:sup>
                              <m:r>
                                <a:rPr lang="en-GB" sz="1600" i="1">
                                  <a:solidFill>
                                    <a:srgbClr val="BAD6EE"/>
                                  </a:solidFill>
                                  <a:latin typeface="Cambria Math" panose="02040503050406030204" pitchFamily="18" charset="0"/>
                                </a:rPr>
                                <m:t>4</m:t>
                              </m:r>
                            </m:sup>
                          </m:sSup>
                          <m:d>
                            <m:dPr>
                              <m:ctrlPr>
                                <a:rPr lang="en-GB" sz="1600" b="0" i="1" smtClean="0">
                                  <a:solidFill>
                                    <a:srgbClr val="BAD6EE"/>
                                  </a:solidFill>
                                  <a:latin typeface="Cambria Math" panose="02040503050406030204" pitchFamily="18" charset="0"/>
                                </a:rPr>
                              </m:ctrlPr>
                            </m:dPr>
                            <m:e>
                              <m:f>
                                <m:fPr>
                                  <m:ctrlPr>
                                    <a:rPr lang="en-GB" sz="1600" b="0" i="1" smtClean="0">
                                      <a:solidFill>
                                        <a:srgbClr val="BAD6EE"/>
                                      </a:solidFill>
                                      <a:latin typeface="Cambria Math" panose="02040503050406030204" pitchFamily="18" charset="0"/>
                                    </a:rPr>
                                  </m:ctrlPr>
                                </m:fPr>
                                <m:num>
                                  <m:sSub>
                                    <m:sSubPr>
                                      <m:ctrlPr>
                                        <a:rPr lang="en-GB" sz="1600" b="0" i="1" smtClean="0">
                                          <a:solidFill>
                                            <a:srgbClr val="BAD6EE"/>
                                          </a:solidFill>
                                          <a:latin typeface="Cambria Math" panose="02040503050406030204" pitchFamily="18" charset="0"/>
                                        </a:rPr>
                                      </m:ctrlPr>
                                    </m:sSubPr>
                                    <m:e>
                                      <m:r>
                                        <a:rPr lang="en-GB" sz="1600" b="0" i="1" smtClean="0">
                                          <a:solidFill>
                                            <a:srgbClr val="BAD6EE"/>
                                          </a:solidFill>
                                          <a:latin typeface="Cambria Math" panose="02040503050406030204" pitchFamily="18" charset="0"/>
                                        </a:rPr>
                                        <m:t>𝑆</m:t>
                                      </m:r>
                                    </m:e>
                                    <m:sub>
                                      <m:r>
                                        <a:rPr lang="en-GB" sz="1600" b="0" i="1" smtClean="0">
                                          <a:solidFill>
                                            <a:srgbClr val="BAD6EE"/>
                                          </a:solidFill>
                                          <a:latin typeface="Cambria Math" panose="02040503050406030204" pitchFamily="18" charset="0"/>
                                        </a:rPr>
                                        <m:t>3</m:t>
                                      </m:r>
                                    </m:sub>
                                  </m:sSub>
                                </m:num>
                                <m:den>
                                  <m:r>
                                    <a:rPr lang="en-GB" sz="1600" b="0" i="1" smtClean="0">
                                      <a:solidFill>
                                        <a:srgbClr val="BAD6EE"/>
                                      </a:solidFill>
                                      <a:latin typeface="Cambria Math" panose="02040503050406030204" pitchFamily="18" charset="0"/>
                                    </a:rPr>
                                    <m:t>2</m:t>
                                  </m:r>
                                  <m:r>
                                    <a:rPr lang="en-GB" sz="1600" b="0" i="1" smtClean="0">
                                      <a:solidFill>
                                        <a:srgbClr val="BAD6EE"/>
                                      </a:solidFill>
                                      <a:latin typeface="Cambria Math" panose="02040503050406030204" pitchFamily="18" charset="0"/>
                                    </a:rPr>
                                    <m:t>𝜋</m:t>
                                  </m:r>
                                  <m:r>
                                    <a:rPr lang="en-GB" sz="1600" b="0" i="1" smtClean="0">
                                      <a:solidFill>
                                        <a:srgbClr val="BAD6EE"/>
                                      </a:solidFill>
                                      <a:latin typeface="Cambria Math" panose="02040503050406030204" pitchFamily="18" charset="0"/>
                                    </a:rPr>
                                    <m:t>𝑇</m:t>
                                  </m:r>
                                </m:den>
                              </m:f>
                            </m:e>
                          </m:d>
                        </m:e>
                        <m:sup>
                          <m:r>
                            <a:rPr lang="en-GB" sz="1600" b="0" i="1" smtClean="0">
                              <a:solidFill>
                                <a:srgbClr val="BAD6EE"/>
                              </a:solidFill>
                              <a:latin typeface="Cambria Math" panose="02040503050406030204" pitchFamily="18" charset="0"/>
                            </a:rPr>
                            <m:t>3</m:t>
                          </m:r>
                          <m:r>
                            <m:rPr>
                              <m:lit/>
                            </m:rPr>
                            <a:rPr lang="en-GB" sz="1600" b="0" i="1" smtClean="0">
                              <a:solidFill>
                                <a:srgbClr val="BAD6EE"/>
                              </a:solidFill>
                              <a:latin typeface="Cambria Math" panose="02040503050406030204" pitchFamily="18" charset="0"/>
                            </a:rPr>
                            <m:t>/</m:t>
                          </m:r>
                          <m:r>
                            <a:rPr lang="en-GB" sz="1600" b="0" i="1" smtClean="0">
                              <a:solidFill>
                                <a:srgbClr val="BAD6EE"/>
                              </a:solidFill>
                              <a:latin typeface="Cambria Math" panose="02040503050406030204" pitchFamily="18" charset="0"/>
                            </a:rPr>
                            <m:t>2</m:t>
                          </m:r>
                        </m:sup>
                      </m:sSup>
                      <m:sSup>
                        <m:sSupPr>
                          <m:ctrlPr>
                            <a:rPr lang="en-GB" sz="1600" b="0" i="1" smtClean="0">
                              <a:solidFill>
                                <a:srgbClr val="BAD6EE"/>
                              </a:solidFill>
                              <a:latin typeface="Cambria Math" panose="02040503050406030204" pitchFamily="18" charset="0"/>
                            </a:rPr>
                          </m:ctrlPr>
                        </m:sSupPr>
                        <m:e>
                          <m:r>
                            <a:rPr lang="en-GB" sz="1600" b="0" i="1" smtClean="0">
                              <a:solidFill>
                                <a:srgbClr val="BAD6EE"/>
                              </a:solidFill>
                              <a:latin typeface="Cambria Math" panose="02040503050406030204" pitchFamily="18" charset="0"/>
                            </a:rPr>
                            <m:t>𝑒</m:t>
                          </m:r>
                        </m:e>
                        <m:sup>
                          <m:r>
                            <a:rPr lang="en-GB" sz="1600" b="0" i="1" smtClean="0">
                              <a:solidFill>
                                <a:srgbClr val="BAD6EE"/>
                              </a:solidFill>
                              <a:latin typeface="Cambria Math" panose="02040503050406030204" pitchFamily="18" charset="0"/>
                            </a:rPr>
                            <m:t>−</m:t>
                          </m:r>
                          <m:sSub>
                            <m:sSubPr>
                              <m:ctrlPr>
                                <a:rPr lang="en-GB" sz="1600" b="0" i="1" smtClean="0">
                                  <a:solidFill>
                                    <a:srgbClr val="BAD6EE"/>
                                  </a:solidFill>
                                  <a:latin typeface="Cambria Math" panose="02040503050406030204" pitchFamily="18" charset="0"/>
                                </a:rPr>
                              </m:ctrlPr>
                            </m:sSubPr>
                            <m:e>
                              <m:r>
                                <a:rPr lang="en-GB" sz="1600" b="0" i="1" smtClean="0">
                                  <a:solidFill>
                                    <a:srgbClr val="BAD6EE"/>
                                  </a:solidFill>
                                  <a:latin typeface="Cambria Math" panose="02040503050406030204" pitchFamily="18" charset="0"/>
                                </a:rPr>
                                <m:t>𝑆</m:t>
                              </m:r>
                            </m:e>
                            <m:sub>
                              <m:r>
                                <a:rPr lang="en-GB" sz="1600" b="0" i="1" smtClean="0">
                                  <a:solidFill>
                                    <a:srgbClr val="BAD6EE"/>
                                  </a:solidFill>
                                  <a:latin typeface="Cambria Math" panose="02040503050406030204" pitchFamily="18" charset="0"/>
                                </a:rPr>
                                <m:t>3</m:t>
                              </m:r>
                            </m:sub>
                          </m:sSub>
                          <m:r>
                            <m:rPr>
                              <m:lit/>
                            </m:rPr>
                            <a:rPr lang="en-GB" sz="1600" b="0" i="1" smtClean="0">
                              <a:solidFill>
                                <a:srgbClr val="BAD6EE"/>
                              </a:solidFill>
                              <a:latin typeface="Cambria Math" panose="02040503050406030204" pitchFamily="18" charset="0"/>
                            </a:rPr>
                            <m:t>/</m:t>
                          </m:r>
                          <m:r>
                            <a:rPr lang="en-GB" sz="1600" b="0" i="1" smtClean="0">
                              <a:solidFill>
                                <a:srgbClr val="BAD6EE"/>
                              </a:solidFill>
                              <a:latin typeface="Cambria Math" panose="02040503050406030204" pitchFamily="18" charset="0"/>
                            </a:rPr>
                            <m:t>𝑇</m:t>
                          </m:r>
                        </m:sup>
                      </m:sSup>
                    </m:oMath>
                  </a14:m>
                  <a:r>
                    <a:rPr lang="en-GB" sz="1600" dirty="0">
                      <a:solidFill>
                        <a:srgbClr val="BAD6EE"/>
                      </a:solidFill>
                    </a:rPr>
                    <a:t> </a:t>
                  </a:r>
                </a:p>
              </p:txBody>
            </p:sp>
          </mc:Choice>
          <mc:Fallback xmlns="">
            <p:sp>
              <p:nvSpPr>
                <p:cNvPr id="31" name="TextBox 30">
                  <a:extLst>
                    <a:ext uri="{FF2B5EF4-FFF2-40B4-BE49-F238E27FC236}">
                      <a16:creationId xmlns:a16="http://schemas.microsoft.com/office/drawing/2014/main" id="{A1563167-2ADC-6E8C-DE7D-6BFAB4CF1084}"/>
                    </a:ext>
                  </a:extLst>
                </p:cNvPr>
                <p:cNvSpPr txBox="1">
                  <a:spLocks noRot="1" noChangeAspect="1" noMove="1" noResize="1" noEditPoints="1" noAdjustHandles="1" noChangeArrowheads="1" noChangeShapeType="1" noTextEdit="1"/>
                </p:cNvSpPr>
                <p:nvPr/>
              </p:nvSpPr>
              <p:spPr>
                <a:xfrm>
                  <a:off x="5590082" y="940048"/>
                  <a:ext cx="5339501" cy="1571079"/>
                </a:xfrm>
                <a:prstGeom prst="rect">
                  <a:avLst/>
                </a:prstGeom>
                <a:blipFill>
                  <a:blip r:embed="rId5"/>
                  <a:stretch>
                    <a:fillRect b="-11628"/>
                  </a:stretch>
                </a:blipFill>
              </p:spPr>
              <p:txBody>
                <a:bodyPr/>
                <a:lstStyle/>
                <a:p>
                  <a:r>
                    <a:rPr lang="en-US">
                      <a:noFill/>
                    </a:rPr>
                    <a:t> </a:t>
                  </a:r>
                </a:p>
              </p:txBody>
            </p:sp>
          </mc:Fallback>
        </mc:AlternateContent>
      </p:grpSp>
      <p:grpSp>
        <p:nvGrpSpPr>
          <p:cNvPr id="76" name="Group 75">
            <a:extLst>
              <a:ext uri="{FF2B5EF4-FFF2-40B4-BE49-F238E27FC236}">
                <a16:creationId xmlns:a16="http://schemas.microsoft.com/office/drawing/2014/main" id="{9FE92729-D7B2-F04A-6E33-527E117B3F0C}"/>
              </a:ext>
            </a:extLst>
          </p:cNvPr>
          <p:cNvGrpSpPr/>
          <p:nvPr/>
        </p:nvGrpSpPr>
        <p:grpSpPr>
          <a:xfrm>
            <a:off x="4039439" y="3154866"/>
            <a:ext cx="6845132" cy="2132677"/>
            <a:chOff x="3474123" y="1025991"/>
            <a:chExt cx="6845132" cy="2132677"/>
          </a:xfrm>
        </p:grpSpPr>
        <p:cxnSp>
          <p:nvCxnSpPr>
            <p:cNvPr id="77" name="Connector: Curved 76">
              <a:extLst>
                <a:ext uri="{FF2B5EF4-FFF2-40B4-BE49-F238E27FC236}">
                  <a16:creationId xmlns:a16="http://schemas.microsoft.com/office/drawing/2014/main" id="{8726C8DD-1D96-4FF6-C9C7-AC7A81FCACBC}"/>
                </a:ext>
              </a:extLst>
            </p:cNvPr>
            <p:cNvCxnSpPr>
              <a:cxnSpLocks/>
              <a:stCxn id="27" idx="3"/>
              <a:endCxn id="78" idx="1"/>
            </p:cNvCxnSpPr>
            <p:nvPr/>
          </p:nvCxnSpPr>
          <p:spPr>
            <a:xfrm>
              <a:off x="3474123" y="1025991"/>
              <a:ext cx="1530800" cy="1182962"/>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19F78EA-C8DE-17E2-6007-A6FF47D882A7}"/>
                    </a:ext>
                  </a:extLst>
                </p:cNvPr>
                <p:cNvSpPr txBox="1"/>
                <p:nvPr/>
              </p:nvSpPr>
              <p:spPr>
                <a:xfrm>
                  <a:off x="5004923" y="1259238"/>
                  <a:ext cx="5314332" cy="1899430"/>
                </a:xfrm>
                <a:prstGeom prst="rect">
                  <a:avLst/>
                </a:prstGeom>
                <a:noFill/>
              </p:spPr>
              <p:txBody>
                <a:bodyPr wrap="square" lIns="144000" rtlCol="0" anchor="b" anchorCtr="0">
                  <a:noAutofit/>
                </a:bodyPr>
                <a:lstStyle/>
                <a:p>
                  <a:pPr>
                    <a:spcAft>
                      <a:spcPts val="600"/>
                    </a:spcAft>
                  </a:pPr>
                  <a:r>
                    <a:rPr lang="en-GB" sz="1700" b="0" dirty="0"/>
                    <a:t>percolation criterion: </a:t>
                  </a:r>
                  <a14:m>
                    <m:oMath xmlns:m="http://schemas.openxmlformats.org/officeDocument/2006/math">
                      <m:r>
                        <a:rPr lang="it-IT" sz="1700" b="0" i="1" smtClean="0">
                          <a:latin typeface="Cambria Math" panose="02040503050406030204" pitchFamily="18" charset="0"/>
                        </a:rPr>
                        <m:t>𝐼</m:t>
                      </m:r>
                      <m:d>
                        <m:dPr>
                          <m:ctrlPr>
                            <a:rPr lang="it-IT" sz="1700" b="0" i="1" smtClean="0">
                              <a:latin typeface="Cambria Math" panose="02040503050406030204" pitchFamily="18" charset="0"/>
                            </a:rPr>
                          </m:ctrlPr>
                        </m:dPr>
                        <m:e>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𝑇</m:t>
                              </m:r>
                            </m:e>
                            <m:sub>
                              <m:r>
                                <a:rPr lang="it-IT" sz="1700" b="0" i="1" smtClean="0">
                                  <a:latin typeface="Cambria Math" panose="02040503050406030204" pitchFamily="18" charset="0"/>
                                </a:rPr>
                                <m:t>𝑝</m:t>
                              </m:r>
                            </m:sub>
                          </m:sSub>
                        </m:e>
                      </m:d>
                      <m:r>
                        <a:rPr lang="it-IT" sz="1700" b="0" i="1" smtClean="0">
                          <a:latin typeface="Cambria Math" panose="02040503050406030204" pitchFamily="18" charset="0"/>
                        </a:rPr>
                        <m:t>≈0.34</m:t>
                      </m:r>
                    </m:oMath>
                  </a14:m>
                  <a:endParaRPr lang="en-GB" sz="1700" dirty="0"/>
                </a:p>
                <a:p>
                  <a:pPr/>
                  <a14:m>
                    <m:oMathPara xmlns:m="http://schemas.openxmlformats.org/officeDocument/2006/math">
                      <m:oMathParaPr>
                        <m:jc m:val="right"/>
                      </m:oMathParaPr>
                      <m:oMath xmlns:m="http://schemas.openxmlformats.org/officeDocument/2006/math">
                        <m:r>
                          <a:rPr lang="it-IT" sz="1600" b="0" i="1" smtClean="0">
                            <a:solidFill>
                              <a:srgbClr val="BAD6EE"/>
                            </a:solidFill>
                            <a:latin typeface="Cambria Math" panose="02040503050406030204" pitchFamily="18" charset="0"/>
                          </a:rPr>
                          <m:t>𝐼</m:t>
                        </m:r>
                        <m:d>
                          <m:dPr>
                            <m:ctrlPr>
                              <a:rPr lang="it-IT" sz="1600" b="0" i="1" smtClean="0">
                                <a:solidFill>
                                  <a:srgbClr val="BAD6EE"/>
                                </a:solidFill>
                                <a:latin typeface="Cambria Math" panose="02040503050406030204" pitchFamily="18" charset="0"/>
                              </a:rPr>
                            </m:ctrlPr>
                          </m:dPr>
                          <m:e>
                            <m:r>
                              <a:rPr lang="it-IT" sz="1600" b="0" i="1" smtClean="0">
                                <a:solidFill>
                                  <a:srgbClr val="BAD6EE"/>
                                </a:solidFill>
                                <a:latin typeface="Cambria Math" panose="02040503050406030204" pitchFamily="18" charset="0"/>
                              </a:rPr>
                              <m:t>𝑇</m:t>
                            </m:r>
                          </m:e>
                        </m:d>
                        <m:r>
                          <a:rPr lang="it-IT" sz="1600" b="0" i="1" smtClean="0">
                            <a:solidFill>
                              <a:srgbClr val="BAD6EE"/>
                            </a:solidFill>
                            <a:latin typeface="Cambria Math" panose="02040503050406030204" pitchFamily="18" charset="0"/>
                          </a:rPr>
                          <m:t>=</m:t>
                        </m:r>
                        <m:f>
                          <m:fPr>
                            <m:ctrlPr>
                              <a:rPr lang="it-IT" sz="1600" b="0" i="1" smtClean="0">
                                <a:solidFill>
                                  <a:srgbClr val="BAD6EE"/>
                                </a:solidFill>
                                <a:latin typeface="Cambria Math" panose="02040503050406030204" pitchFamily="18" charset="0"/>
                              </a:rPr>
                            </m:ctrlPr>
                          </m:fPr>
                          <m:num>
                            <m:r>
                              <a:rPr lang="it-IT" sz="1600" b="0" i="1" smtClean="0">
                                <a:solidFill>
                                  <a:srgbClr val="BAD6EE"/>
                                </a:solidFill>
                                <a:latin typeface="Cambria Math" panose="02040503050406030204" pitchFamily="18" charset="0"/>
                              </a:rPr>
                              <m:t>4</m:t>
                            </m:r>
                            <m:r>
                              <a:rPr lang="it-IT" sz="1600" b="0" i="1" smtClean="0">
                                <a:solidFill>
                                  <a:srgbClr val="BAD6EE"/>
                                </a:solidFill>
                                <a:latin typeface="Cambria Math" panose="02040503050406030204" pitchFamily="18" charset="0"/>
                              </a:rPr>
                              <m:t>𝜋</m:t>
                            </m:r>
                          </m:num>
                          <m:den>
                            <m:r>
                              <a:rPr lang="it-IT" sz="1600" b="0" i="1" smtClean="0">
                                <a:solidFill>
                                  <a:srgbClr val="BAD6EE"/>
                                </a:solidFill>
                                <a:latin typeface="Cambria Math" panose="02040503050406030204" pitchFamily="18" charset="0"/>
                              </a:rPr>
                              <m:t>3</m:t>
                            </m:r>
                          </m:den>
                        </m:f>
                        <m:sSubSup>
                          <m:sSubSupPr>
                            <m:ctrlPr>
                              <a:rPr lang="it-IT" sz="1600" b="0" i="1" smtClean="0">
                                <a:solidFill>
                                  <a:srgbClr val="BAD6EE"/>
                                </a:solidFill>
                                <a:latin typeface="Cambria Math" panose="02040503050406030204" pitchFamily="18" charset="0"/>
                              </a:rPr>
                            </m:ctrlPr>
                          </m:sSubSupPr>
                          <m:e>
                            <m:r>
                              <a:rPr lang="it-IT" sz="1600" b="0" i="1" smtClean="0">
                                <a:solidFill>
                                  <a:srgbClr val="BAD6EE"/>
                                </a:solidFill>
                                <a:latin typeface="Cambria Math" panose="02040503050406030204" pitchFamily="18" charset="0"/>
                              </a:rPr>
                              <m:t>𝑣</m:t>
                            </m:r>
                          </m:e>
                          <m:sub>
                            <m:r>
                              <a:rPr lang="it-IT" sz="1600" b="0" i="1" smtClean="0">
                                <a:solidFill>
                                  <a:srgbClr val="BAD6EE"/>
                                </a:solidFill>
                                <a:latin typeface="Cambria Math" panose="02040503050406030204" pitchFamily="18" charset="0"/>
                              </a:rPr>
                              <m:t>𝑤</m:t>
                            </m:r>
                          </m:sub>
                          <m:sup>
                            <m:r>
                              <a:rPr lang="it-IT" sz="1600" b="0" i="1" smtClean="0">
                                <a:solidFill>
                                  <a:srgbClr val="BAD6EE"/>
                                </a:solidFill>
                                <a:latin typeface="Cambria Math" panose="02040503050406030204" pitchFamily="18" charset="0"/>
                              </a:rPr>
                              <m:t>3</m:t>
                            </m:r>
                          </m:sup>
                        </m:sSubSup>
                        <m:nary>
                          <m:naryPr>
                            <m:ctrlPr>
                              <a:rPr lang="it-IT" sz="1600" b="0" i="1" smtClean="0">
                                <a:solidFill>
                                  <a:srgbClr val="BAD6EE"/>
                                </a:solidFill>
                                <a:latin typeface="Cambria Math" panose="02040503050406030204" pitchFamily="18" charset="0"/>
                              </a:rPr>
                            </m:ctrlPr>
                          </m:naryPr>
                          <m:sub>
                            <m:r>
                              <a:rPr lang="it-IT" sz="1600" b="0" i="1" smtClean="0">
                                <a:solidFill>
                                  <a:srgbClr val="BAD6EE"/>
                                </a:solidFill>
                                <a:latin typeface="Cambria Math" panose="02040503050406030204" pitchFamily="18" charset="0"/>
                              </a:rPr>
                              <m:t>𝑇</m:t>
                            </m:r>
                          </m:sub>
                          <m:sup>
                            <m:sSub>
                              <m:sSubPr>
                                <m:ctrlPr>
                                  <a:rPr lang="it-IT" sz="1600" b="0" i="1" smtClean="0">
                                    <a:solidFill>
                                      <a:srgbClr val="BAD6EE"/>
                                    </a:solidFill>
                                    <a:latin typeface="Cambria Math" panose="02040503050406030204" pitchFamily="18" charset="0"/>
                                  </a:rPr>
                                </m:ctrlPr>
                              </m:sSubPr>
                              <m:e>
                                <m:r>
                                  <a:rPr lang="it-IT" sz="1600" b="0" i="1" smtClean="0">
                                    <a:solidFill>
                                      <a:srgbClr val="BAD6EE"/>
                                    </a:solidFill>
                                    <a:latin typeface="Cambria Math" panose="02040503050406030204" pitchFamily="18" charset="0"/>
                                  </a:rPr>
                                  <m:t>𝑇</m:t>
                                </m:r>
                              </m:e>
                              <m:sub>
                                <m:r>
                                  <a:rPr lang="it-IT" sz="1600" b="0" i="1" smtClean="0">
                                    <a:solidFill>
                                      <a:srgbClr val="BAD6EE"/>
                                    </a:solidFill>
                                    <a:latin typeface="Cambria Math" panose="02040503050406030204" pitchFamily="18" charset="0"/>
                                  </a:rPr>
                                  <m:t>𝑝</m:t>
                                </m:r>
                              </m:sub>
                            </m:sSub>
                          </m:sup>
                          <m:e>
                            <m:f>
                              <m:fPr>
                                <m:ctrlPr>
                                  <a:rPr lang="it-IT" sz="1600" b="0" i="1" smtClean="0">
                                    <a:solidFill>
                                      <a:srgbClr val="BAD6EE"/>
                                    </a:solidFill>
                                    <a:latin typeface="Cambria Math" panose="02040503050406030204" pitchFamily="18" charset="0"/>
                                  </a:rPr>
                                </m:ctrlPr>
                              </m:fPr>
                              <m:num>
                                <m:r>
                                  <a:rPr lang="it-IT" sz="1600" b="0" i="1" smtClean="0">
                                    <a:solidFill>
                                      <a:srgbClr val="BAD6EE"/>
                                    </a:solidFill>
                                    <a:latin typeface="Cambria Math" panose="02040503050406030204" pitchFamily="18" charset="0"/>
                                  </a:rPr>
                                  <m:t>𝑑</m:t>
                                </m:r>
                                <m:sSup>
                                  <m:sSupPr>
                                    <m:ctrlPr>
                                      <a:rPr lang="it-IT" sz="1600" b="0" i="1" smtClean="0">
                                        <a:solidFill>
                                          <a:srgbClr val="BAD6EE"/>
                                        </a:solidFill>
                                        <a:latin typeface="Cambria Math" panose="02040503050406030204" pitchFamily="18" charset="0"/>
                                      </a:rPr>
                                    </m:ctrlPr>
                                  </m:sSupPr>
                                  <m:e>
                                    <m:r>
                                      <a:rPr lang="it-IT" sz="1600" b="0" i="1" smtClean="0">
                                        <a:solidFill>
                                          <a:srgbClr val="BAD6EE"/>
                                        </a:solidFill>
                                        <a:latin typeface="Cambria Math" panose="02040503050406030204" pitchFamily="18" charset="0"/>
                                      </a:rPr>
                                      <m:t>𝑇</m:t>
                                    </m:r>
                                  </m:e>
                                  <m:sup>
                                    <m:r>
                                      <a:rPr lang="it-IT" sz="1600" b="0" i="1" smtClean="0">
                                        <a:solidFill>
                                          <a:srgbClr val="BAD6EE"/>
                                        </a:solidFill>
                                        <a:latin typeface="Cambria Math" panose="02040503050406030204" pitchFamily="18" charset="0"/>
                                      </a:rPr>
                                      <m:t>′</m:t>
                                    </m:r>
                                  </m:sup>
                                </m:sSup>
                              </m:num>
                              <m:den>
                                <m:sSup>
                                  <m:sSupPr>
                                    <m:ctrlPr>
                                      <a:rPr lang="it-IT" sz="1600" b="0" i="1" smtClean="0">
                                        <a:solidFill>
                                          <a:srgbClr val="BAD6EE"/>
                                        </a:solidFill>
                                        <a:latin typeface="Cambria Math" panose="02040503050406030204" pitchFamily="18" charset="0"/>
                                      </a:rPr>
                                    </m:ctrlPr>
                                  </m:sSupPr>
                                  <m:e>
                                    <m:r>
                                      <a:rPr lang="it-IT" sz="1600" b="0" i="1" smtClean="0">
                                        <a:solidFill>
                                          <a:srgbClr val="BAD6EE"/>
                                        </a:solidFill>
                                        <a:latin typeface="Cambria Math" panose="02040503050406030204" pitchFamily="18" charset="0"/>
                                      </a:rPr>
                                      <m:t>𝑇</m:t>
                                    </m:r>
                                  </m:e>
                                  <m:sup>
                                    <m:r>
                                      <a:rPr lang="it-IT" sz="1600" b="0" i="1" smtClean="0">
                                        <a:solidFill>
                                          <a:srgbClr val="BAD6EE"/>
                                        </a:solidFill>
                                        <a:latin typeface="Cambria Math" panose="02040503050406030204" pitchFamily="18" charset="0"/>
                                      </a:rPr>
                                      <m:t>′4</m:t>
                                    </m:r>
                                  </m:sup>
                                </m:sSup>
                              </m:den>
                            </m:f>
                            <m:f>
                              <m:fPr>
                                <m:ctrlPr>
                                  <a:rPr lang="it-IT" sz="1600" b="0" i="1" smtClean="0">
                                    <a:solidFill>
                                      <a:srgbClr val="BAD6EE"/>
                                    </a:solidFill>
                                    <a:latin typeface="Cambria Math" panose="02040503050406030204" pitchFamily="18" charset="0"/>
                                  </a:rPr>
                                </m:ctrlPr>
                              </m:fPr>
                              <m:num>
                                <m:r>
                                  <m:rPr>
                                    <m:sty m:val="p"/>
                                  </m:rPr>
                                  <a:rPr lang="it-IT" sz="1600" b="0" i="0" smtClean="0">
                                    <a:solidFill>
                                      <a:srgbClr val="BAD6EE"/>
                                    </a:solidFill>
                                    <a:latin typeface="Cambria Math" panose="02040503050406030204" pitchFamily="18" charset="0"/>
                                  </a:rPr>
                                  <m:t>Γ</m:t>
                                </m:r>
                                <m:d>
                                  <m:dPr>
                                    <m:ctrlPr>
                                      <a:rPr lang="it-IT" sz="1600" b="0" i="1" smtClean="0">
                                        <a:solidFill>
                                          <a:srgbClr val="BAD6EE"/>
                                        </a:solidFill>
                                        <a:latin typeface="Cambria Math" panose="02040503050406030204" pitchFamily="18" charset="0"/>
                                      </a:rPr>
                                    </m:ctrlPr>
                                  </m:dPr>
                                  <m:e>
                                    <m:sSup>
                                      <m:sSupPr>
                                        <m:ctrlPr>
                                          <a:rPr lang="it-IT" sz="1600" b="0" i="1" smtClean="0">
                                            <a:solidFill>
                                              <a:srgbClr val="BAD6EE"/>
                                            </a:solidFill>
                                            <a:latin typeface="Cambria Math" panose="02040503050406030204" pitchFamily="18" charset="0"/>
                                          </a:rPr>
                                        </m:ctrlPr>
                                      </m:sSupPr>
                                      <m:e>
                                        <m:r>
                                          <a:rPr lang="it-IT" sz="1600" b="0" i="1" smtClean="0">
                                            <a:solidFill>
                                              <a:srgbClr val="BAD6EE"/>
                                            </a:solidFill>
                                            <a:latin typeface="Cambria Math" panose="02040503050406030204" pitchFamily="18" charset="0"/>
                                          </a:rPr>
                                          <m:t>𝑇</m:t>
                                        </m:r>
                                      </m:e>
                                      <m:sup>
                                        <m:r>
                                          <a:rPr lang="it-IT" sz="1600" b="0" i="1" smtClean="0">
                                            <a:solidFill>
                                              <a:srgbClr val="BAD6EE"/>
                                            </a:solidFill>
                                            <a:latin typeface="Cambria Math" panose="02040503050406030204" pitchFamily="18" charset="0"/>
                                          </a:rPr>
                                          <m:t>′</m:t>
                                        </m:r>
                                      </m:sup>
                                    </m:sSup>
                                  </m:e>
                                </m:d>
                              </m:num>
                              <m:den>
                                <m:sSup>
                                  <m:sSupPr>
                                    <m:ctrlPr>
                                      <a:rPr lang="it-IT" sz="1600" b="0" i="1" smtClean="0">
                                        <a:solidFill>
                                          <a:srgbClr val="BAD6EE"/>
                                        </a:solidFill>
                                        <a:latin typeface="Cambria Math" panose="02040503050406030204" pitchFamily="18" charset="0"/>
                                      </a:rPr>
                                    </m:ctrlPr>
                                  </m:sSupPr>
                                  <m:e>
                                    <m:r>
                                      <a:rPr lang="it-IT" sz="1600" b="0" i="1" smtClean="0">
                                        <a:solidFill>
                                          <a:srgbClr val="BAD6EE"/>
                                        </a:solidFill>
                                        <a:latin typeface="Cambria Math" panose="02040503050406030204" pitchFamily="18" charset="0"/>
                                      </a:rPr>
                                      <m:t>𝐻</m:t>
                                    </m:r>
                                  </m:e>
                                  <m:sup>
                                    <m:r>
                                      <a:rPr lang="it-IT" sz="1600" b="0" i="1" smtClean="0">
                                        <a:solidFill>
                                          <a:srgbClr val="BAD6EE"/>
                                        </a:solidFill>
                                        <a:latin typeface="Cambria Math" panose="02040503050406030204" pitchFamily="18" charset="0"/>
                                      </a:rPr>
                                      <m:t>4</m:t>
                                    </m:r>
                                  </m:sup>
                                </m:sSup>
                                <m:d>
                                  <m:dPr>
                                    <m:ctrlPr>
                                      <a:rPr lang="it-IT" sz="1600" b="0" i="1" smtClean="0">
                                        <a:solidFill>
                                          <a:srgbClr val="BAD6EE"/>
                                        </a:solidFill>
                                        <a:latin typeface="Cambria Math" panose="02040503050406030204" pitchFamily="18" charset="0"/>
                                      </a:rPr>
                                    </m:ctrlPr>
                                  </m:dPr>
                                  <m:e>
                                    <m:sSup>
                                      <m:sSupPr>
                                        <m:ctrlPr>
                                          <a:rPr lang="it-IT" sz="1600" b="0" i="1" smtClean="0">
                                            <a:solidFill>
                                              <a:srgbClr val="BAD6EE"/>
                                            </a:solidFill>
                                            <a:latin typeface="Cambria Math" panose="02040503050406030204" pitchFamily="18" charset="0"/>
                                          </a:rPr>
                                        </m:ctrlPr>
                                      </m:sSupPr>
                                      <m:e>
                                        <m:r>
                                          <a:rPr lang="it-IT" sz="1600" b="0" i="1" smtClean="0">
                                            <a:solidFill>
                                              <a:srgbClr val="BAD6EE"/>
                                            </a:solidFill>
                                            <a:latin typeface="Cambria Math" panose="02040503050406030204" pitchFamily="18" charset="0"/>
                                          </a:rPr>
                                          <m:t>𝑇</m:t>
                                        </m:r>
                                      </m:e>
                                      <m:sup>
                                        <m:r>
                                          <a:rPr lang="it-IT" sz="1600" b="0" i="1" smtClean="0">
                                            <a:solidFill>
                                              <a:srgbClr val="BAD6EE"/>
                                            </a:solidFill>
                                            <a:latin typeface="Cambria Math" panose="02040503050406030204" pitchFamily="18" charset="0"/>
                                          </a:rPr>
                                          <m:t>′</m:t>
                                        </m:r>
                                      </m:sup>
                                    </m:sSup>
                                  </m:e>
                                </m:d>
                              </m:den>
                            </m:f>
                            <m:sSup>
                              <m:sSupPr>
                                <m:ctrlPr>
                                  <a:rPr lang="it-IT" sz="1600" b="0" i="1" smtClean="0">
                                    <a:solidFill>
                                      <a:srgbClr val="BAD6EE"/>
                                    </a:solidFill>
                                    <a:latin typeface="Cambria Math" panose="02040503050406030204" pitchFamily="18" charset="0"/>
                                  </a:rPr>
                                </m:ctrlPr>
                              </m:sSupPr>
                              <m:e>
                                <m:d>
                                  <m:dPr>
                                    <m:ctrlPr>
                                      <a:rPr lang="it-IT" sz="1600" b="0" i="1" smtClean="0">
                                        <a:solidFill>
                                          <a:srgbClr val="BAD6EE"/>
                                        </a:solidFill>
                                        <a:latin typeface="Cambria Math" panose="02040503050406030204" pitchFamily="18" charset="0"/>
                                      </a:rPr>
                                    </m:ctrlPr>
                                  </m:dPr>
                                  <m:e>
                                    <m:nary>
                                      <m:naryPr>
                                        <m:ctrlPr>
                                          <a:rPr lang="it-IT" sz="1600" b="0" i="1" smtClean="0">
                                            <a:solidFill>
                                              <a:srgbClr val="BAD6EE"/>
                                            </a:solidFill>
                                            <a:latin typeface="Cambria Math" panose="02040503050406030204" pitchFamily="18" charset="0"/>
                                          </a:rPr>
                                        </m:ctrlPr>
                                      </m:naryPr>
                                      <m:sub>
                                        <m:r>
                                          <a:rPr lang="it-IT" sz="1600" b="0" i="1" smtClean="0">
                                            <a:solidFill>
                                              <a:srgbClr val="BAD6EE"/>
                                            </a:solidFill>
                                            <a:latin typeface="Cambria Math" panose="02040503050406030204" pitchFamily="18" charset="0"/>
                                          </a:rPr>
                                          <m:t>𝑇</m:t>
                                        </m:r>
                                      </m:sub>
                                      <m:sup>
                                        <m:sSup>
                                          <m:sSupPr>
                                            <m:ctrlPr>
                                              <a:rPr lang="it-IT" sz="1600" b="0" i="1" smtClean="0">
                                                <a:solidFill>
                                                  <a:srgbClr val="BAD6EE"/>
                                                </a:solidFill>
                                                <a:latin typeface="Cambria Math" panose="02040503050406030204" pitchFamily="18" charset="0"/>
                                              </a:rPr>
                                            </m:ctrlPr>
                                          </m:sSupPr>
                                          <m:e>
                                            <m:r>
                                              <a:rPr lang="it-IT" sz="1600" b="0" i="1" smtClean="0">
                                                <a:solidFill>
                                                  <a:srgbClr val="BAD6EE"/>
                                                </a:solidFill>
                                                <a:latin typeface="Cambria Math" panose="02040503050406030204" pitchFamily="18" charset="0"/>
                                              </a:rPr>
                                              <m:t>𝑇</m:t>
                                            </m:r>
                                          </m:e>
                                          <m:sup>
                                            <m:r>
                                              <a:rPr lang="it-IT" sz="1600" b="0" i="1" smtClean="0">
                                                <a:solidFill>
                                                  <a:srgbClr val="BAD6EE"/>
                                                </a:solidFill>
                                                <a:latin typeface="Cambria Math" panose="02040503050406030204" pitchFamily="18" charset="0"/>
                                              </a:rPr>
                                              <m:t>′</m:t>
                                            </m:r>
                                          </m:sup>
                                        </m:sSup>
                                      </m:sup>
                                      <m:e>
                                        <m:f>
                                          <m:fPr>
                                            <m:ctrlPr>
                                              <a:rPr lang="it-IT" sz="1600" b="0" i="1" dirty="0" smtClean="0">
                                                <a:solidFill>
                                                  <a:srgbClr val="BAD6EE"/>
                                                </a:solidFill>
                                                <a:latin typeface="Cambria Math" panose="02040503050406030204" pitchFamily="18" charset="0"/>
                                              </a:rPr>
                                            </m:ctrlPr>
                                          </m:fPr>
                                          <m:num>
                                            <m:r>
                                              <a:rPr lang="it-IT" sz="1600" b="0" i="1" smtClean="0">
                                                <a:solidFill>
                                                  <a:srgbClr val="BAD6EE"/>
                                                </a:solidFill>
                                                <a:latin typeface="Cambria Math" panose="02040503050406030204" pitchFamily="18" charset="0"/>
                                              </a:rPr>
                                              <m:t>𝑑</m:t>
                                            </m:r>
                                            <m:acc>
                                              <m:accPr>
                                                <m:chr m:val="̃"/>
                                                <m:ctrlPr>
                                                  <a:rPr lang="it-IT" sz="1600" b="0" i="1" smtClean="0">
                                                    <a:solidFill>
                                                      <a:srgbClr val="BAD6EE"/>
                                                    </a:solidFill>
                                                    <a:latin typeface="Cambria Math" panose="02040503050406030204" pitchFamily="18" charset="0"/>
                                                  </a:rPr>
                                                </m:ctrlPr>
                                              </m:accPr>
                                              <m:e>
                                                <m:r>
                                                  <a:rPr lang="it-IT" sz="1600" b="0" i="1" smtClean="0">
                                                    <a:solidFill>
                                                      <a:srgbClr val="BAD6EE"/>
                                                    </a:solidFill>
                                                    <a:latin typeface="Cambria Math" panose="02040503050406030204" pitchFamily="18" charset="0"/>
                                                  </a:rPr>
                                                  <m:t>𝑇</m:t>
                                                </m:r>
                                              </m:e>
                                            </m:acc>
                                          </m:num>
                                          <m:den>
                                            <m:r>
                                              <a:rPr lang="it-IT" sz="1600" b="0" i="1" dirty="0" smtClean="0">
                                                <a:solidFill>
                                                  <a:srgbClr val="BAD6EE"/>
                                                </a:solidFill>
                                                <a:latin typeface="Cambria Math" panose="02040503050406030204" pitchFamily="18" charset="0"/>
                                              </a:rPr>
                                              <m:t>𝐻</m:t>
                                            </m:r>
                                            <m:d>
                                              <m:dPr>
                                                <m:ctrlPr>
                                                  <a:rPr lang="it-IT" sz="1600" b="0" i="1" dirty="0" smtClean="0">
                                                    <a:solidFill>
                                                      <a:srgbClr val="BAD6EE"/>
                                                    </a:solidFill>
                                                    <a:latin typeface="Cambria Math" panose="02040503050406030204" pitchFamily="18" charset="0"/>
                                                  </a:rPr>
                                                </m:ctrlPr>
                                              </m:dPr>
                                              <m:e>
                                                <m:acc>
                                                  <m:accPr>
                                                    <m:chr m:val="̃"/>
                                                    <m:ctrlPr>
                                                      <a:rPr lang="it-IT" sz="1600" b="0" i="1" dirty="0" smtClean="0">
                                                        <a:solidFill>
                                                          <a:srgbClr val="BAD6EE"/>
                                                        </a:solidFill>
                                                        <a:latin typeface="Cambria Math" panose="02040503050406030204" pitchFamily="18" charset="0"/>
                                                      </a:rPr>
                                                    </m:ctrlPr>
                                                  </m:accPr>
                                                  <m:e>
                                                    <m:r>
                                                      <a:rPr lang="it-IT" sz="1600" b="0" i="1" dirty="0" smtClean="0">
                                                        <a:solidFill>
                                                          <a:srgbClr val="BAD6EE"/>
                                                        </a:solidFill>
                                                        <a:latin typeface="Cambria Math" panose="02040503050406030204" pitchFamily="18" charset="0"/>
                                                      </a:rPr>
                                                      <m:t>𝑇</m:t>
                                                    </m:r>
                                                  </m:e>
                                                </m:acc>
                                              </m:e>
                                            </m:d>
                                          </m:den>
                                        </m:f>
                                      </m:e>
                                    </m:nary>
                                  </m:e>
                                </m:d>
                              </m:e>
                              <m:sup>
                                <m:r>
                                  <a:rPr lang="it-IT" sz="1600" b="0" i="1" smtClean="0">
                                    <a:solidFill>
                                      <a:srgbClr val="BAD6EE"/>
                                    </a:solidFill>
                                    <a:latin typeface="Cambria Math" panose="02040503050406030204" pitchFamily="18" charset="0"/>
                                  </a:rPr>
                                  <m:t>3</m:t>
                                </m:r>
                              </m:sup>
                            </m:sSup>
                          </m:e>
                        </m:nary>
                      </m:oMath>
                    </m:oMathPara>
                  </a14:m>
                  <a:endParaRPr lang="en-GB" dirty="0">
                    <a:solidFill>
                      <a:srgbClr val="BAD6EE"/>
                    </a:solidFill>
                  </a:endParaRPr>
                </a:p>
              </p:txBody>
            </p:sp>
          </mc:Choice>
          <mc:Fallback xmlns="">
            <p:sp>
              <p:nvSpPr>
                <p:cNvPr id="78" name="TextBox 77">
                  <a:extLst>
                    <a:ext uri="{FF2B5EF4-FFF2-40B4-BE49-F238E27FC236}">
                      <a16:creationId xmlns:a16="http://schemas.microsoft.com/office/drawing/2014/main" id="{E19F78EA-C8DE-17E2-6007-A6FF47D882A7}"/>
                    </a:ext>
                  </a:extLst>
                </p:cNvPr>
                <p:cNvSpPr txBox="1">
                  <a:spLocks noRot="1" noChangeAspect="1" noMove="1" noResize="1" noEditPoints="1" noAdjustHandles="1" noChangeArrowheads="1" noChangeShapeType="1" noTextEdit="1"/>
                </p:cNvSpPr>
                <p:nvPr/>
              </p:nvSpPr>
              <p:spPr>
                <a:xfrm>
                  <a:off x="5004923" y="1259238"/>
                  <a:ext cx="5314332" cy="1899430"/>
                </a:xfrm>
                <a:prstGeom prst="rect">
                  <a:avLst/>
                </a:prstGeom>
                <a:blipFill>
                  <a:blip r:embed="rId6"/>
                  <a:stretch>
                    <a:fillRect/>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66F77D65-CA4F-36AC-6001-CC0D9B7A1F41}"/>
              </a:ext>
            </a:extLst>
          </p:cNvPr>
          <p:cNvGrpSpPr/>
          <p:nvPr/>
        </p:nvGrpSpPr>
        <p:grpSpPr>
          <a:xfrm>
            <a:off x="4039439" y="3154866"/>
            <a:ext cx="6864975" cy="3471565"/>
            <a:chOff x="3451069" y="-258823"/>
            <a:chExt cx="6864975" cy="3471565"/>
          </a:xfrm>
        </p:grpSpPr>
        <p:cxnSp>
          <p:nvCxnSpPr>
            <p:cNvPr id="5" name="Connector: Curved 4">
              <a:extLst>
                <a:ext uri="{FF2B5EF4-FFF2-40B4-BE49-F238E27FC236}">
                  <a16:creationId xmlns:a16="http://schemas.microsoft.com/office/drawing/2014/main" id="{FEBB637A-25E1-6F5A-64E3-B79579AC5277}"/>
                </a:ext>
              </a:extLst>
            </p:cNvPr>
            <p:cNvCxnSpPr>
              <a:cxnSpLocks/>
              <a:stCxn id="27" idx="3"/>
              <a:endCxn id="6" idx="1"/>
            </p:cNvCxnSpPr>
            <p:nvPr/>
          </p:nvCxnSpPr>
          <p:spPr>
            <a:xfrm>
              <a:off x="3451069" y="-258823"/>
              <a:ext cx="1550643" cy="2777841"/>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40EC4E-6FBD-3792-8623-88D93EF58DB4}"/>
                    </a:ext>
                  </a:extLst>
                </p:cNvPr>
                <p:cNvSpPr txBox="1"/>
                <p:nvPr/>
              </p:nvSpPr>
              <p:spPr>
                <a:xfrm>
                  <a:off x="5001712" y="1825294"/>
                  <a:ext cx="5314332" cy="1387448"/>
                </a:xfrm>
                <a:prstGeom prst="rect">
                  <a:avLst/>
                </a:prstGeom>
                <a:noFill/>
              </p:spPr>
              <p:txBody>
                <a:bodyPr wrap="square" lIns="144000" rtlCol="0" anchor="b" anchorCtr="0">
                  <a:noAutofit/>
                </a:bodyPr>
                <a:lstStyle/>
                <a:p>
                  <a:pPr>
                    <a:spcAft>
                      <a:spcPts val="600"/>
                    </a:spcAft>
                  </a:pPr>
                  <a:r>
                    <a:rPr lang="en-GB" sz="1700" b="0" dirty="0"/>
                    <a:t>percolation condition: </a:t>
                  </a:r>
                  <a14:m>
                    <m:oMath xmlns:m="http://schemas.openxmlformats.org/officeDocument/2006/math">
                      <m:sSubSup>
                        <m:sSubSupPr>
                          <m:ctrlPr>
                            <a:rPr lang="it-IT" sz="1700" b="0" i="1" smtClean="0">
                              <a:latin typeface="Cambria Math" panose="02040503050406030204" pitchFamily="18" charset="0"/>
                            </a:rPr>
                          </m:ctrlPr>
                        </m:sSubSupPr>
                        <m:e>
                          <m:r>
                            <a:rPr lang="it-IT" sz="1700" b="0" i="1" smtClean="0">
                              <a:latin typeface="Cambria Math" panose="02040503050406030204" pitchFamily="18" charset="0"/>
                            </a:rPr>
                            <m:t>𝒱</m:t>
                          </m:r>
                        </m:e>
                        <m:sub>
                          <m:r>
                            <a:rPr lang="it-IT" sz="1700" b="0" i="1" smtClean="0">
                              <a:latin typeface="Cambria Math" panose="02040503050406030204" pitchFamily="18" charset="0"/>
                            </a:rPr>
                            <m:t>𝐹𝑉</m:t>
                          </m:r>
                        </m:sub>
                        <m:sup>
                          <m:r>
                            <a:rPr lang="it-IT" sz="1700" b="0" i="1" smtClean="0">
                              <a:latin typeface="Cambria Math" panose="02040503050406030204" pitchFamily="18" charset="0"/>
                            </a:rPr>
                            <m:t>′</m:t>
                          </m:r>
                        </m:sup>
                      </m:sSubSup>
                      <m:d>
                        <m:dPr>
                          <m:ctrlPr>
                            <a:rPr lang="it-IT" sz="1700" b="0" i="1" smtClean="0">
                              <a:latin typeface="Cambria Math" panose="02040503050406030204" pitchFamily="18" charset="0"/>
                            </a:rPr>
                          </m:ctrlPr>
                        </m:dPr>
                        <m:e>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𝑡</m:t>
                              </m:r>
                            </m:e>
                            <m:sub>
                              <m:r>
                                <a:rPr lang="it-IT" sz="1700" b="0" i="1" smtClean="0">
                                  <a:latin typeface="Cambria Math" panose="02040503050406030204" pitchFamily="18" charset="0"/>
                                </a:rPr>
                                <m:t>𝑝</m:t>
                              </m:r>
                            </m:sub>
                          </m:sSub>
                        </m:e>
                      </m:d>
                      <m:r>
                        <a:rPr lang="it-IT" sz="1700" b="0" i="1" smtClean="0">
                          <a:latin typeface="Cambria Math" panose="02040503050406030204" pitchFamily="18" charset="0"/>
                        </a:rPr>
                        <m:t>&lt;0</m:t>
                      </m:r>
                    </m:oMath>
                  </a14:m>
                  <a:endParaRPr lang="en-GB" sz="1700" dirty="0"/>
                </a:p>
                <a:p>
                  <a:pPr/>
                  <a14:m>
                    <m:oMathPara xmlns:m="http://schemas.openxmlformats.org/officeDocument/2006/math">
                      <m:oMathParaPr>
                        <m:jc m:val="right"/>
                      </m:oMathParaPr>
                      <m:oMath xmlns:m="http://schemas.openxmlformats.org/officeDocument/2006/math">
                        <m:r>
                          <a:rPr lang="it-IT" sz="1600" b="0" i="1" smtClean="0">
                            <a:solidFill>
                              <a:srgbClr val="BAD6EE"/>
                            </a:solidFill>
                            <a:latin typeface="Cambria Math" panose="02040503050406030204" pitchFamily="18" charset="0"/>
                          </a:rPr>
                          <m:t>𝐻</m:t>
                        </m:r>
                        <m:d>
                          <m:dPr>
                            <m:ctrlPr>
                              <a:rPr lang="it-IT" sz="1600" b="0" i="1" smtClean="0">
                                <a:solidFill>
                                  <a:srgbClr val="BAD6EE"/>
                                </a:solidFill>
                                <a:latin typeface="Cambria Math" panose="02040503050406030204" pitchFamily="18" charset="0"/>
                              </a:rPr>
                            </m:ctrlPr>
                          </m:dPr>
                          <m:e>
                            <m:r>
                              <a:rPr lang="it-IT" sz="1600" b="0" i="1" smtClean="0">
                                <a:solidFill>
                                  <a:srgbClr val="BAD6EE"/>
                                </a:solidFill>
                                <a:latin typeface="Cambria Math" panose="02040503050406030204" pitchFamily="18" charset="0"/>
                              </a:rPr>
                              <m:t>𝑇</m:t>
                            </m:r>
                          </m:e>
                        </m:d>
                        <m:d>
                          <m:dPr>
                            <m:ctrlPr>
                              <a:rPr lang="it-IT" sz="1600" b="0" i="1" smtClean="0">
                                <a:solidFill>
                                  <a:srgbClr val="BAD6EE"/>
                                </a:solidFill>
                                <a:latin typeface="Cambria Math" panose="02040503050406030204" pitchFamily="18" charset="0"/>
                              </a:rPr>
                            </m:ctrlPr>
                          </m:dPr>
                          <m:e>
                            <m:r>
                              <a:rPr lang="it-IT" sz="1600" b="0" i="1" smtClean="0">
                                <a:solidFill>
                                  <a:srgbClr val="BAD6EE"/>
                                </a:solidFill>
                                <a:latin typeface="Cambria Math" panose="02040503050406030204" pitchFamily="18" charset="0"/>
                              </a:rPr>
                              <m:t>𝑇</m:t>
                            </m:r>
                            <m:sSup>
                              <m:sSupPr>
                                <m:ctrlPr>
                                  <a:rPr lang="it-IT" sz="1600" b="0" i="1" smtClean="0">
                                    <a:solidFill>
                                      <a:srgbClr val="BAD6EE"/>
                                    </a:solidFill>
                                    <a:latin typeface="Cambria Math" panose="02040503050406030204" pitchFamily="18" charset="0"/>
                                  </a:rPr>
                                </m:ctrlPr>
                              </m:sSupPr>
                              <m:e>
                                <m:r>
                                  <a:rPr lang="it-IT" sz="1600" b="0" i="1" smtClean="0">
                                    <a:solidFill>
                                      <a:srgbClr val="BAD6EE"/>
                                    </a:solidFill>
                                    <a:latin typeface="Cambria Math" panose="02040503050406030204" pitchFamily="18" charset="0"/>
                                  </a:rPr>
                                  <m:t>𝐼</m:t>
                                </m:r>
                              </m:e>
                              <m:sup>
                                <m:r>
                                  <a:rPr lang="it-IT" sz="1600" b="0" i="1" smtClean="0">
                                    <a:solidFill>
                                      <a:srgbClr val="BAD6EE"/>
                                    </a:solidFill>
                                    <a:latin typeface="Cambria Math" panose="02040503050406030204" pitchFamily="18" charset="0"/>
                                  </a:rPr>
                                  <m:t>′</m:t>
                                </m:r>
                              </m:sup>
                            </m:sSup>
                            <m:d>
                              <m:dPr>
                                <m:ctrlPr>
                                  <a:rPr lang="it-IT" sz="1600" b="0" i="1" smtClean="0">
                                    <a:solidFill>
                                      <a:srgbClr val="BAD6EE"/>
                                    </a:solidFill>
                                    <a:latin typeface="Cambria Math" panose="02040503050406030204" pitchFamily="18" charset="0"/>
                                  </a:rPr>
                                </m:ctrlPr>
                              </m:dPr>
                              <m:e>
                                <m:r>
                                  <a:rPr lang="it-IT" sz="1600" b="0" i="1" smtClean="0">
                                    <a:solidFill>
                                      <a:srgbClr val="BAD6EE"/>
                                    </a:solidFill>
                                    <a:latin typeface="Cambria Math" panose="02040503050406030204" pitchFamily="18" charset="0"/>
                                  </a:rPr>
                                  <m:t>𝑇</m:t>
                                </m:r>
                              </m:e>
                            </m:d>
                            <m:r>
                              <a:rPr lang="it-IT" sz="1600" b="0" i="1" smtClean="0">
                                <a:solidFill>
                                  <a:srgbClr val="BAD6EE"/>
                                </a:solidFill>
                                <a:latin typeface="Cambria Math" panose="02040503050406030204" pitchFamily="18" charset="0"/>
                              </a:rPr>
                              <m:t>+3</m:t>
                            </m:r>
                          </m:e>
                        </m:d>
                        <m:sSub>
                          <m:sSubPr>
                            <m:ctrlPr>
                              <a:rPr lang="it-IT" sz="1600" b="0" i="1" smtClean="0">
                                <a:solidFill>
                                  <a:srgbClr val="BAD6EE"/>
                                </a:solidFill>
                                <a:latin typeface="Cambria Math" panose="02040503050406030204" pitchFamily="18" charset="0"/>
                              </a:rPr>
                            </m:ctrlPr>
                          </m:sSubPr>
                          <m:e>
                            <m:d>
                              <m:dPr>
                                <m:begChr m:val=""/>
                                <m:endChr m:val="|"/>
                                <m:ctrlPr>
                                  <a:rPr lang="it-IT" sz="1600" b="0" i="1" smtClean="0">
                                    <a:solidFill>
                                      <a:srgbClr val="BAD6EE"/>
                                    </a:solidFill>
                                    <a:latin typeface="Cambria Math" panose="02040503050406030204" pitchFamily="18" charset="0"/>
                                  </a:rPr>
                                </m:ctrlPr>
                              </m:dPr>
                              <m:e>
                                <m:r>
                                  <a:rPr lang="en-GB" sz="1600">
                                    <a:latin typeface="Cambria Math" panose="02040503050406030204" pitchFamily="18" charset="0"/>
                                  </a:rPr>
                                  <m:t>​</m:t>
                                </m:r>
                              </m:e>
                            </m:d>
                          </m:e>
                          <m:sub>
                            <m:sSub>
                              <m:sSubPr>
                                <m:ctrlPr>
                                  <a:rPr lang="it-IT" sz="1600" b="0" i="1" smtClean="0">
                                    <a:solidFill>
                                      <a:srgbClr val="BAD6EE"/>
                                    </a:solidFill>
                                    <a:latin typeface="Cambria Math" panose="02040503050406030204" pitchFamily="18" charset="0"/>
                                  </a:rPr>
                                </m:ctrlPr>
                              </m:sSubPr>
                              <m:e>
                                <m:r>
                                  <a:rPr lang="it-IT" sz="1600" b="0" i="1" smtClean="0">
                                    <a:solidFill>
                                      <a:srgbClr val="BAD6EE"/>
                                    </a:solidFill>
                                    <a:latin typeface="Cambria Math" panose="02040503050406030204" pitchFamily="18" charset="0"/>
                                  </a:rPr>
                                  <m:t>𝑇</m:t>
                                </m:r>
                              </m:e>
                              <m:sub>
                                <m:r>
                                  <a:rPr lang="it-IT" sz="1600" b="0" i="1" smtClean="0">
                                    <a:solidFill>
                                      <a:srgbClr val="BAD6EE"/>
                                    </a:solidFill>
                                    <a:latin typeface="Cambria Math" panose="02040503050406030204" pitchFamily="18" charset="0"/>
                                  </a:rPr>
                                  <m:t>𝑝</m:t>
                                </m:r>
                              </m:sub>
                            </m:sSub>
                          </m:sub>
                        </m:sSub>
                        <m:r>
                          <a:rPr lang="it-IT" sz="1600" b="0" i="1" smtClean="0">
                            <a:solidFill>
                              <a:srgbClr val="BAD6EE"/>
                            </a:solidFill>
                            <a:latin typeface="Cambria Math" panose="02040503050406030204" pitchFamily="18" charset="0"/>
                          </a:rPr>
                          <m:t>&lt;0</m:t>
                        </m:r>
                      </m:oMath>
                    </m:oMathPara>
                  </a14:m>
                  <a:endParaRPr lang="en-GB" dirty="0">
                    <a:solidFill>
                      <a:srgbClr val="BAD6EE"/>
                    </a:solidFill>
                  </a:endParaRPr>
                </a:p>
              </p:txBody>
            </p:sp>
          </mc:Choice>
          <mc:Fallback xmlns="">
            <p:sp>
              <p:nvSpPr>
                <p:cNvPr id="6" name="TextBox 5">
                  <a:extLst>
                    <a:ext uri="{FF2B5EF4-FFF2-40B4-BE49-F238E27FC236}">
                      <a16:creationId xmlns:a16="http://schemas.microsoft.com/office/drawing/2014/main" id="{AB40EC4E-6FBD-3792-8623-88D93EF58DB4}"/>
                    </a:ext>
                  </a:extLst>
                </p:cNvPr>
                <p:cNvSpPr txBox="1">
                  <a:spLocks noRot="1" noChangeAspect="1" noMove="1" noResize="1" noEditPoints="1" noAdjustHandles="1" noChangeArrowheads="1" noChangeShapeType="1" noTextEdit="1"/>
                </p:cNvSpPr>
                <p:nvPr/>
              </p:nvSpPr>
              <p:spPr>
                <a:xfrm>
                  <a:off x="5001712" y="1825294"/>
                  <a:ext cx="5314332" cy="1387448"/>
                </a:xfrm>
                <a:prstGeom prst="rect">
                  <a:avLst/>
                </a:prstGeom>
                <a:blipFill>
                  <a:blip r:embed="rId7"/>
                  <a:stretch>
                    <a:fillRect b="-7368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99A86E5-375D-E3A2-4F9A-DDD2543D0A7D}"/>
                  </a:ext>
                </a:extLst>
              </p:cNvPr>
              <p:cNvSpPr txBox="1"/>
              <p:nvPr/>
            </p:nvSpPr>
            <p:spPr>
              <a:xfrm>
                <a:off x="1292914" y="5408504"/>
                <a:ext cx="3474157" cy="1102161"/>
              </a:xfrm>
              <a:prstGeom prst="rect">
                <a:avLst/>
              </a:prstGeom>
              <a:noFill/>
            </p:spPr>
            <p:txBody>
              <a:bodyPr wrap="square" lIns="144000" rtlCol="0" anchor="t" anchorCtr="0">
                <a:spAutoFit/>
              </a:bodyPr>
              <a:lstStyle/>
              <a:p>
                <a:pPr marL="285750" indent="-285750">
                  <a:spcBef>
                    <a:spcPts val="600"/>
                  </a:spcBef>
                  <a:spcAft>
                    <a:spcPts val="600"/>
                  </a:spcAft>
                  <a:buFont typeface="Arial" panose="020B0604020202020204" pitchFamily="34" charset="0"/>
                  <a:buChar char="•"/>
                </a:pPr>
                <a:r>
                  <a:rPr lang="en-GB" b="0" dirty="0"/>
                  <a:t>strength</a:t>
                </a:r>
                <a:r>
                  <a:rPr lang="en-GB" dirty="0"/>
                  <a:t>  </a:t>
                </a:r>
                <a14:m>
                  <m:oMath xmlns:m="http://schemas.openxmlformats.org/officeDocument/2006/math">
                    <m:r>
                      <a:rPr lang="it-IT" b="0" i="1" smtClean="0">
                        <a:latin typeface="Cambria Math" panose="02040503050406030204" pitchFamily="18" charset="0"/>
                      </a:rPr>
                      <m:t>𝛼</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𝜌</m:t>
                        </m:r>
                      </m:den>
                    </m:f>
                    <m:r>
                      <m:rPr>
                        <m:sty m:val="p"/>
                      </m:rPr>
                      <a:rPr lang="it-IT" b="0" i="0" smtClean="0">
                        <a:latin typeface="Cambria Math" panose="02040503050406030204" pitchFamily="18" charset="0"/>
                      </a:rPr>
                      <m:t>Δ</m:t>
                    </m:r>
                    <m:d>
                      <m:dPr>
                        <m:ctrlPr>
                          <a:rPr lang="it-IT" b="0" i="1" smtClean="0">
                            <a:latin typeface="Cambria Math" panose="02040503050406030204" pitchFamily="18" charset="0"/>
                          </a:rPr>
                        </m:ctrlPr>
                      </m:dPr>
                      <m:e>
                        <m:r>
                          <a:rPr lang="it-IT" b="0" i="1" smtClean="0">
                            <a:latin typeface="Cambria Math" panose="02040503050406030204" pitchFamily="18" charset="0"/>
                          </a:rPr>
                          <m:t>𝑉</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𝑇</m:t>
                            </m:r>
                          </m:num>
                          <m:den>
                            <m:r>
                              <a:rPr lang="it-IT" b="0" i="1" smtClean="0">
                                <a:latin typeface="Cambria Math" panose="02040503050406030204" pitchFamily="18" charset="0"/>
                              </a:rPr>
                              <m:t>4</m:t>
                            </m:r>
                          </m:den>
                        </m:f>
                        <m:sSub>
                          <m:sSubPr>
                            <m:ctrlPr>
                              <a:rPr lang="it-IT" b="0" i="1" smtClean="0">
                                <a:latin typeface="Cambria Math" panose="02040503050406030204" pitchFamily="18" charset="0"/>
                              </a:rPr>
                            </m:ctrlPr>
                          </m:sSubPr>
                          <m:e>
                            <m:r>
                              <a:rPr lang="it-IT" b="0" i="1" smtClean="0">
                                <a:latin typeface="Cambria Math" panose="02040503050406030204" pitchFamily="18" charset="0"/>
                              </a:rPr>
                              <m:t>𝜕</m:t>
                            </m:r>
                          </m:e>
                          <m:sub>
                            <m:r>
                              <a:rPr lang="it-IT" b="0" i="1" smtClean="0">
                                <a:latin typeface="Cambria Math" panose="02040503050406030204" pitchFamily="18" charset="0"/>
                              </a:rPr>
                              <m:t>𝑇</m:t>
                            </m:r>
                          </m:sub>
                        </m:sSub>
                        <m:r>
                          <a:rPr lang="it-IT" b="0" i="1" smtClean="0">
                            <a:latin typeface="Cambria Math" panose="02040503050406030204" pitchFamily="18" charset="0"/>
                          </a:rPr>
                          <m:t>𝑉</m:t>
                        </m:r>
                      </m:e>
                    </m:d>
                  </m:oMath>
                </a14:m>
                <a:endParaRPr lang="en-GB" dirty="0"/>
              </a:p>
              <a:p>
                <a:pPr marL="285750" indent="-285750">
                  <a:spcBef>
                    <a:spcPts val="600"/>
                  </a:spcBef>
                  <a:spcAft>
                    <a:spcPts val="600"/>
                  </a:spcAft>
                  <a:buFont typeface="Arial" panose="020B0604020202020204" pitchFamily="34" charset="0"/>
                  <a:buChar char="•"/>
                </a:pPr>
                <a:r>
                  <a:rPr lang="en-GB" dirty="0"/>
                  <a:t>duration</a:t>
                </a:r>
                <a14:m>
                  <m:oMath xmlns:m="http://schemas.openxmlformats.org/officeDocument/2006/math">
                    <m:sSup>
                      <m:sSupPr>
                        <m:ctrlPr>
                          <a:rPr lang="it-IT" b="0" i="1" smtClean="0">
                            <a:latin typeface="Cambria Math" panose="02040503050406030204" pitchFamily="18" charset="0"/>
                          </a:rPr>
                        </m:ctrlPr>
                      </m:sSupPr>
                      <m:e>
                        <m:box>
                          <m:boxPr>
                            <m:ctrlPr>
                              <a:rPr lang="it-IT" b="0" i="1" smtClean="0">
                                <a:latin typeface="Cambria Math" panose="02040503050406030204" pitchFamily="18" charset="0"/>
                              </a:rPr>
                            </m:ctrlPr>
                          </m:boxPr>
                          <m:e>
                            <m:phant>
                              <m:phantPr>
                                <m:show m:val="off"/>
                                <m:zeroWid m:val="on"/>
                                <m:ctrlPr>
                                  <a:rPr lang="it-IT" b="0" i="1" smtClean="0">
                                    <a:latin typeface="Cambria Math" panose="02040503050406030204" pitchFamily="18" charset="0"/>
                                  </a:rPr>
                                </m:ctrlPr>
                              </m:phantPr>
                              <m:e>
                                <m:r>
                                  <a:rPr lang="it-IT" b="0" i="1" smtClean="0">
                                    <a:latin typeface="Cambria Math" panose="02040503050406030204" pitchFamily="18" charset="0"/>
                                  </a:rPr>
                                  <m:t>𝑎</m:t>
                                </m:r>
                              </m:e>
                            </m:phant>
                          </m:e>
                        </m:box>
                      </m:e>
                      <m:sup>
                        <m:r>
                          <a:rPr lang="it-IT" b="0" i="1" smtClean="0">
                            <a:latin typeface="Cambria Math" panose="02040503050406030204" pitchFamily="18" charset="0"/>
                          </a:rPr>
                          <m:t>−1</m:t>
                        </m:r>
                      </m:sup>
                    </m:sSup>
                  </m:oMath>
                </a14:m>
                <a:r>
                  <a:rPr lang="en-GB" dirty="0"/>
                  <a:t>  </a:t>
                </a:r>
                <a14:m>
                  <m:oMath xmlns:m="http://schemas.openxmlformats.org/officeDocument/2006/math">
                    <m:f>
                      <m:fPr>
                        <m:ctrlPr>
                          <a:rPr lang="it-IT" b="0" i="1" smtClean="0">
                            <a:latin typeface="Cambria Math" panose="02040503050406030204" pitchFamily="18" charset="0"/>
                          </a:rPr>
                        </m:ctrlPr>
                      </m:fPr>
                      <m:num>
                        <m:r>
                          <a:rPr lang="it-IT" b="0" i="1" smtClean="0">
                            <a:latin typeface="Cambria Math" panose="02040503050406030204" pitchFamily="18" charset="0"/>
                          </a:rPr>
                          <m:t>𝛽</m:t>
                        </m:r>
                      </m:num>
                      <m:den>
                        <m:r>
                          <a:rPr lang="it-IT" b="0" i="1" smtClean="0">
                            <a:latin typeface="Cambria Math" panose="02040503050406030204" pitchFamily="18" charset="0"/>
                          </a:rPr>
                          <m:t>𝐻</m:t>
                        </m:r>
                      </m:den>
                    </m:f>
                    <m:r>
                      <a:rPr lang="it-IT" b="0" i="1" smtClean="0">
                        <a:latin typeface="Cambria Math" panose="02040503050406030204" pitchFamily="18" charset="0"/>
                      </a:rPr>
                      <m:t>=</m:t>
                    </m:r>
                    <m:r>
                      <a:rPr lang="it-IT" b="0" i="1" smtClean="0">
                        <a:latin typeface="Cambria Math" panose="02040503050406030204" pitchFamily="18" charset="0"/>
                      </a:rPr>
                      <m:t>𝑇</m:t>
                    </m:r>
                    <m:f>
                      <m:fPr>
                        <m:ctrlPr>
                          <a:rPr lang="it-IT" b="0" i="1" smtClean="0">
                            <a:latin typeface="Cambria Math" panose="02040503050406030204" pitchFamily="18" charset="0"/>
                          </a:rPr>
                        </m:ctrlPr>
                      </m:fPr>
                      <m:num>
                        <m:r>
                          <a:rPr lang="it-IT" b="0" i="1" smtClean="0">
                            <a:latin typeface="Cambria Math" panose="02040503050406030204" pitchFamily="18" charset="0"/>
                          </a:rPr>
                          <m:t>𝑑</m:t>
                        </m:r>
                      </m:num>
                      <m:den>
                        <m:r>
                          <a:rPr lang="it-IT" b="0" i="1" smtClean="0">
                            <a:latin typeface="Cambria Math" panose="02040503050406030204" pitchFamily="18" charset="0"/>
                          </a:rPr>
                          <m:t>𝑑𝑇</m:t>
                        </m:r>
                      </m:den>
                    </m:f>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𝑆</m:t>
                                </m:r>
                              </m:e>
                              <m:sub>
                                <m:r>
                                  <a:rPr lang="it-IT" b="0" i="1" smtClean="0">
                                    <a:latin typeface="Cambria Math" panose="02040503050406030204" pitchFamily="18" charset="0"/>
                                  </a:rPr>
                                  <m:t>3</m:t>
                                </m:r>
                              </m:sub>
                            </m:sSub>
                          </m:num>
                          <m:den>
                            <m:r>
                              <a:rPr lang="it-IT" b="0" i="1" smtClean="0">
                                <a:latin typeface="Cambria Math" panose="02040503050406030204" pitchFamily="18" charset="0"/>
                              </a:rPr>
                              <m:t>𝑇</m:t>
                            </m:r>
                          </m:den>
                        </m:f>
                      </m:e>
                    </m:d>
                  </m:oMath>
                </a14:m>
                <a:endParaRPr lang="en-GB" dirty="0"/>
              </a:p>
            </p:txBody>
          </p:sp>
        </mc:Choice>
        <mc:Fallback xmlns="">
          <p:sp>
            <p:nvSpPr>
              <p:cNvPr id="29" name="TextBox 28">
                <a:extLst>
                  <a:ext uri="{FF2B5EF4-FFF2-40B4-BE49-F238E27FC236}">
                    <a16:creationId xmlns:a16="http://schemas.microsoft.com/office/drawing/2014/main" id="{199A86E5-375D-E3A2-4F9A-DDD2543D0A7D}"/>
                  </a:ext>
                </a:extLst>
              </p:cNvPr>
              <p:cNvSpPr txBox="1">
                <a:spLocks noRot="1" noChangeAspect="1" noMove="1" noResize="1" noEditPoints="1" noAdjustHandles="1" noChangeArrowheads="1" noChangeShapeType="1" noTextEdit="1"/>
              </p:cNvSpPr>
              <p:nvPr/>
            </p:nvSpPr>
            <p:spPr>
              <a:xfrm>
                <a:off x="1292914" y="5408504"/>
                <a:ext cx="3474157" cy="1102161"/>
              </a:xfrm>
              <a:prstGeom prst="rect">
                <a:avLst/>
              </a:prstGeom>
              <a:blipFill>
                <a:blip r:embed="rId8"/>
                <a:stretch>
                  <a:fillRect b="-1657"/>
                </a:stretch>
              </a:blipFill>
            </p:spPr>
            <p:txBody>
              <a:bodyPr/>
              <a:lstStyle/>
              <a:p>
                <a:r>
                  <a:rPr lang="en-US">
                    <a:noFill/>
                  </a:rPr>
                  <a:t> </a:t>
                </a:r>
              </a:p>
            </p:txBody>
          </p:sp>
        </mc:Fallback>
      </mc:AlternateContent>
      <p:grpSp>
        <p:nvGrpSpPr>
          <p:cNvPr id="56" name="Group 55">
            <a:extLst>
              <a:ext uri="{FF2B5EF4-FFF2-40B4-BE49-F238E27FC236}">
                <a16:creationId xmlns:a16="http://schemas.microsoft.com/office/drawing/2014/main" id="{CFAE3C3D-F797-B37C-72FF-A9499D252828}"/>
              </a:ext>
            </a:extLst>
          </p:cNvPr>
          <p:cNvGrpSpPr/>
          <p:nvPr/>
        </p:nvGrpSpPr>
        <p:grpSpPr>
          <a:xfrm>
            <a:off x="4039439" y="2250213"/>
            <a:ext cx="6890143" cy="1659555"/>
            <a:chOff x="3499293" y="1163418"/>
            <a:chExt cx="6890143" cy="1659555"/>
          </a:xfrm>
        </p:grpSpPr>
        <p:cxnSp>
          <p:nvCxnSpPr>
            <p:cNvPr id="58" name="Connector: Curved 57">
              <a:extLst>
                <a:ext uri="{FF2B5EF4-FFF2-40B4-BE49-F238E27FC236}">
                  <a16:creationId xmlns:a16="http://schemas.microsoft.com/office/drawing/2014/main" id="{2F1FB493-E285-E030-8559-43760B96CBFD}"/>
                </a:ext>
              </a:extLst>
            </p:cNvPr>
            <p:cNvCxnSpPr>
              <a:cxnSpLocks/>
              <a:stCxn id="27" idx="3"/>
              <a:endCxn id="59" idx="1"/>
            </p:cNvCxnSpPr>
            <p:nvPr/>
          </p:nvCxnSpPr>
          <p:spPr>
            <a:xfrm flipV="1">
              <a:off x="3499293" y="1993196"/>
              <a:ext cx="1550642" cy="74875"/>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D75E864-0E84-4B36-4ADF-9B66956658E7}"/>
                    </a:ext>
                  </a:extLst>
                </p:cNvPr>
                <p:cNvSpPr txBox="1"/>
                <p:nvPr/>
              </p:nvSpPr>
              <p:spPr>
                <a:xfrm>
                  <a:off x="5049935" y="1163418"/>
                  <a:ext cx="5339501" cy="1659555"/>
                </a:xfrm>
                <a:prstGeom prst="rect">
                  <a:avLst/>
                </a:prstGeom>
                <a:noFill/>
              </p:spPr>
              <p:txBody>
                <a:bodyPr wrap="square" lIns="144000" rtlCol="0" anchor="b" anchorCtr="0">
                  <a:noAutofit/>
                </a:bodyPr>
                <a:lstStyle/>
                <a:p>
                  <a:r>
                    <a:rPr lang="en-GB" sz="1700" b="0" dirty="0"/>
                    <a:t>energy density: </a:t>
                  </a:r>
                  <a14:m>
                    <m:oMath xmlns:m="http://schemas.openxmlformats.org/officeDocument/2006/math">
                      <m:r>
                        <a:rPr lang="en-GB" sz="1700" b="0" i="1" smtClean="0">
                          <a:latin typeface="Cambria Math" panose="02040503050406030204" pitchFamily="18" charset="0"/>
                        </a:rPr>
                        <m:t>𝜌</m:t>
                      </m:r>
                      <m:d>
                        <m:dPr>
                          <m:ctrlPr>
                            <a:rPr lang="en-GB" sz="1700" b="0" i="1" smtClean="0">
                              <a:latin typeface="Cambria Math" panose="02040503050406030204" pitchFamily="18" charset="0"/>
                            </a:rPr>
                          </m:ctrlPr>
                        </m:dPr>
                        <m:e>
                          <m:r>
                            <a:rPr lang="en-GB" sz="1700" b="0" i="1" smtClean="0">
                              <a:latin typeface="Cambria Math" panose="02040503050406030204" pitchFamily="18" charset="0"/>
                            </a:rPr>
                            <m:t>𝑇</m:t>
                          </m:r>
                        </m:e>
                      </m:d>
                      <m:r>
                        <a:rPr lang="en-GB" sz="1700" b="0" i="1" smtClean="0">
                          <a:latin typeface="Cambria Math" panose="02040503050406030204" pitchFamily="18" charset="0"/>
                        </a:rPr>
                        <m:t>=</m:t>
                      </m:r>
                      <m:limLow>
                        <m:limLowPr>
                          <m:ctrlPr>
                            <a:rPr lang="en-GB" sz="1700" b="0" i="1" smtClean="0">
                              <a:latin typeface="Cambria Math" panose="02040503050406030204" pitchFamily="18" charset="0"/>
                            </a:rPr>
                          </m:ctrlPr>
                        </m:limLowPr>
                        <m:e>
                          <m:groupChr>
                            <m:groupChrPr>
                              <m:chr m:val="⏟"/>
                              <m:ctrlPr>
                                <a:rPr lang="en-GB" sz="1700" b="0" i="1" smtClean="0">
                                  <a:latin typeface="Cambria Math" panose="02040503050406030204" pitchFamily="18" charset="0"/>
                                </a:rPr>
                              </m:ctrlPr>
                            </m:groupChrPr>
                            <m:e>
                              <m:f>
                                <m:fPr>
                                  <m:ctrlPr>
                                    <a:rPr lang="en-GB" sz="1700" b="0" i="1" smtClean="0">
                                      <a:latin typeface="Cambria Math" panose="02040503050406030204" pitchFamily="18" charset="0"/>
                                    </a:rPr>
                                  </m:ctrlPr>
                                </m:fPr>
                                <m:num>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𝜋</m:t>
                                      </m:r>
                                    </m:e>
                                    <m:sup>
                                      <m:r>
                                        <a:rPr lang="en-GB" sz="1700" b="0" i="1" smtClean="0">
                                          <a:latin typeface="Cambria Math" panose="02040503050406030204" pitchFamily="18" charset="0"/>
                                        </a:rPr>
                                        <m:t>2</m:t>
                                      </m:r>
                                    </m:sup>
                                  </m:sSup>
                                </m:num>
                                <m:den>
                                  <m:r>
                                    <a:rPr lang="en-GB" sz="1700" b="0" i="1" smtClean="0">
                                      <a:latin typeface="Cambria Math" panose="02040503050406030204" pitchFamily="18" charset="0"/>
                                    </a:rPr>
                                    <m:t>30</m:t>
                                  </m:r>
                                </m:den>
                              </m:f>
                              <m:sSub>
                                <m:sSubPr>
                                  <m:ctrlPr>
                                    <a:rPr lang="en-GB" sz="1700" b="0" i="1" smtClean="0">
                                      <a:latin typeface="Cambria Math" panose="02040503050406030204" pitchFamily="18" charset="0"/>
                                    </a:rPr>
                                  </m:ctrlPr>
                                </m:sSubPr>
                                <m:e>
                                  <m:r>
                                    <a:rPr lang="en-GB" sz="1700" b="0" i="1" smtClean="0">
                                      <a:latin typeface="Cambria Math" panose="02040503050406030204" pitchFamily="18" charset="0"/>
                                    </a:rPr>
                                    <m:t>𝑔</m:t>
                                  </m:r>
                                </m:e>
                                <m:sub>
                                  <m:r>
                                    <a:rPr lang="en-GB" sz="1700" b="0" i="1" smtClean="0">
                                      <a:latin typeface="Cambria Math" panose="02040503050406030204" pitchFamily="18" charset="0"/>
                                    </a:rPr>
                                    <m:t>∗</m:t>
                                  </m:r>
                                </m:sub>
                              </m:sSub>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𝑇</m:t>
                                  </m:r>
                                </m:e>
                                <m:sup>
                                  <m:r>
                                    <a:rPr lang="en-GB" sz="1700" b="0" i="1" smtClean="0">
                                      <a:latin typeface="Cambria Math" panose="02040503050406030204" pitchFamily="18" charset="0"/>
                                    </a:rPr>
                                    <m:t>4</m:t>
                                  </m:r>
                                </m:sup>
                              </m:sSup>
                            </m:e>
                          </m:groupChr>
                        </m:e>
                        <m:lim>
                          <m:r>
                            <m:rPr>
                              <m:sty m:val="p"/>
                            </m:rPr>
                            <a:rPr lang="en-GB" sz="1700" b="0" i="0" smtClean="0">
                              <a:latin typeface="Cambria Math" panose="02040503050406030204" pitchFamily="18" charset="0"/>
                            </a:rPr>
                            <m:t>radiation</m:t>
                          </m:r>
                        </m:lim>
                      </m:limLow>
                      <m:r>
                        <a:rPr lang="en-GB" sz="1700" b="0" i="1" smtClean="0">
                          <a:latin typeface="Cambria Math" panose="02040503050406030204" pitchFamily="18" charset="0"/>
                        </a:rPr>
                        <m:t>+</m:t>
                      </m:r>
                      <m:limLow>
                        <m:limLowPr>
                          <m:ctrlPr>
                            <a:rPr lang="en-GB" sz="1700" b="0" i="1" smtClean="0">
                              <a:latin typeface="Cambria Math" panose="02040503050406030204" pitchFamily="18" charset="0"/>
                            </a:rPr>
                          </m:ctrlPr>
                        </m:limLowPr>
                        <m:e>
                          <m:groupChr>
                            <m:groupChrPr>
                              <m:chr m:val="⏟"/>
                              <m:ctrlPr>
                                <a:rPr lang="en-GB" sz="1700" b="0" i="1" smtClean="0">
                                  <a:latin typeface="Cambria Math" panose="02040503050406030204" pitchFamily="18" charset="0"/>
                                </a:rPr>
                              </m:ctrlPr>
                            </m:groupChrPr>
                            <m:e>
                              <m:phant>
                                <m:phantPr>
                                  <m:show m:val="off"/>
                                  <m:zeroWid m:val="on"/>
                                  <m:ctrlPr>
                                    <a:rPr lang="en-GB" sz="1700" b="0" i="1" smtClean="0">
                                      <a:latin typeface="Cambria Math" panose="02040503050406030204" pitchFamily="18" charset="0"/>
                                    </a:rPr>
                                  </m:ctrlPr>
                                </m:phantPr>
                                <m:e>
                                  <m:f>
                                    <m:fPr>
                                      <m:ctrlPr>
                                        <a:rPr lang="en-GB" sz="1700" b="0" i="1" smtClean="0">
                                          <a:latin typeface="Cambria Math" panose="02040503050406030204" pitchFamily="18" charset="0"/>
                                        </a:rPr>
                                      </m:ctrlPr>
                                    </m:fPr>
                                    <m:num>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𝜋</m:t>
                                          </m:r>
                                        </m:e>
                                        <m:sup>
                                          <m:r>
                                            <a:rPr lang="en-GB" sz="1700" b="0" i="1" smtClean="0">
                                              <a:latin typeface="Cambria Math" panose="02040503050406030204" pitchFamily="18" charset="0"/>
                                            </a:rPr>
                                            <m:t>2</m:t>
                                          </m:r>
                                        </m:sup>
                                      </m:sSup>
                                    </m:num>
                                    <m:den>
                                      <m:r>
                                        <a:rPr lang="en-GB" sz="1700" b="0" i="1" smtClean="0">
                                          <a:latin typeface="Cambria Math" panose="02040503050406030204" pitchFamily="18" charset="0"/>
                                        </a:rPr>
                                        <m:t>30</m:t>
                                      </m:r>
                                    </m:den>
                                  </m:f>
                                </m:e>
                              </m:phant>
                              <m:r>
                                <m:rPr>
                                  <m:sty m:val="p"/>
                                </m:rPr>
                                <a:rPr lang="en-GB" sz="1700" b="0" i="0" smtClean="0">
                                  <a:latin typeface="Cambria Math" panose="02040503050406030204" pitchFamily="18" charset="0"/>
                                </a:rPr>
                                <m:t>Δ</m:t>
                              </m:r>
                              <m:r>
                                <a:rPr lang="en-GB" sz="1700" b="0" i="1" smtClean="0">
                                  <a:latin typeface="Cambria Math" panose="02040503050406030204" pitchFamily="18" charset="0"/>
                                </a:rPr>
                                <m:t>𝑉</m:t>
                              </m:r>
                            </m:e>
                          </m:groupChr>
                        </m:e>
                        <m:lim>
                          <m:r>
                            <m:rPr>
                              <m:sty m:val="p"/>
                            </m:rPr>
                            <a:rPr lang="en-GB" sz="1700" b="0" i="0" smtClean="0">
                              <a:latin typeface="Cambria Math" panose="02040503050406030204" pitchFamily="18" charset="0"/>
                            </a:rPr>
                            <m:t>vacuum</m:t>
                          </m:r>
                        </m:lim>
                      </m:limLow>
                    </m:oMath>
                  </a14:m>
                  <a:endParaRPr lang="it-IT" sz="1700" b="0" i="1" dirty="0">
                    <a:latin typeface="Cambria Math" panose="02040503050406030204" pitchFamily="18" charset="0"/>
                  </a:endParaRPr>
                </a:p>
                <a:p>
                  <a:pPr algn="r"/>
                  <a:r>
                    <a:rPr lang="it-IT" b="0" dirty="0">
                      <a:solidFill>
                        <a:srgbClr val="BAD6EE"/>
                      </a:solidFill>
                    </a:rPr>
                    <a:t> </a:t>
                  </a:r>
                  <a14:m>
                    <m:oMath xmlns:m="http://schemas.openxmlformats.org/officeDocument/2006/math">
                      <m:r>
                        <a:rPr lang="it-IT" sz="1600" b="0" i="1" smtClean="0">
                          <a:solidFill>
                            <a:srgbClr val="BAD6EE"/>
                          </a:solidFill>
                          <a:latin typeface="Cambria Math" panose="02040503050406030204" pitchFamily="18" charset="0"/>
                        </a:rPr>
                        <m:t>→</m:t>
                      </m:r>
                      <m:sSup>
                        <m:sSupPr>
                          <m:ctrlPr>
                            <a:rPr lang="it-IT" sz="1600" b="0" i="1" smtClean="0">
                              <a:solidFill>
                                <a:srgbClr val="BAD6EE"/>
                              </a:solidFill>
                              <a:latin typeface="Cambria Math" panose="02040503050406030204" pitchFamily="18" charset="0"/>
                            </a:rPr>
                          </m:ctrlPr>
                        </m:sSupPr>
                        <m:e>
                          <m:r>
                            <a:rPr lang="it-IT" sz="1600" b="0" i="1" smtClean="0">
                              <a:solidFill>
                                <a:srgbClr val="BAD6EE"/>
                              </a:solidFill>
                              <a:latin typeface="Cambria Math" panose="02040503050406030204" pitchFamily="18" charset="0"/>
                            </a:rPr>
                            <m:t>𝐻</m:t>
                          </m:r>
                        </m:e>
                        <m:sup>
                          <m:r>
                            <a:rPr lang="it-IT" sz="1600" b="0" i="1" smtClean="0">
                              <a:solidFill>
                                <a:srgbClr val="BAD6EE"/>
                              </a:solidFill>
                              <a:latin typeface="Cambria Math" panose="02040503050406030204" pitchFamily="18" charset="0"/>
                            </a:rPr>
                            <m:t>2</m:t>
                          </m:r>
                        </m:sup>
                      </m:sSup>
                      <m:r>
                        <a:rPr lang="it-IT" sz="1600" b="0" i="1" smtClean="0">
                          <a:solidFill>
                            <a:srgbClr val="BAD6EE"/>
                          </a:solidFill>
                          <a:latin typeface="Cambria Math" panose="02040503050406030204" pitchFamily="18" charset="0"/>
                        </a:rPr>
                        <m:t>=</m:t>
                      </m:r>
                      <m:f>
                        <m:fPr>
                          <m:ctrlPr>
                            <a:rPr lang="it-IT" sz="1600" b="0" i="1" smtClean="0">
                              <a:solidFill>
                                <a:srgbClr val="BAD6EE"/>
                              </a:solidFill>
                              <a:latin typeface="Cambria Math" panose="02040503050406030204" pitchFamily="18" charset="0"/>
                            </a:rPr>
                          </m:ctrlPr>
                        </m:fPr>
                        <m:num>
                          <m:r>
                            <a:rPr lang="it-IT" sz="1600" b="0" i="1" smtClean="0">
                              <a:solidFill>
                                <a:srgbClr val="BAD6EE"/>
                              </a:solidFill>
                              <a:latin typeface="Cambria Math" panose="02040503050406030204" pitchFamily="18" charset="0"/>
                            </a:rPr>
                            <m:t>𝜌</m:t>
                          </m:r>
                        </m:num>
                        <m:den>
                          <m:r>
                            <a:rPr lang="it-IT" sz="1600" b="0" i="1" smtClean="0">
                              <a:solidFill>
                                <a:srgbClr val="BAD6EE"/>
                              </a:solidFill>
                              <a:latin typeface="Cambria Math" panose="02040503050406030204" pitchFamily="18" charset="0"/>
                            </a:rPr>
                            <m:t>3</m:t>
                          </m:r>
                          <m:sSubSup>
                            <m:sSubSupPr>
                              <m:ctrlPr>
                                <a:rPr lang="it-IT" sz="1600" b="0" i="1" smtClean="0">
                                  <a:solidFill>
                                    <a:srgbClr val="BAD6EE"/>
                                  </a:solidFill>
                                  <a:latin typeface="Cambria Math" panose="02040503050406030204" pitchFamily="18" charset="0"/>
                                </a:rPr>
                              </m:ctrlPr>
                            </m:sSubSupPr>
                            <m:e>
                              <m:r>
                                <a:rPr lang="it-IT" sz="1600" b="0" i="1" smtClean="0">
                                  <a:solidFill>
                                    <a:srgbClr val="BAD6EE"/>
                                  </a:solidFill>
                                  <a:latin typeface="Cambria Math" panose="02040503050406030204" pitchFamily="18" charset="0"/>
                                </a:rPr>
                                <m:t>𝑀</m:t>
                              </m:r>
                            </m:e>
                            <m:sub>
                              <m:r>
                                <a:rPr lang="it-IT" sz="1600" b="0" i="1" smtClean="0">
                                  <a:solidFill>
                                    <a:srgbClr val="BAD6EE"/>
                                  </a:solidFill>
                                  <a:latin typeface="Cambria Math" panose="02040503050406030204" pitchFamily="18" charset="0"/>
                                </a:rPr>
                                <m:t>𝑃</m:t>
                              </m:r>
                            </m:sub>
                            <m:sup>
                              <m:r>
                                <a:rPr lang="it-IT" sz="1600" b="0" i="1" smtClean="0">
                                  <a:solidFill>
                                    <a:srgbClr val="BAD6EE"/>
                                  </a:solidFill>
                                  <a:latin typeface="Cambria Math" panose="02040503050406030204" pitchFamily="18" charset="0"/>
                                </a:rPr>
                                <m:t>2</m:t>
                              </m:r>
                            </m:sup>
                          </m:sSubSup>
                        </m:den>
                      </m:f>
                    </m:oMath>
                  </a14:m>
                  <a:endParaRPr lang="en-GB" dirty="0">
                    <a:solidFill>
                      <a:srgbClr val="BAD6EE"/>
                    </a:solidFill>
                  </a:endParaRPr>
                </a:p>
              </p:txBody>
            </p:sp>
          </mc:Choice>
          <mc:Fallback xmlns="">
            <p:sp>
              <p:nvSpPr>
                <p:cNvPr id="59" name="TextBox 58">
                  <a:extLst>
                    <a:ext uri="{FF2B5EF4-FFF2-40B4-BE49-F238E27FC236}">
                      <a16:creationId xmlns:a16="http://schemas.microsoft.com/office/drawing/2014/main" id="{AD75E864-0E84-4B36-4ADF-9B66956658E7}"/>
                    </a:ext>
                  </a:extLst>
                </p:cNvPr>
                <p:cNvSpPr txBox="1">
                  <a:spLocks noRot="1" noChangeAspect="1" noMove="1" noResize="1" noEditPoints="1" noAdjustHandles="1" noChangeArrowheads="1" noChangeShapeType="1" noTextEdit="1"/>
                </p:cNvSpPr>
                <p:nvPr/>
              </p:nvSpPr>
              <p:spPr>
                <a:xfrm>
                  <a:off x="5049935" y="1163418"/>
                  <a:ext cx="5339501" cy="1659555"/>
                </a:xfrm>
                <a:prstGeom prst="rect">
                  <a:avLst/>
                </a:prstGeom>
                <a:blipFill>
                  <a:blip r:embed="rId9"/>
                  <a:stretch>
                    <a:fillRect/>
                  </a:stretch>
                </a:blipFill>
              </p:spPr>
              <p:txBody>
                <a:bodyPr/>
                <a:lstStyle/>
                <a:p>
                  <a:r>
                    <a:rPr lang="en-US">
                      <a:noFill/>
                    </a:rPr>
                    <a:t> </a:t>
                  </a:r>
                </a:p>
              </p:txBody>
            </p:sp>
          </mc:Fallback>
        </mc:AlternateContent>
      </p:grpSp>
      <p:sp>
        <p:nvSpPr>
          <p:cNvPr id="7" name="TextBox 6">
            <a:extLst>
              <a:ext uri="{FF2B5EF4-FFF2-40B4-BE49-F238E27FC236}">
                <a16:creationId xmlns:a16="http://schemas.microsoft.com/office/drawing/2014/main" id="{8B1D7C11-796C-F7F0-87C5-DAE8C2379190}"/>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GW Production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Outcome</a:t>
            </a:r>
          </a:p>
        </p:txBody>
      </p:sp>
    </p:spTree>
    <p:extLst>
      <p:ext uri="{BB962C8B-B14F-4D97-AF65-F5344CB8AC3E}">
        <p14:creationId xmlns:p14="http://schemas.microsoft.com/office/powerpoint/2010/main" val="252513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1ADF-CC59-0814-E1C7-3043DDE213FB}"/>
              </a:ext>
            </a:extLst>
          </p:cNvPr>
          <p:cNvSpPr>
            <a:spLocks noGrp="1"/>
          </p:cNvSpPr>
          <p:nvPr>
            <p:ph type="title"/>
          </p:nvPr>
        </p:nvSpPr>
        <p:spPr>
          <a:xfrm>
            <a:off x="2611808" y="490556"/>
            <a:ext cx="7958331" cy="1077229"/>
          </a:xfrm>
        </p:spPr>
        <p:txBody>
          <a:bodyPr>
            <a:noAutofit/>
          </a:bodyPr>
          <a:lstStyle/>
          <a:p>
            <a:r>
              <a:rPr lang="en-GB" sz="2000" dirty="0"/>
              <a:t>Gravitational Wave</a:t>
            </a:r>
            <a:br>
              <a:rPr lang="en-GB" sz="2000" dirty="0"/>
            </a:br>
            <a:r>
              <a:rPr lang="en-GB" sz="1600" dirty="0"/>
              <a:t>Sources</a:t>
            </a:r>
            <a:br>
              <a:rPr lang="en-GB" sz="2800" dirty="0"/>
            </a:br>
            <a:endParaRPr lang="en-GB" sz="1600" dirty="0"/>
          </a:p>
        </p:txBody>
      </p:sp>
      <p:grpSp>
        <p:nvGrpSpPr>
          <p:cNvPr id="1031" name="Group 1030">
            <a:extLst>
              <a:ext uri="{FF2B5EF4-FFF2-40B4-BE49-F238E27FC236}">
                <a16:creationId xmlns:a16="http://schemas.microsoft.com/office/drawing/2014/main" id="{5012F9B1-1355-8DBC-1599-B3B08C3093F6}"/>
              </a:ext>
            </a:extLst>
          </p:cNvPr>
          <p:cNvGrpSpPr/>
          <p:nvPr/>
        </p:nvGrpSpPr>
        <p:grpSpPr>
          <a:xfrm>
            <a:off x="1344325" y="1152810"/>
            <a:ext cx="4468839" cy="2964980"/>
            <a:chOff x="1374534" y="825236"/>
            <a:chExt cx="4001463" cy="2654886"/>
          </a:xfrm>
        </p:grpSpPr>
        <p:pic>
          <p:nvPicPr>
            <p:cNvPr id="60" name="Picture 59">
              <a:extLst>
                <a:ext uri="{FF2B5EF4-FFF2-40B4-BE49-F238E27FC236}">
                  <a16:creationId xmlns:a16="http://schemas.microsoft.com/office/drawing/2014/main" id="{7312D92A-C6EB-572C-B26E-F6D53103D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34" y="993870"/>
              <a:ext cx="4001463" cy="2486252"/>
            </a:xfrm>
            <a:prstGeom prst="rect">
              <a:avLst/>
            </a:prstGeom>
          </p:spPr>
        </p:pic>
        <p:sp>
          <p:nvSpPr>
            <p:cNvPr id="1024" name="TextBox 1023">
              <a:extLst>
                <a:ext uri="{FF2B5EF4-FFF2-40B4-BE49-F238E27FC236}">
                  <a16:creationId xmlns:a16="http://schemas.microsoft.com/office/drawing/2014/main" id="{7315CB39-A68B-26A5-C2F3-DD5597CEA482}"/>
                </a:ext>
              </a:extLst>
            </p:cNvPr>
            <p:cNvSpPr txBox="1"/>
            <p:nvPr/>
          </p:nvSpPr>
          <p:spPr>
            <a:xfrm>
              <a:off x="2033875" y="2766275"/>
              <a:ext cx="829906" cy="248029"/>
            </a:xfrm>
            <a:prstGeom prst="rect">
              <a:avLst/>
            </a:prstGeom>
            <a:noFill/>
          </p:spPr>
          <p:txBody>
            <a:bodyPr wrap="square">
              <a:spAutoFit/>
            </a:bodyPr>
            <a:lstStyle/>
            <a:p>
              <a:pPr algn="ctr"/>
              <a:r>
                <a:rPr lang="en-GB" sz="1200" dirty="0">
                  <a:solidFill>
                    <a:schemeClr val="tx1">
                      <a:lumMod val="95000"/>
                    </a:schemeClr>
                  </a:solidFill>
                  <a:latin typeface="Arial" panose="020B0604020202020204"/>
                </a:rPr>
                <a:t>1</a:t>
              </a:r>
              <a:r>
                <a:rPr lang="en-GB" sz="1200" baseline="30000" dirty="0">
                  <a:solidFill>
                    <a:schemeClr val="tx1">
                      <a:lumMod val="95000"/>
                    </a:schemeClr>
                  </a:solidFill>
                  <a:latin typeface="Arial" panose="020B0604020202020204"/>
                </a:rPr>
                <a:t>st</a:t>
              </a:r>
              <a:r>
                <a:rPr lang="en-GB" sz="1200" dirty="0">
                  <a:solidFill>
                    <a:schemeClr val="tx1">
                      <a:lumMod val="95000"/>
                    </a:schemeClr>
                  </a:solidFill>
                  <a:latin typeface="Arial" panose="020B0604020202020204"/>
                </a:rPr>
                <a:t> stars</a:t>
              </a:r>
              <a:endParaRPr lang="en-GB" sz="1200" dirty="0">
                <a:solidFill>
                  <a:schemeClr val="tx1">
                    <a:lumMod val="95000"/>
                  </a:schemeClr>
                </a:solidFill>
              </a:endParaRPr>
            </a:p>
          </p:txBody>
        </p:sp>
        <p:sp>
          <p:nvSpPr>
            <p:cNvPr id="1025" name="TextBox 1024">
              <a:extLst>
                <a:ext uri="{FF2B5EF4-FFF2-40B4-BE49-F238E27FC236}">
                  <a16:creationId xmlns:a16="http://schemas.microsoft.com/office/drawing/2014/main" id="{C617BEDD-6B01-3A0E-56FD-B19CA611E598}"/>
                </a:ext>
              </a:extLst>
            </p:cNvPr>
            <p:cNvSpPr txBox="1"/>
            <p:nvPr/>
          </p:nvSpPr>
          <p:spPr>
            <a:xfrm>
              <a:off x="2276709" y="1019922"/>
              <a:ext cx="908617" cy="248029"/>
            </a:xfrm>
            <a:prstGeom prst="rect">
              <a:avLst/>
            </a:prstGeom>
            <a:noFill/>
          </p:spPr>
          <p:txBody>
            <a:bodyPr wrap="square">
              <a:spAutoFit/>
            </a:bodyPr>
            <a:lstStyle/>
            <a:p>
              <a:pPr algn="ctr"/>
              <a:r>
                <a:rPr lang="en-GB" sz="1200" dirty="0">
                  <a:solidFill>
                    <a:schemeClr val="tx1">
                      <a:lumMod val="95000"/>
                    </a:schemeClr>
                  </a:solidFill>
                  <a:latin typeface="Arial" panose="020B0604020202020204"/>
                </a:rPr>
                <a:t>dark ages</a:t>
              </a:r>
              <a:endParaRPr lang="en-GB" sz="1200" dirty="0">
                <a:solidFill>
                  <a:schemeClr val="tx1">
                    <a:lumMod val="95000"/>
                  </a:schemeClr>
                </a:solidFill>
              </a:endParaRPr>
            </a:p>
          </p:txBody>
        </p:sp>
        <p:sp>
          <p:nvSpPr>
            <p:cNvPr id="1027" name="TextBox 1026">
              <a:extLst>
                <a:ext uri="{FF2B5EF4-FFF2-40B4-BE49-F238E27FC236}">
                  <a16:creationId xmlns:a16="http://schemas.microsoft.com/office/drawing/2014/main" id="{5D84DF23-48CB-1FB4-4FD2-7A46EFED4535}"/>
                </a:ext>
              </a:extLst>
            </p:cNvPr>
            <p:cNvSpPr txBox="1"/>
            <p:nvPr/>
          </p:nvSpPr>
          <p:spPr>
            <a:xfrm>
              <a:off x="1777992" y="1102235"/>
              <a:ext cx="614654" cy="248029"/>
            </a:xfrm>
            <a:prstGeom prst="rect">
              <a:avLst/>
            </a:prstGeom>
            <a:noFill/>
          </p:spPr>
          <p:txBody>
            <a:bodyPr wrap="square">
              <a:spAutoFit/>
            </a:bodyPr>
            <a:lstStyle/>
            <a:p>
              <a:pPr algn="ctr"/>
              <a:r>
                <a:rPr lang="en-GB" sz="1200" dirty="0">
                  <a:solidFill>
                    <a:schemeClr val="tx1">
                      <a:lumMod val="95000"/>
                    </a:schemeClr>
                  </a:solidFill>
                  <a:latin typeface="Arial" panose="020B0604020202020204"/>
                </a:rPr>
                <a:t>CMB</a:t>
              </a:r>
              <a:endParaRPr lang="en-GB" sz="1200" dirty="0">
                <a:solidFill>
                  <a:schemeClr val="tx1">
                    <a:lumMod val="95000"/>
                  </a:schemeClr>
                </a:solidFill>
              </a:endParaRPr>
            </a:p>
          </p:txBody>
        </p:sp>
        <p:sp>
          <p:nvSpPr>
            <p:cNvPr id="1029" name="TextBox 1028">
              <a:extLst>
                <a:ext uri="{FF2B5EF4-FFF2-40B4-BE49-F238E27FC236}">
                  <a16:creationId xmlns:a16="http://schemas.microsoft.com/office/drawing/2014/main" id="{1943EDE4-4091-B7E8-3EDB-4826702FF5B4}"/>
                </a:ext>
              </a:extLst>
            </p:cNvPr>
            <p:cNvSpPr txBox="1"/>
            <p:nvPr/>
          </p:nvSpPr>
          <p:spPr>
            <a:xfrm>
              <a:off x="3729533" y="825236"/>
              <a:ext cx="1140358" cy="248029"/>
            </a:xfrm>
            <a:prstGeom prst="rect">
              <a:avLst/>
            </a:prstGeom>
            <a:noFill/>
          </p:spPr>
          <p:txBody>
            <a:bodyPr wrap="square">
              <a:spAutoFit/>
            </a:bodyPr>
            <a:lstStyle/>
            <a:p>
              <a:pPr algn="ctr"/>
              <a:r>
                <a:rPr lang="en-GB" sz="1200" dirty="0">
                  <a:solidFill>
                    <a:schemeClr val="tx1">
                      <a:lumMod val="95000"/>
                    </a:schemeClr>
                  </a:solidFill>
                  <a:latin typeface="Arial" panose="020B0604020202020204"/>
                </a:rPr>
                <a:t>DE expansion</a:t>
              </a:r>
              <a:endParaRPr lang="en-GB" sz="1200" dirty="0">
                <a:solidFill>
                  <a:schemeClr val="tx1">
                    <a:lumMod val="95000"/>
                  </a:schemeClr>
                </a:solidFill>
              </a:endParaRPr>
            </a:p>
          </p:txBody>
        </p:sp>
      </p:grpSp>
      <p:grpSp>
        <p:nvGrpSpPr>
          <p:cNvPr id="1035" name="Group 1034">
            <a:extLst>
              <a:ext uri="{FF2B5EF4-FFF2-40B4-BE49-F238E27FC236}">
                <a16:creationId xmlns:a16="http://schemas.microsoft.com/office/drawing/2014/main" id="{885B30B1-0FBD-CC66-027A-66BCAFBB6E76}"/>
              </a:ext>
            </a:extLst>
          </p:cNvPr>
          <p:cNvGrpSpPr/>
          <p:nvPr/>
        </p:nvGrpSpPr>
        <p:grpSpPr>
          <a:xfrm>
            <a:off x="1877640" y="1882490"/>
            <a:ext cx="864362" cy="1312855"/>
            <a:chOff x="1099822" y="3558551"/>
            <a:chExt cx="864362" cy="1158675"/>
          </a:xfrm>
          <a:solidFill>
            <a:srgbClr val="66FFFF">
              <a:alpha val="10196"/>
            </a:srgbClr>
          </a:solidFill>
        </p:grpSpPr>
        <p:sp>
          <p:nvSpPr>
            <p:cNvPr id="1032" name="Oval 1031">
              <a:extLst>
                <a:ext uri="{FF2B5EF4-FFF2-40B4-BE49-F238E27FC236}">
                  <a16:creationId xmlns:a16="http://schemas.microsoft.com/office/drawing/2014/main" id="{8A2A9007-14F4-6A1E-DEB9-AA26E12AB10F}"/>
                </a:ext>
              </a:extLst>
            </p:cNvPr>
            <p:cNvSpPr/>
            <p:nvPr/>
          </p:nvSpPr>
          <p:spPr>
            <a:xfrm>
              <a:off x="1186958" y="3558551"/>
              <a:ext cx="690091" cy="1158675"/>
            </a:xfrm>
            <a:prstGeom prst="ellipse">
              <a:avLst/>
            </a:prstGeom>
            <a:grpFill/>
            <a:ln w="28575">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4" name="Rectangle 1033">
              <a:extLst>
                <a:ext uri="{FF2B5EF4-FFF2-40B4-BE49-F238E27FC236}">
                  <a16:creationId xmlns:a16="http://schemas.microsoft.com/office/drawing/2014/main" id="{25BD10A4-8E90-9339-90B8-692CF6AEA929}"/>
                </a:ext>
              </a:extLst>
            </p:cNvPr>
            <p:cNvSpPr/>
            <p:nvPr/>
          </p:nvSpPr>
          <p:spPr>
            <a:xfrm>
              <a:off x="1099822" y="4015495"/>
              <a:ext cx="864362" cy="285213"/>
            </a:xfrm>
            <a:prstGeom prst="rect">
              <a:avLst/>
            </a:prstGeom>
            <a:noFill/>
            <a:ln>
              <a:noFill/>
            </a:ln>
            <a:effectLst>
              <a:outerShdw blurRad="38100" dist="25400" dir="13500000" algn="br" rotWithShape="0">
                <a:prstClr val="black">
                  <a:alpha val="93000"/>
                </a:prstClr>
              </a:outerShdw>
            </a:effectLst>
          </p:spPr>
          <p:txBody>
            <a:bodyPr wrap="square" lIns="91440" tIns="45720" rIns="91440" bIns="45720">
              <a:spAutoFit/>
            </a:bodyPr>
            <a:lstStyle/>
            <a:p>
              <a:pPr algn="ctr"/>
              <a:r>
                <a:rPr lang="en-GB" sz="1500" b="1" cap="none" spc="0" dirty="0">
                  <a:ln w="0"/>
                  <a:solidFill>
                    <a:srgbClr val="66FFFF"/>
                  </a:solidFill>
                  <a:effectLst>
                    <a:outerShdw blurRad="38100" dist="19050" dir="2700000" algn="tl" rotWithShape="0">
                      <a:schemeClr val="dk1">
                        <a:alpha val="40000"/>
                      </a:schemeClr>
                    </a:outerShdw>
                  </a:effectLst>
                </a:rPr>
                <a:t>SGWB</a:t>
              </a:r>
            </a:p>
          </p:txBody>
        </p:sp>
      </p:grpSp>
      <p:grpSp>
        <p:nvGrpSpPr>
          <p:cNvPr id="1036" name="Group 1035">
            <a:extLst>
              <a:ext uri="{FF2B5EF4-FFF2-40B4-BE49-F238E27FC236}">
                <a16:creationId xmlns:a16="http://schemas.microsoft.com/office/drawing/2014/main" id="{E18B9E19-DFF0-A3FE-0648-4BC9DC22EA09}"/>
              </a:ext>
            </a:extLst>
          </p:cNvPr>
          <p:cNvGrpSpPr/>
          <p:nvPr/>
        </p:nvGrpSpPr>
        <p:grpSpPr>
          <a:xfrm>
            <a:off x="4394488" y="1524911"/>
            <a:ext cx="963199" cy="2258069"/>
            <a:chOff x="1132376" y="3572450"/>
            <a:chExt cx="963199" cy="2041674"/>
          </a:xfrm>
          <a:solidFill>
            <a:srgbClr val="66FFFF">
              <a:alpha val="10196"/>
            </a:srgbClr>
          </a:solidFill>
        </p:grpSpPr>
        <p:sp>
          <p:nvSpPr>
            <p:cNvPr id="1037" name="Oval 1036">
              <a:extLst>
                <a:ext uri="{FF2B5EF4-FFF2-40B4-BE49-F238E27FC236}">
                  <a16:creationId xmlns:a16="http://schemas.microsoft.com/office/drawing/2014/main" id="{6E221616-AEA3-CD00-511B-7F2A20BF7342}"/>
                </a:ext>
              </a:extLst>
            </p:cNvPr>
            <p:cNvSpPr/>
            <p:nvPr/>
          </p:nvSpPr>
          <p:spPr>
            <a:xfrm>
              <a:off x="1132376" y="3572450"/>
              <a:ext cx="963199" cy="2041674"/>
            </a:xfrm>
            <a:prstGeom prst="ellipse">
              <a:avLst/>
            </a:prstGeom>
            <a:solidFill>
              <a:srgbClr val="FFC000">
                <a:alpha val="10196"/>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C000"/>
                </a:solidFill>
              </a:endParaRPr>
            </a:p>
          </p:txBody>
        </p:sp>
        <p:sp>
          <p:nvSpPr>
            <p:cNvPr id="1038" name="Rectangle 1037">
              <a:extLst>
                <a:ext uri="{FF2B5EF4-FFF2-40B4-BE49-F238E27FC236}">
                  <a16:creationId xmlns:a16="http://schemas.microsoft.com/office/drawing/2014/main" id="{3A02B5D1-8291-E998-4BB0-0A85B1A48D23}"/>
                </a:ext>
              </a:extLst>
            </p:cNvPr>
            <p:cNvSpPr/>
            <p:nvPr/>
          </p:nvSpPr>
          <p:spPr>
            <a:xfrm>
              <a:off x="1231211" y="4620263"/>
              <a:ext cx="765527" cy="292195"/>
            </a:xfrm>
            <a:prstGeom prst="rect">
              <a:avLst/>
            </a:prstGeom>
            <a:noFill/>
            <a:ln>
              <a:noFill/>
            </a:ln>
            <a:effectLst>
              <a:outerShdw blurRad="38100" dist="25400" dir="13500000" algn="br" rotWithShape="0">
                <a:prstClr val="black">
                  <a:alpha val="93000"/>
                </a:prstClr>
              </a:outerShdw>
            </a:effectLst>
          </p:spPr>
          <p:txBody>
            <a:bodyPr wrap="square" lIns="91440" tIns="45720" rIns="91440" bIns="45720">
              <a:spAutoFit/>
            </a:bodyPr>
            <a:lstStyle/>
            <a:p>
              <a:pPr algn="ctr"/>
              <a:r>
                <a:rPr lang="en-GB" sz="1500" b="1" cap="none" spc="0" dirty="0">
                  <a:ln w="0"/>
                  <a:solidFill>
                    <a:srgbClr val="FFC000"/>
                  </a:solidFill>
                  <a:effectLst>
                    <a:outerShdw blurRad="38100" dist="19050" dir="2700000" algn="tl" rotWithShape="0">
                      <a:schemeClr val="dk1">
                        <a:alpha val="40000"/>
                      </a:schemeClr>
                    </a:outerShdw>
                  </a:effectLst>
                </a:rPr>
                <a:t>CBC</a:t>
              </a: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CAA0D6F-D4C8-5496-53E9-91941F7F6B75}"/>
                  </a:ext>
                </a:extLst>
              </p:cNvPr>
              <p:cNvGraphicFramePr>
                <a:graphicFrameLocks noGrp="1"/>
              </p:cNvGraphicFramePr>
              <p:nvPr/>
            </p:nvGraphicFramePr>
            <p:xfrm>
              <a:off x="1509439" y="4360537"/>
              <a:ext cx="4601275" cy="1996500"/>
            </p:xfrm>
            <a:graphic>
              <a:graphicData uri="http://schemas.openxmlformats.org/drawingml/2006/table">
                <a:tbl>
                  <a:tblPr firstRow="1" bandRow="1">
                    <a:tableStyleId>{5C22544A-7EE6-4342-B048-85BDC9FD1C3A}</a:tableStyleId>
                  </a:tblPr>
                  <a:tblGrid>
                    <a:gridCol w="2322830">
                      <a:extLst>
                        <a:ext uri="{9D8B030D-6E8A-4147-A177-3AD203B41FA5}">
                          <a16:colId xmlns:a16="http://schemas.microsoft.com/office/drawing/2014/main" val="2056143696"/>
                        </a:ext>
                      </a:extLst>
                    </a:gridCol>
                    <a:gridCol w="2278445">
                      <a:extLst>
                        <a:ext uri="{9D8B030D-6E8A-4147-A177-3AD203B41FA5}">
                          <a16:colId xmlns:a16="http://schemas.microsoft.com/office/drawing/2014/main" val="2038734412"/>
                        </a:ext>
                      </a:extLst>
                    </a:gridCol>
                  </a:tblGrid>
                  <a:tr h="332750">
                    <a:tc>
                      <a:txBody>
                        <a:bodyPr/>
                        <a:lstStyle/>
                        <a:p>
                          <a:pPr algn="ctr"/>
                          <a:r>
                            <a:rPr lang="en-GB" sz="1200" noProof="0" dirty="0"/>
                            <a:t>Main</a:t>
                          </a:r>
                          <a:r>
                            <a:rPr lang="en-GB" sz="1200" dirty="0"/>
                            <a:t> Sources</a:t>
                          </a:r>
                        </a:p>
                      </a:txBody>
                      <a:tcPr anchor="ctr">
                        <a:noFill/>
                      </a:tcPr>
                    </a:tc>
                    <a:tc>
                      <a:txBody>
                        <a:bodyPr/>
                        <a:lstStyle/>
                        <a:p>
                          <a:pPr algn="ctr"/>
                          <a:r>
                            <a:rPr lang="en-GB" sz="1200" dirty="0"/>
                            <a:t>Frequency (Hz)</a:t>
                          </a:r>
                        </a:p>
                      </a:txBody>
                      <a:tcPr anchor="ctr">
                        <a:noFill/>
                      </a:tcPr>
                    </a:tc>
                    <a:extLst>
                      <a:ext uri="{0D108BD9-81ED-4DB2-BD59-A6C34878D82A}">
                        <a16:rowId xmlns:a16="http://schemas.microsoft.com/office/drawing/2014/main" val="3260017859"/>
                      </a:ext>
                    </a:extLst>
                  </a:tr>
                  <a:tr h="332750">
                    <a:tc>
                      <a:txBody>
                        <a:bodyPr/>
                        <a:lstStyle/>
                        <a:p>
                          <a:pPr algn="ctr"/>
                          <a:r>
                            <a:rPr lang="en-GB" sz="1200" dirty="0">
                              <a:solidFill>
                                <a:schemeClr val="tx1"/>
                              </a:solidFill>
                            </a:rPr>
                            <a:t>Inflation &amp; preheating</a:t>
                          </a:r>
                        </a:p>
                      </a:txBody>
                      <a:tcPr anchor="ctr">
                        <a:noFill/>
                      </a:tcPr>
                    </a:tc>
                    <a:tc>
                      <a:txBody>
                        <a:bodyPr/>
                        <a:lstStyle/>
                        <a:p>
                          <a:pPr algn="ctr"/>
                          <a:r>
                            <a:rPr lang="en-GB" sz="1200" dirty="0">
                              <a:solidFill>
                                <a:schemeClr val="tx1"/>
                              </a:solidFill>
                            </a:rPr>
                            <a:t>??</a:t>
                          </a:r>
                        </a:p>
                      </a:txBody>
                      <a:tcPr anchor="ctr">
                        <a:noFill/>
                      </a:tcPr>
                    </a:tc>
                    <a:extLst>
                      <a:ext uri="{0D108BD9-81ED-4DB2-BD59-A6C34878D82A}">
                        <a16:rowId xmlns:a16="http://schemas.microsoft.com/office/drawing/2014/main" val="4116380088"/>
                      </a:ext>
                    </a:extLst>
                  </a:tr>
                  <a:tr h="332750">
                    <a:tc>
                      <a:txBody>
                        <a:bodyPr/>
                        <a:lstStyle/>
                        <a:p>
                          <a:pPr algn="ctr"/>
                          <a:r>
                            <a:rPr lang="en-GB" sz="1200" dirty="0">
                              <a:solidFill>
                                <a:schemeClr val="tx1"/>
                              </a:solidFill>
                            </a:rPr>
                            <a:t>Cosmic defects</a:t>
                          </a:r>
                        </a:p>
                      </a:txBody>
                      <a:tcPr anchor="ctr">
                        <a:noFill/>
                      </a:tcPr>
                    </a:tc>
                    <a:tc>
                      <a:txBody>
                        <a:bodyPr/>
                        <a:lstStyle/>
                        <a:p>
                          <a:pPr algn="ctr"/>
                          <a14:m>
                            <m:oMath xmlns:m="http://schemas.openxmlformats.org/officeDocument/2006/math">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−12</m:t>
                                  </m:r>
                                </m:sup>
                              </m:sSup>
                              <m:r>
                                <a:rPr lang="en-GB" sz="1200" b="0" i="1"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−10</m:t>
                                  </m:r>
                                </m:sup>
                              </m:sSup>
                            </m:oMath>
                          </a14:m>
                          <a:r>
                            <a:rPr lang="en-GB" sz="1200" dirty="0">
                              <a:solidFill>
                                <a:schemeClr val="tx1"/>
                              </a:solidFill>
                            </a:rPr>
                            <a:t> (strings)</a:t>
                          </a:r>
                        </a:p>
                      </a:txBody>
                      <a:tcPr anchor="ctr">
                        <a:noFill/>
                      </a:tcPr>
                    </a:tc>
                    <a:extLst>
                      <a:ext uri="{0D108BD9-81ED-4DB2-BD59-A6C34878D82A}">
                        <a16:rowId xmlns:a16="http://schemas.microsoft.com/office/drawing/2014/main" val="2466991151"/>
                      </a:ext>
                    </a:extLst>
                  </a:tr>
                  <a:tr h="332750">
                    <a:tc>
                      <a:txBody>
                        <a:bodyPr/>
                        <a:lstStyle/>
                        <a:p>
                          <a:pPr algn="ctr"/>
                          <a:r>
                            <a:rPr lang="en-GB" sz="1200" noProof="0" dirty="0">
                              <a:solidFill>
                                <a:schemeClr val="tx1"/>
                              </a:solidFill>
                            </a:rPr>
                            <a:t>Supermassive</a:t>
                          </a:r>
                          <a:r>
                            <a:rPr lang="en-GB" sz="1200" dirty="0">
                              <a:solidFill>
                                <a:schemeClr val="tx1"/>
                              </a:solidFill>
                            </a:rPr>
                            <a:t> BH binaries</a:t>
                          </a:r>
                        </a:p>
                      </a:txBody>
                      <a:tcPr anchor="c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−10</m:t>
                                    </m:r>
                                  </m:sup>
                                </m:sSup>
                                <m:r>
                                  <a:rPr lang="en-GB" sz="1200" b="0" i="1"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−7</m:t>
                                    </m:r>
                                  </m:sup>
                                </m:sSup>
                              </m:oMath>
                            </m:oMathPara>
                          </a14:m>
                          <a:endParaRPr lang="en-GB" sz="1200" dirty="0">
                            <a:solidFill>
                              <a:schemeClr val="tx1"/>
                            </a:solidFill>
                          </a:endParaRPr>
                        </a:p>
                      </a:txBody>
                      <a:tcPr anchor="ctr">
                        <a:noFill/>
                      </a:tcPr>
                    </a:tc>
                    <a:extLst>
                      <a:ext uri="{0D108BD9-81ED-4DB2-BD59-A6C34878D82A}">
                        <a16:rowId xmlns:a16="http://schemas.microsoft.com/office/drawing/2014/main" val="1024760933"/>
                      </a:ext>
                    </a:extLst>
                  </a:tr>
                  <a:tr h="332750">
                    <a:tc>
                      <a:txBody>
                        <a:bodyPr/>
                        <a:lstStyle/>
                        <a:p>
                          <a:pPr algn="ctr"/>
                          <a:r>
                            <a:rPr lang="en-GB" sz="1200" dirty="0">
                              <a:solidFill>
                                <a:schemeClr val="tx1"/>
                              </a:solidFill>
                            </a:rPr>
                            <a:t>Phase transitions</a:t>
                          </a:r>
                        </a:p>
                      </a:txBody>
                      <a:tcPr anchor="ctr">
                        <a:noFill/>
                      </a:tcPr>
                    </a:tc>
                    <a:tc>
                      <a:txBody>
                        <a:bodyPr/>
                        <a:lstStyle/>
                        <a:p>
                          <a:pPr algn="ctr"/>
                          <a14:m>
                            <m:oMath xmlns:m="http://schemas.openxmlformats.org/officeDocument/2006/math">
                              <m:r>
                                <a:rPr lang="en-GB" sz="1200" b="0" i="1"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m:t>
                                  </m:r>
                                  <m:r>
                                    <a:rPr lang="en-GB" sz="1200" b="0" i="0" smtClean="0">
                                      <a:solidFill>
                                        <a:schemeClr val="tx1"/>
                                      </a:solidFill>
                                      <a:latin typeface="Cambria Math" panose="02040503050406030204" pitchFamily="18" charset="0"/>
                                    </a:rPr>
                                    <m:t>5</m:t>
                                  </m:r>
                                </m:sup>
                              </m:sSup>
                              <m:r>
                                <a:rPr lang="en-GB" sz="1200" b="0" i="0"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0" smtClean="0">
                                      <a:solidFill>
                                        <a:schemeClr val="tx1"/>
                                      </a:solidFill>
                                      <a:latin typeface="Cambria Math" panose="02040503050406030204" pitchFamily="18" charset="0"/>
                                    </a:rPr>
                                    <m:t>10</m:t>
                                  </m:r>
                                </m:e>
                                <m:sup>
                                  <m:r>
                                    <a:rPr lang="en-GB" sz="1200" b="0" i="0" smtClean="0">
                                      <a:solidFill>
                                        <a:schemeClr val="tx1"/>
                                      </a:solidFill>
                                      <a:latin typeface="Cambria Math" panose="02040503050406030204" pitchFamily="18" charset="0"/>
                                    </a:rPr>
                                    <m:t>−3</m:t>
                                  </m:r>
                                </m:sup>
                              </m:sSup>
                            </m:oMath>
                          </a14:m>
                          <a:r>
                            <a:rPr lang="en-GB" sz="1200" dirty="0">
                              <a:solidFill>
                                <a:schemeClr val="tx1"/>
                              </a:solidFill>
                            </a:rPr>
                            <a:t> (EW)</a:t>
                          </a:r>
                        </a:p>
                      </a:txBody>
                      <a:tcPr anchor="ctr">
                        <a:noFill/>
                      </a:tcPr>
                    </a:tc>
                    <a:extLst>
                      <a:ext uri="{0D108BD9-81ED-4DB2-BD59-A6C34878D82A}">
                        <a16:rowId xmlns:a16="http://schemas.microsoft.com/office/drawing/2014/main" val="3115339601"/>
                      </a:ext>
                    </a:extLst>
                  </a:tr>
                  <a:tr h="332750">
                    <a:tc>
                      <a:txBody>
                        <a:bodyPr/>
                        <a:lstStyle/>
                        <a:p>
                          <a:pPr algn="ctr"/>
                          <a:r>
                            <a:rPr lang="en-GB" sz="1200" dirty="0">
                              <a:solidFill>
                                <a:schemeClr val="tx1"/>
                              </a:solidFill>
                            </a:rPr>
                            <a:t>Primordial BHs</a:t>
                          </a:r>
                        </a:p>
                      </a:txBody>
                      <a:tcPr anchor="ctr">
                        <a:noFill/>
                      </a:tcPr>
                    </a:tc>
                    <a:tc>
                      <a:txBody>
                        <a:bodyPr/>
                        <a:lstStyle/>
                        <a:p>
                          <a:pPr algn="ctr"/>
                          <a14:m>
                            <m:oMathPara xmlns:m="http://schemas.openxmlformats.org/officeDocument/2006/math">
                              <m:oMathParaPr>
                                <m:jc m:val="centerGroup"/>
                              </m:oMathParaPr>
                              <m:oMath xmlns:m="http://schemas.openxmlformats.org/officeDocument/2006/math">
                                <m:r>
                                  <a:rPr lang="en-GB" sz="1200" b="0" i="1"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1</m:t>
                                    </m:r>
                                  </m:sup>
                                </m:sSup>
                                <m:r>
                                  <a:rPr lang="en-GB" sz="1200" b="0" i="1"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2</m:t>
                                    </m:r>
                                  </m:sup>
                                </m:sSup>
                              </m:oMath>
                            </m:oMathPara>
                          </a14:m>
                          <a:endParaRPr lang="en-GB" sz="1200" dirty="0">
                            <a:solidFill>
                              <a:schemeClr val="tx1"/>
                            </a:solidFill>
                          </a:endParaRPr>
                        </a:p>
                      </a:txBody>
                      <a:tcPr anchor="ctr">
                        <a:noFill/>
                      </a:tcPr>
                    </a:tc>
                    <a:extLst>
                      <a:ext uri="{0D108BD9-81ED-4DB2-BD59-A6C34878D82A}">
                        <a16:rowId xmlns:a16="http://schemas.microsoft.com/office/drawing/2014/main" val="1384246247"/>
                      </a:ext>
                    </a:extLst>
                  </a:tr>
                </a:tbl>
              </a:graphicData>
            </a:graphic>
          </p:graphicFrame>
        </mc:Choice>
        <mc:Fallback xmlns="">
          <p:graphicFrame>
            <p:nvGraphicFramePr>
              <p:cNvPr id="3" name="Table 2">
                <a:extLst>
                  <a:ext uri="{FF2B5EF4-FFF2-40B4-BE49-F238E27FC236}">
                    <a16:creationId xmlns:a16="http://schemas.microsoft.com/office/drawing/2014/main" id="{ACAA0D6F-D4C8-5496-53E9-91941F7F6B75}"/>
                  </a:ext>
                </a:extLst>
              </p:cNvPr>
              <p:cNvGraphicFramePr>
                <a:graphicFrameLocks noGrp="1"/>
              </p:cNvGraphicFramePr>
              <p:nvPr>
                <p:extLst>
                  <p:ext uri="{D42A27DB-BD31-4B8C-83A1-F6EECF244321}">
                    <p14:modId xmlns:p14="http://schemas.microsoft.com/office/powerpoint/2010/main" val="4228252578"/>
                  </p:ext>
                </p:extLst>
              </p:nvPr>
            </p:nvGraphicFramePr>
            <p:xfrm>
              <a:off x="1509439" y="4360537"/>
              <a:ext cx="4601275" cy="1996500"/>
            </p:xfrm>
            <a:graphic>
              <a:graphicData uri="http://schemas.openxmlformats.org/drawingml/2006/table">
                <a:tbl>
                  <a:tblPr firstRow="1" bandRow="1">
                    <a:tableStyleId>{5C22544A-7EE6-4342-B048-85BDC9FD1C3A}</a:tableStyleId>
                  </a:tblPr>
                  <a:tblGrid>
                    <a:gridCol w="2322830">
                      <a:extLst>
                        <a:ext uri="{9D8B030D-6E8A-4147-A177-3AD203B41FA5}">
                          <a16:colId xmlns:a16="http://schemas.microsoft.com/office/drawing/2014/main" val="2056143696"/>
                        </a:ext>
                      </a:extLst>
                    </a:gridCol>
                    <a:gridCol w="2278445">
                      <a:extLst>
                        <a:ext uri="{9D8B030D-6E8A-4147-A177-3AD203B41FA5}">
                          <a16:colId xmlns:a16="http://schemas.microsoft.com/office/drawing/2014/main" val="2038734412"/>
                        </a:ext>
                      </a:extLst>
                    </a:gridCol>
                  </a:tblGrid>
                  <a:tr h="332750">
                    <a:tc>
                      <a:txBody>
                        <a:bodyPr/>
                        <a:lstStyle/>
                        <a:p>
                          <a:pPr algn="ctr"/>
                          <a:r>
                            <a:rPr lang="en-GB" sz="1200" noProof="0" dirty="0"/>
                            <a:t>Main</a:t>
                          </a:r>
                          <a:r>
                            <a:rPr lang="en-GB" sz="1200" dirty="0"/>
                            <a:t> Sources</a:t>
                          </a:r>
                        </a:p>
                      </a:txBody>
                      <a:tcPr anchor="ctr">
                        <a:noFill/>
                      </a:tcPr>
                    </a:tc>
                    <a:tc>
                      <a:txBody>
                        <a:bodyPr/>
                        <a:lstStyle/>
                        <a:p>
                          <a:pPr algn="ctr"/>
                          <a:r>
                            <a:rPr lang="en-GB" sz="1200" dirty="0"/>
                            <a:t>Frequency (Hz)</a:t>
                          </a:r>
                        </a:p>
                      </a:txBody>
                      <a:tcPr anchor="ctr">
                        <a:noFill/>
                      </a:tcPr>
                    </a:tc>
                    <a:extLst>
                      <a:ext uri="{0D108BD9-81ED-4DB2-BD59-A6C34878D82A}">
                        <a16:rowId xmlns:a16="http://schemas.microsoft.com/office/drawing/2014/main" val="3260017859"/>
                      </a:ext>
                    </a:extLst>
                  </a:tr>
                  <a:tr h="332750">
                    <a:tc>
                      <a:txBody>
                        <a:bodyPr/>
                        <a:lstStyle/>
                        <a:p>
                          <a:pPr algn="ctr"/>
                          <a:r>
                            <a:rPr lang="en-GB" sz="1200" dirty="0">
                              <a:solidFill>
                                <a:schemeClr val="tx1"/>
                              </a:solidFill>
                            </a:rPr>
                            <a:t>Inflation &amp; preheating</a:t>
                          </a:r>
                        </a:p>
                      </a:txBody>
                      <a:tcPr anchor="ctr">
                        <a:noFill/>
                      </a:tcPr>
                    </a:tc>
                    <a:tc>
                      <a:txBody>
                        <a:bodyPr/>
                        <a:lstStyle/>
                        <a:p>
                          <a:pPr algn="ctr"/>
                          <a:r>
                            <a:rPr lang="en-GB" sz="1200" dirty="0">
                              <a:solidFill>
                                <a:schemeClr val="tx1"/>
                              </a:solidFill>
                            </a:rPr>
                            <a:t>??</a:t>
                          </a:r>
                        </a:p>
                      </a:txBody>
                      <a:tcPr anchor="ctr">
                        <a:noFill/>
                      </a:tcPr>
                    </a:tc>
                    <a:extLst>
                      <a:ext uri="{0D108BD9-81ED-4DB2-BD59-A6C34878D82A}">
                        <a16:rowId xmlns:a16="http://schemas.microsoft.com/office/drawing/2014/main" val="4116380088"/>
                      </a:ext>
                    </a:extLst>
                  </a:tr>
                  <a:tr h="332750">
                    <a:tc>
                      <a:txBody>
                        <a:bodyPr/>
                        <a:lstStyle/>
                        <a:p>
                          <a:pPr algn="ctr"/>
                          <a:r>
                            <a:rPr lang="en-GB" sz="1200" dirty="0">
                              <a:solidFill>
                                <a:schemeClr val="tx1"/>
                              </a:solidFill>
                            </a:rPr>
                            <a:t>Cosmic defects</a:t>
                          </a:r>
                        </a:p>
                      </a:txBody>
                      <a:tcPr anchor="ctr">
                        <a:noFill/>
                      </a:tcPr>
                    </a:tc>
                    <a:tc>
                      <a:txBody>
                        <a:bodyPr/>
                        <a:lstStyle/>
                        <a:p>
                          <a:endParaRPr lang="en-US"/>
                        </a:p>
                      </a:txBody>
                      <a:tcPr anchor="ctr">
                        <a:blipFill>
                          <a:blip r:embed="rId4"/>
                          <a:stretch>
                            <a:fillRect l="-102406" t="-200000" r="-1070" b="-303636"/>
                          </a:stretch>
                        </a:blipFill>
                      </a:tcPr>
                    </a:tc>
                    <a:extLst>
                      <a:ext uri="{0D108BD9-81ED-4DB2-BD59-A6C34878D82A}">
                        <a16:rowId xmlns:a16="http://schemas.microsoft.com/office/drawing/2014/main" val="2466991151"/>
                      </a:ext>
                    </a:extLst>
                  </a:tr>
                  <a:tr h="332750">
                    <a:tc>
                      <a:txBody>
                        <a:bodyPr/>
                        <a:lstStyle/>
                        <a:p>
                          <a:pPr algn="ctr"/>
                          <a:r>
                            <a:rPr lang="en-GB" sz="1200" noProof="0" dirty="0">
                              <a:solidFill>
                                <a:schemeClr val="tx1"/>
                              </a:solidFill>
                            </a:rPr>
                            <a:t>Supermassive</a:t>
                          </a:r>
                          <a:r>
                            <a:rPr lang="en-GB" sz="1200" dirty="0">
                              <a:solidFill>
                                <a:schemeClr val="tx1"/>
                              </a:solidFill>
                            </a:rPr>
                            <a:t> BH binaries</a:t>
                          </a:r>
                        </a:p>
                      </a:txBody>
                      <a:tcPr anchor="ctr">
                        <a:noFill/>
                      </a:tcPr>
                    </a:tc>
                    <a:tc>
                      <a:txBody>
                        <a:bodyPr/>
                        <a:lstStyle/>
                        <a:p>
                          <a:endParaRPr lang="en-US"/>
                        </a:p>
                      </a:txBody>
                      <a:tcPr anchor="ctr">
                        <a:blipFill>
                          <a:blip r:embed="rId4"/>
                          <a:stretch>
                            <a:fillRect l="-102406" t="-300000" r="-1070" b="-203636"/>
                          </a:stretch>
                        </a:blipFill>
                      </a:tcPr>
                    </a:tc>
                    <a:extLst>
                      <a:ext uri="{0D108BD9-81ED-4DB2-BD59-A6C34878D82A}">
                        <a16:rowId xmlns:a16="http://schemas.microsoft.com/office/drawing/2014/main" val="1024760933"/>
                      </a:ext>
                    </a:extLst>
                  </a:tr>
                  <a:tr h="332750">
                    <a:tc>
                      <a:txBody>
                        <a:bodyPr/>
                        <a:lstStyle/>
                        <a:p>
                          <a:pPr algn="ctr"/>
                          <a:r>
                            <a:rPr lang="en-GB" sz="1200" dirty="0">
                              <a:solidFill>
                                <a:schemeClr val="tx1"/>
                              </a:solidFill>
                            </a:rPr>
                            <a:t>Phase transitions</a:t>
                          </a:r>
                        </a:p>
                      </a:txBody>
                      <a:tcPr anchor="ctr">
                        <a:noFill/>
                      </a:tcPr>
                    </a:tc>
                    <a:tc>
                      <a:txBody>
                        <a:bodyPr/>
                        <a:lstStyle/>
                        <a:p>
                          <a:endParaRPr lang="en-US"/>
                        </a:p>
                      </a:txBody>
                      <a:tcPr anchor="ctr">
                        <a:blipFill>
                          <a:blip r:embed="rId4"/>
                          <a:stretch>
                            <a:fillRect l="-102406" t="-407407" r="-1070" b="-107407"/>
                          </a:stretch>
                        </a:blipFill>
                      </a:tcPr>
                    </a:tc>
                    <a:extLst>
                      <a:ext uri="{0D108BD9-81ED-4DB2-BD59-A6C34878D82A}">
                        <a16:rowId xmlns:a16="http://schemas.microsoft.com/office/drawing/2014/main" val="3115339601"/>
                      </a:ext>
                    </a:extLst>
                  </a:tr>
                  <a:tr h="332750">
                    <a:tc>
                      <a:txBody>
                        <a:bodyPr/>
                        <a:lstStyle/>
                        <a:p>
                          <a:pPr algn="ctr"/>
                          <a:r>
                            <a:rPr lang="en-GB" sz="1200" dirty="0">
                              <a:solidFill>
                                <a:schemeClr val="tx1"/>
                              </a:solidFill>
                            </a:rPr>
                            <a:t>Primordial BHs</a:t>
                          </a:r>
                        </a:p>
                      </a:txBody>
                      <a:tcPr anchor="ctr">
                        <a:noFill/>
                      </a:tcPr>
                    </a:tc>
                    <a:tc>
                      <a:txBody>
                        <a:bodyPr/>
                        <a:lstStyle/>
                        <a:p>
                          <a:endParaRPr lang="en-US"/>
                        </a:p>
                      </a:txBody>
                      <a:tcPr anchor="ctr">
                        <a:blipFill>
                          <a:blip r:embed="rId4"/>
                          <a:stretch>
                            <a:fillRect l="-102406" t="-498182" r="-1070" b="-5455"/>
                          </a:stretch>
                        </a:blipFill>
                      </a:tcPr>
                    </a:tc>
                    <a:extLst>
                      <a:ext uri="{0D108BD9-81ED-4DB2-BD59-A6C34878D82A}">
                        <a16:rowId xmlns:a16="http://schemas.microsoft.com/office/drawing/2014/main" val="1384246247"/>
                      </a:ext>
                    </a:extLst>
                  </a:tr>
                </a:tbl>
              </a:graphicData>
            </a:graphic>
          </p:graphicFrame>
        </mc:Fallback>
      </mc:AlternateContent>
      <p:sp>
        <p:nvSpPr>
          <p:cNvPr id="15" name="Free-form: Shape 14">
            <a:extLst>
              <a:ext uri="{FF2B5EF4-FFF2-40B4-BE49-F238E27FC236}">
                <a16:creationId xmlns:a16="http://schemas.microsoft.com/office/drawing/2014/main" id="{D3C7E46C-4EC5-AEF3-8883-6D4A58DED055}"/>
              </a:ext>
            </a:extLst>
          </p:cNvPr>
          <p:cNvSpPr/>
          <p:nvPr/>
        </p:nvSpPr>
        <p:spPr>
          <a:xfrm>
            <a:off x="1890378" y="2851151"/>
            <a:ext cx="121787" cy="1336272"/>
          </a:xfrm>
          <a:custGeom>
            <a:avLst/>
            <a:gdLst>
              <a:gd name="connsiteX0" fmla="*/ 326675 w 326675"/>
              <a:gd name="connsiteY0" fmla="*/ 0 h 1418253"/>
              <a:gd name="connsiteX1" fmla="*/ 104 w 326675"/>
              <a:gd name="connsiteY1" fmla="*/ 643812 h 1418253"/>
              <a:gd name="connsiteX2" fmla="*/ 298683 w 326675"/>
              <a:gd name="connsiteY2" fmla="*/ 1418253 h 1418253"/>
              <a:gd name="connsiteX0" fmla="*/ 233523 w 233523"/>
              <a:gd name="connsiteY0" fmla="*/ 0 h 1418253"/>
              <a:gd name="connsiteX1" fmla="*/ 258 w 233523"/>
              <a:gd name="connsiteY1" fmla="*/ 662473 h 1418253"/>
              <a:gd name="connsiteX2" fmla="*/ 205531 w 233523"/>
              <a:gd name="connsiteY2" fmla="*/ 1418253 h 1418253"/>
              <a:gd name="connsiteX0" fmla="*/ 233523 w 233523"/>
              <a:gd name="connsiteY0" fmla="*/ 0 h 1315617"/>
              <a:gd name="connsiteX1" fmla="*/ 258 w 233523"/>
              <a:gd name="connsiteY1" fmla="*/ 559837 h 1315617"/>
              <a:gd name="connsiteX2" fmla="*/ 205531 w 233523"/>
              <a:gd name="connsiteY2" fmla="*/ 1315617 h 1315617"/>
              <a:gd name="connsiteX0" fmla="*/ 187399 w 187399"/>
              <a:gd name="connsiteY0" fmla="*/ 0 h 1315617"/>
              <a:gd name="connsiteX1" fmla="*/ 787 w 187399"/>
              <a:gd name="connsiteY1" fmla="*/ 597160 h 1315617"/>
              <a:gd name="connsiteX2" fmla="*/ 159407 w 187399"/>
              <a:gd name="connsiteY2" fmla="*/ 1315617 h 1315617"/>
              <a:gd name="connsiteX0" fmla="*/ 186870 w 205531"/>
              <a:gd name="connsiteY0" fmla="*/ 0 h 1352939"/>
              <a:gd name="connsiteX1" fmla="*/ 258 w 205531"/>
              <a:gd name="connsiteY1" fmla="*/ 597160 h 1352939"/>
              <a:gd name="connsiteX2" fmla="*/ 205531 w 205531"/>
              <a:gd name="connsiteY2" fmla="*/ 1352939 h 1352939"/>
            </a:gdLst>
            <a:ahLst/>
            <a:cxnLst>
              <a:cxn ang="0">
                <a:pos x="connsiteX0" y="connsiteY0"/>
              </a:cxn>
              <a:cxn ang="0">
                <a:pos x="connsiteX1" y="connsiteY1"/>
              </a:cxn>
              <a:cxn ang="0">
                <a:pos x="connsiteX2" y="connsiteY2"/>
              </a:cxn>
            </a:cxnLst>
            <a:rect l="l" t="t" r="r" b="b"/>
            <a:pathLst>
              <a:path w="205531" h="1352939">
                <a:moveTo>
                  <a:pt x="186870" y="0"/>
                </a:moveTo>
                <a:cubicBezTo>
                  <a:pt x="25917" y="203718"/>
                  <a:pt x="4923" y="360785"/>
                  <a:pt x="258" y="597160"/>
                </a:cubicBezTo>
                <a:cubicBezTo>
                  <a:pt x="-4407" y="833535"/>
                  <a:pt x="53909" y="1083906"/>
                  <a:pt x="205531" y="1352939"/>
                </a:cubicBezTo>
              </a:path>
            </a:pathLst>
          </a:custGeom>
          <a:noFill/>
          <a:ln w="19050">
            <a:solidFill>
              <a:schemeClr val="tx2">
                <a:lumMod val="75000"/>
              </a:schemeClr>
            </a:solidFill>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3AB47475-F7ED-EC7F-A84C-B883D0A9D188}"/>
              </a:ext>
            </a:extLst>
          </p:cNvPr>
          <p:cNvPicPr>
            <a:picLocks noChangeAspect="1"/>
          </p:cNvPicPr>
          <p:nvPr/>
        </p:nvPicPr>
        <p:blipFill>
          <a:blip r:embed="rId5"/>
          <a:stretch>
            <a:fillRect/>
          </a:stretch>
        </p:blipFill>
        <p:spPr>
          <a:xfrm>
            <a:off x="3671178" y="159854"/>
            <a:ext cx="240665" cy="260311"/>
          </a:xfrm>
          <a:prstGeom prst="rect">
            <a:avLst/>
          </a:prstGeom>
        </p:spPr>
      </p:pic>
      <p:grpSp>
        <p:nvGrpSpPr>
          <p:cNvPr id="1081" name="Group 1080">
            <a:extLst>
              <a:ext uri="{FF2B5EF4-FFF2-40B4-BE49-F238E27FC236}">
                <a16:creationId xmlns:a16="http://schemas.microsoft.com/office/drawing/2014/main" id="{2D1F4717-D841-1580-7304-03773D3DC774}"/>
              </a:ext>
            </a:extLst>
          </p:cNvPr>
          <p:cNvGrpSpPr/>
          <p:nvPr/>
        </p:nvGrpSpPr>
        <p:grpSpPr>
          <a:xfrm>
            <a:off x="5881677" y="2570385"/>
            <a:ext cx="5300673" cy="1038213"/>
            <a:chOff x="5697634" y="3263274"/>
            <a:chExt cx="5966508" cy="1042025"/>
          </a:xfrm>
        </p:grpSpPr>
        <p:sp>
          <p:nvSpPr>
            <p:cNvPr id="1071" name="Minus Sign 1070">
              <a:extLst>
                <a:ext uri="{FF2B5EF4-FFF2-40B4-BE49-F238E27FC236}">
                  <a16:creationId xmlns:a16="http://schemas.microsoft.com/office/drawing/2014/main" id="{B05A9927-CC44-44C2-2341-5BB0AD662875}"/>
                </a:ext>
              </a:extLst>
            </p:cNvPr>
            <p:cNvSpPr/>
            <p:nvPr/>
          </p:nvSpPr>
          <p:spPr>
            <a:xfrm>
              <a:off x="5697634" y="3729470"/>
              <a:ext cx="5856960" cy="334810"/>
            </a:xfrm>
            <a:prstGeom prst="mathMinus">
              <a:avLst>
                <a:gd name="adj1" fmla="val 100000"/>
              </a:avLst>
            </a:prstGeom>
            <a:gradFill flip="none" rotWithShape="1">
              <a:gsLst>
                <a:gs pos="0">
                  <a:srgbClr val="FF0000">
                    <a:alpha val="0"/>
                    <a:lumMod val="70000"/>
                  </a:srgbClr>
                </a:gs>
                <a:gs pos="70000">
                  <a:srgbClr val="0000CC">
                    <a:lumMod val="65000"/>
                  </a:srgbClr>
                </a:gs>
                <a:gs pos="54000">
                  <a:srgbClr val="008000">
                    <a:alpha val="90000"/>
                    <a:lumMod val="70000"/>
                  </a:srgbClr>
                </a:gs>
                <a:gs pos="37000">
                  <a:srgbClr val="FFFF00">
                    <a:lumMod val="65000"/>
                  </a:srgbClr>
                </a:gs>
                <a:gs pos="24500">
                  <a:srgbClr val="B35A00">
                    <a:lumMod val="70000"/>
                  </a:srgbClr>
                </a:gs>
                <a:gs pos="12000">
                  <a:srgbClr val="FF0000">
                    <a:lumMod val="60000"/>
                  </a:srgbClr>
                </a:gs>
                <a:gs pos="88000">
                  <a:srgbClr val="7030A0">
                    <a:lumMod val="73000"/>
                  </a:srgbClr>
                </a:gs>
                <a:gs pos="100000">
                  <a:srgbClr val="7030A0">
                    <a:alpha val="0"/>
                    <a:lumMod val="7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grpSp>
          <p:nvGrpSpPr>
            <p:cNvPr id="1079" name="Group 1078">
              <a:extLst>
                <a:ext uri="{FF2B5EF4-FFF2-40B4-BE49-F238E27FC236}">
                  <a16:creationId xmlns:a16="http://schemas.microsoft.com/office/drawing/2014/main" id="{F8A1E528-0550-C4E8-6D47-081C87245003}"/>
                </a:ext>
              </a:extLst>
            </p:cNvPr>
            <p:cNvGrpSpPr/>
            <p:nvPr/>
          </p:nvGrpSpPr>
          <p:grpSpPr>
            <a:xfrm>
              <a:off x="6473975" y="3800892"/>
              <a:ext cx="5176316" cy="504407"/>
              <a:chOff x="6473975" y="3800892"/>
              <a:chExt cx="5176316" cy="504407"/>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5FC6DD6-638D-B68A-78DA-5609752A27FF}"/>
                      </a:ext>
                    </a:extLst>
                  </p:cNvPr>
                  <p:cNvSpPr txBox="1"/>
                  <p:nvPr/>
                </p:nvSpPr>
                <p:spPr>
                  <a:xfrm>
                    <a:off x="10476429" y="4028300"/>
                    <a:ext cx="1173862" cy="276999"/>
                  </a:xfrm>
                  <a:prstGeom prst="rect">
                    <a:avLst/>
                  </a:prstGeom>
                  <a:noFill/>
                </p:spPr>
                <p:txBody>
                  <a:bodyPr wrap="square" rtlCol="0">
                    <a:spAutoFit/>
                  </a:bodyPr>
                  <a:lstStyle/>
                  <a:p>
                    <a:pPr algn="ctr"/>
                    <a14:m>
                      <m:oMath xmlns:m="http://schemas.openxmlformats.org/officeDocument/2006/math">
                        <m:func>
                          <m:funcPr>
                            <m:ctrlPr>
                              <a:rPr lang="en-GB" sz="1200" b="0" i="1" smtClean="0">
                                <a:solidFill>
                                  <a:srgbClr val="A9B6C3"/>
                                </a:solidFill>
                                <a:latin typeface="Cambria Math" panose="02040503050406030204" pitchFamily="18" charset="0"/>
                              </a:rPr>
                            </m:ctrlPr>
                          </m:funcPr>
                          <m:fName>
                            <m:r>
                              <m:rPr>
                                <m:sty m:val="p"/>
                              </m:rPr>
                              <a:rPr lang="en-GB" sz="1200" b="0" i="0" smtClean="0">
                                <a:solidFill>
                                  <a:srgbClr val="A9B6C3"/>
                                </a:solidFill>
                                <a:latin typeface="Cambria Math" panose="02040503050406030204" pitchFamily="18" charset="0"/>
                              </a:rPr>
                              <m:t>log</m:t>
                            </m:r>
                          </m:fName>
                          <m:e>
                            <m:r>
                              <a:rPr lang="en-GB" sz="1200" b="0" i="1" smtClean="0">
                                <a:solidFill>
                                  <a:srgbClr val="A9B6C3"/>
                                </a:solidFill>
                                <a:latin typeface="Cambria Math" panose="02040503050406030204" pitchFamily="18" charset="0"/>
                              </a:rPr>
                              <m:t>𝑓</m:t>
                            </m:r>
                          </m:e>
                        </m:func>
                      </m:oMath>
                    </a14:m>
                    <a:r>
                      <a:rPr lang="en-GB" sz="1200" dirty="0">
                        <a:solidFill>
                          <a:srgbClr val="A9B6C3"/>
                        </a:solidFill>
                        <a:latin typeface="Sanskrit Text" panose="02020503050405020304" pitchFamily="18" charset="0"/>
                        <a:cs typeface="Sanskrit Text" panose="02020503050405020304" pitchFamily="18" charset="0"/>
                      </a:rPr>
                      <a:t> (Hz)</a:t>
                    </a:r>
                  </a:p>
                </p:txBody>
              </p:sp>
            </mc:Choice>
            <mc:Fallback xmlns="">
              <p:sp>
                <p:nvSpPr>
                  <p:cNvPr id="13" name="TextBox 12">
                    <a:extLst>
                      <a:ext uri="{FF2B5EF4-FFF2-40B4-BE49-F238E27FC236}">
                        <a16:creationId xmlns:a16="http://schemas.microsoft.com/office/drawing/2014/main" id="{85FC6DD6-638D-B68A-78DA-5609752A27FF}"/>
                      </a:ext>
                    </a:extLst>
                  </p:cNvPr>
                  <p:cNvSpPr txBox="1">
                    <a:spLocks noRot="1" noChangeAspect="1" noMove="1" noResize="1" noEditPoints="1" noAdjustHandles="1" noChangeArrowheads="1" noChangeShapeType="1" noTextEdit="1"/>
                  </p:cNvSpPr>
                  <p:nvPr/>
                </p:nvSpPr>
                <p:spPr>
                  <a:xfrm>
                    <a:off x="10476429" y="4028300"/>
                    <a:ext cx="1173862" cy="276999"/>
                  </a:xfrm>
                  <a:prstGeom prst="rect">
                    <a:avLst/>
                  </a:prstGeom>
                  <a:blipFill>
                    <a:blip r:embed="rId6"/>
                    <a:stretch>
                      <a:fillRect b="-20000"/>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E369A84C-DA1B-8C1F-5C17-EF778A97A97F}"/>
                  </a:ext>
                </a:extLst>
              </p:cNvPr>
              <p:cNvCxnSpPr>
                <a:cxnSpLocks/>
                <a:stCxn id="1071" idx="2"/>
                <a:endCxn id="1071" idx="0"/>
              </p:cNvCxnSpPr>
              <p:nvPr/>
            </p:nvCxnSpPr>
            <p:spPr>
              <a:xfrm>
                <a:off x="6473974" y="3896875"/>
                <a:ext cx="43042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61CC7B7-41C1-0627-1615-4A84ECED7981}"/>
                  </a:ext>
                </a:extLst>
              </p:cNvPr>
              <p:cNvGrpSpPr/>
              <p:nvPr/>
            </p:nvGrpSpPr>
            <p:grpSpPr>
              <a:xfrm>
                <a:off x="6504521" y="3800892"/>
                <a:ext cx="472640" cy="490490"/>
                <a:chOff x="6354653" y="2467287"/>
                <a:chExt cx="472640" cy="490490"/>
              </a:xfrm>
            </p:grpSpPr>
            <p:sp>
              <p:nvSpPr>
                <p:cNvPr id="19" name="TextBox 18">
                  <a:extLst>
                    <a:ext uri="{FF2B5EF4-FFF2-40B4-BE49-F238E27FC236}">
                      <a16:creationId xmlns:a16="http://schemas.microsoft.com/office/drawing/2014/main" id="{B13323CD-83E0-4882-A137-7D4D4C9E034D}"/>
                    </a:ext>
                  </a:extLst>
                </p:cNvPr>
                <p:cNvSpPr txBox="1"/>
                <p:nvPr/>
              </p:nvSpPr>
              <p:spPr>
                <a:xfrm>
                  <a:off x="6354653" y="2696167"/>
                  <a:ext cx="472640" cy="261610"/>
                </a:xfrm>
                <a:prstGeom prst="rect">
                  <a:avLst/>
                </a:prstGeom>
                <a:noFill/>
              </p:spPr>
              <p:txBody>
                <a:bodyPr wrap="square">
                  <a:spAutoFit/>
                </a:bodyPr>
                <a:lstStyle/>
                <a:p>
                  <a:pPr algn="ct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-16</a:t>
                  </a:r>
                  <a:endParaRPr lang="en-GB" sz="1400" dirty="0"/>
                </a:p>
              </p:txBody>
            </p:sp>
            <p:cxnSp>
              <p:nvCxnSpPr>
                <p:cNvPr id="30" name="Straight Connector 29">
                  <a:extLst>
                    <a:ext uri="{FF2B5EF4-FFF2-40B4-BE49-F238E27FC236}">
                      <a16:creationId xmlns:a16="http://schemas.microsoft.com/office/drawing/2014/main" id="{43E1F138-E41A-4B48-CF98-32C33893033D}"/>
                    </a:ext>
                  </a:extLst>
                </p:cNvPr>
                <p:cNvCxnSpPr>
                  <a:cxnSpLocks/>
                </p:cNvCxnSpPr>
                <p:nvPr/>
              </p:nvCxnSpPr>
              <p:spPr>
                <a:xfrm>
                  <a:off x="6590973" y="2467287"/>
                  <a:ext cx="0" cy="202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7D3F743-600D-616B-1F56-591D376D8116}"/>
                  </a:ext>
                </a:extLst>
              </p:cNvPr>
              <p:cNvGrpSpPr/>
              <p:nvPr/>
            </p:nvGrpSpPr>
            <p:grpSpPr>
              <a:xfrm>
                <a:off x="6908364" y="3804068"/>
                <a:ext cx="472640" cy="490490"/>
                <a:chOff x="6354653" y="2467287"/>
                <a:chExt cx="472640" cy="490490"/>
              </a:xfrm>
            </p:grpSpPr>
            <p:sp>
              <p:nvSpPr>
                <p:cNvPr id="35" name="TextBox 34">
                  <a:extLst>
                    <a:ext uri="{FF2B5EF4-FFF2-40B4-BE49-F238E27FC236}">
                      <a16:creationId xmlns:a16="http://schemas.microsoft.com/office/drawing/2014/main" id="{1C78D9CE-8961-BD05-4297-2FB5A9B2232D}"/>
                    </a:ext>
                  </a:extLst>
                </p:cNvPr>
                <p:cNvSpPr txBox="1"/>
                <p:nvPr/>
              </p:nvSpPr>
              <p:spPr>
                <a:xfrm>
                  <a:off x="6354653" y="2696167"/>
                  <a:ext cx="472640" cy="261610"/>
                </a:xfrm>
                <a:prstGeom prst="rect">
                  <a:avLst/>
                </a:prstGeom>
                <a:noFill/>
              </p:spPr>
              <p:txBody>
                <a:bodyPr wrap="square">
                  <a:spAutoFit/>
                </a:bodyPr>
                <a:lstStyle/>
                <a:p>
                  <a:pPr algn="ct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-14</a:t>
                  </a:r>
                  <a:endParaRPr lang="en-GB" sz="1400" dirty="0"/>
                </a:p>
              </p:txBody>
            </p:sp>
            <p:cxnSp>
              <p:nvCxnSpPr>
                <p:cNvPr id="36" name="Straight Connector 35">
                  <a:extLst>
                    <a:ext uri="{FF2B5EF4-FFF2-40B4-BE49-F238E27FC236}">
                      <a16:creationId xmlns:a16="http://schemas.microsoft.com/office/drawing/2014/main" id="{7CEA3E57-E65A-8E3E-AAE6-92E28384351B}"/>
                    </a:ext>
                  </a:extLst>
                </p:cNvPr>
                <p:cNvCxnSpPr>
                  <a:cxnSpLocks/>
                </p:cNvCxnSpPr>
                <p:nvPr/>
              </p:nvCxnSpPr>
              <p:spPr>
                <a:xfrm>
                  <a:off x="6590973" y="2467287"/>
                  <a:ext cx="0" cy="202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326E31C6-989F-CF11-2DFA-2D26041C09BA}"/>
                  </a:ext>
                </a:extLst>
              </p:cNvPr>
              <p:cNvGrpSpPr/>
              <p:nvPr/>
            </p:nvGrpSpPr>
            <p:grpSpPr>
              <a:xfrm>
                <a:off x="7311799" y="3800892"/>
                <a:ext cx="472640" cy="490490"/>
                <a:chOff x="6354653" y="2467287"/>
                <a:chExt cx="472640" cy="490490"/>
              </a:xfrm>
            </p:grpSpPr>
            <p:sp>
              <p:nvSpPr>
                <p:cNvPr id="38" name="TextBox 37">
                  <a:extLst>
                    <a:ext uri="{FF2B5EF4-FFF2-40B4-BE49-F238E27FC236}">
                      <a16:creationId xmlns:a16="http://schemas.microsoft.com/office/drawing/2014/main" id="{96335117-5215-298E-4E12-A26BC3DF1636}"/>
                    </a:ext>
                  </a:extLst>
                </p:cNvPr>
                <p:cNvSpPr txBox="1"/>
                <p:nvPr/>
              </p:nvSpPr>
              <p:spPr>
                <a:xfrm>
                  <a:off x="6354653" y="2696167"/>
                  <a:ext cx="472640" cy="261610"/>
                </a:xfrm>
                <a:prstGeom prst="rect">
                  <a:avLst/>
                </a:prstGeom>
                <a:noFill/>
              </p:spPr>
              <p:txBody>
                <a:bodyPr wrap="square">
                  <a:spAutoFit/>
                </a:bodyPr>
                <a:lstStyle/>
                <a:p>
                  <a:pPr algn="ct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-12</a:t>
                  </a:r>
                  <a:endParaRPr lang="en-GB" sz="1400" dirty="0"/>
                </a:p>
              </p:txBody>
            </p:sp>
            <p:cxnSp>
              <p:nvCxnSpPr>
                <p:cNvPr id="39" name="Straight Connector 38">
                  <a:extLst>
                    <a:ext uri="{FF2B5EF4-FFF2-40B4-BE49-F238E27FC236}">
                      <a16:creationId xmlns:a16="http://schemas.microsoft.com/office/drawing/2014/main" id="{CEE3FEC3-7790-F2EF-1B29-2756BEE5F467}"/>
                    </a:ext>
                  </a:extLst>
                </p:cNvPr>
                <p:cNvCxnSpPr>
                  <a:cxnSpLocks/>
                </p:cNvCxnSpPr>
                <p:nvPr/>
              </p:nvCxnSpPr>
              <p:spPr>
                <a:xfrm>
                  <a:off x="6590973" y="2467287"/>
                  <a:ext cx="0" cy="202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637E3DB6-0564-AD61-AA8C-77BE1DBDD6C2}"/>
                  </a:ext>
                </a:extLst>
              </p:cNvPr>
              <p:cNvGrpSpPr/>
              <p:nvPr/>
            </p:nvGrpSpPr>
            <p:grpSpPr>
              <a:xfrm>
                <a:off x="7715642" y="3804068"/>
                <a:ext cx="472640" cy="490490"/>
                <a:chOff x="6354653" y="2467287"/>
                <a:chExt cx="472640" cy="490490"/>
              </a:xfrm>
            </p:grpSpPr>
            <p:sp>
              <p:nvSpPr>
                <p:cNvPr id="41" name="TextBox 40">
                  <a:extLst>
                    <a:ext uri="{FF2B5EF4-FFF2-40B4-BE49-F238E27FC236}">
                      <a16:creationId xmlns:a16="http://schemas.microsoft.com/office/drawing/2014/main" id="{E6E85731-C8C0-B036-9FC5-E06C04A89712}"/>
                    </a:ext>
                  </a:extLst>
                </p:cNvPr>
                <p:cNvSpPr txBox="1"/>
                <p:nvPr/>
              </p:nvSpPr>
              <p:spPr>
                <a:xfrm>
                  <a:off x="6354653" y="2696167"/>
                  <a:ext cx="472640" cy="261610"/>
                </a:xfrm>
                <a:prstGeom prst="rect">
                  <a:avLst/>
                </a:prstGeom>
                <a:noFill/>
              </p:spPr>
              <p:txBody>
                <a:bodyPr wrap="square">
                  <a:spAutoFit/>
                </a:bodyPr>
                <a:lstStyle/>
                <a:p>
                  <a:pPr algn="ct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-10</a:t>
                  </a:r>
                  <a:endParaRPr lang="en-GB" sz="1400" dirty="0"/>
                </a:p>
              </p:txBody>
            </p:sp>
            <p:cxnSp>
              <p:nvCxnSpPr>
                <p:cNvPr id="42" name="Straight Connector 41">
                  <a:extLst>
                    <a:ext uri="{FF2B5EF4-FFF2-40B4-BE49-F238E27FC236}">
                      <a16:creationId xmlns:a16="http://schemas.microsoft.com/office/drawing/2014/main" id="{2763DC9F-BF8B-A254-8B35-72D7BCA27625}"/>
                    </a:ext>
                  </a:extLst>
                </p:cNvPr>
                <p:cNvCxnSpPr>
                  <a:cxnSpLocks/>
                </p:cNvCxnSpPr>
                <p:nvPr/>
              </p:nvCxnSpPr>
              <p:spPr>
                <a:xfrm>
                  <a:off x="6590973" y="2467287"/>
                  <a:ext cx="0" cy="202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B612458C-C882-7729-5262-05F021FF3D03}"/>
                  </a:ext>
                </a:extLst>
              </p:cNvPr>
              <p:cNvGrpSpPr/>
              <p:nvPr/>
            </p:nvGrpSpPr>
            <p:grpSpPr>
              <a:xfrm>
                <a:off x="9329711" y="3800892"/>
                <a:ext cx="472640" cy="490490"/>
                <a:chOff x="6354653" y="2467287"/>
                <a:chExt cx="472640" cy="490490"/>
              </a:xfrm>
            </p:grpSpPr>
            <p:sp>
              <p:nvSpPr>
                <p:cNvPr id="50" name="TextBox 49">
                  <a:extLst>
                    <a:ext uri="{FF2B5EF4-FFF2-40B4-BE49-F238E27FC236}">
                      <a16:creationId xmlns:a16="http://schemas.microsoft.com/office/drawing/2014/main" id="{83475B18-192D-1B77-999C-496C9BED52ED}"/>
                    </a:ext>
                  </a:extLst>
                </p:cNvPr>
                <p:cNvSpPr txBox="1"/>
                <p:nvPr/>
              </p:nvSpPr>
              <p:spPr>
                <a:xfrm>
                  <a:off x="6354653" y="2696167"/>
                  <a:ext cx="472640" cy="261610"/>
                </a:xfrm>
                <a:prstGeom prst="rect">
                  <a:avLst/>
                </a:prstGeom>
                <a:noFill/>
              </p:spPr>
              <p:txBody>
                <a:bodyPr wrap="square">
                  <a:spAutoFit/>
                </a:bodyPr>
                <a:lstStyle/>
                <a:p>
                  <a:pPr algn="ct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-2</a:t>
                  </a:r>
                  <a:endParaRPr lang="en-GB" sz="1400" dirty="0"/>
                </a:p>
              </p:txBody>
            </p:sp>
            <p:cxnSp>
              <p:nvCxnSpPr>
                <p:cNvPr id="51" name="Straight Connector 50">
                  <a:extLst>
                    <a:ext uri="{FF2B5EF4-FFF2-40B4-BE49-F238E27FC236}">
                      <a16:creationId xmlns:a16="http://schemas.microsoft.com/office/drawing/2014/main" id="{76E797C9-85C0-97B2-F72D-7230D0C5F8E1}"/>
                    </a:ext>
                  </a:extLst>
                </p:cNvPr>
                <p:cNvCxnSpPr>
                  <a:cxnSpLocks/>
                </p:cNvCxnSpPr>
                <p:nvPr/>
              </p:nvCxnSpPr>
              <p:spPr>
                <a:xfrm>
                  <a:off x="6590973" y="2467287"/>
                  <a:ext cx="0" cy="202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1180B620-17CC-CE71-36DC-D6182C660EA0}"/>
                  </a:ext>
                </a:extLst>
              </p:cNvPr>
              <p:cNvGrpSpPr/>
              <p:nvPr/>
            </p:nvGrpSpPr>
            <p:grpSpPr>
              <a:xfrm>
                <a:off x="9733554" y="3804068"/>
                <a:ext cx="472640" cy="490490"/>
                <a:chOff x="6354653" y="2467287"/>
                <a:chExt cx="472640" cy="490490"/>
              </a:xfrm>
            </p:grpSpPr>
            <p:sp>
              <p:nvSpPr>
                <p:cNvPr id="53" name="TextBox 52">
                  <a:extLst>
                    <a:ext uri="{FF2B5EF4-FFF2-40B4-BE49-F238E27FC236}">
                      <a16:creationId xmlns:a16="http://schemas.microsoft.com/office/drawing/2014/main" id="{5265356D-3A15-8BDE-6E03-BCB3EEE7F2F0}"/>
                    </a:ext>
                  </a:extLst>
                </p:cNvPr>
                <p:cNvSpPr txBox="1"/>
                <p:nvPr/>
              </p:nvSpPr>
              <p:spPr>
                <a:xfrm>
                  <a:off x="6354653" y="2696167"/>
                  <a:ext cx="472640" cy="261610"/>
                </a:xfrm>
                <a:prstGeom prst="rect">
                  <a:avLst/>
                </a:prstGeom>
                <a:noFill/>
              </p:spPr>
              <p:txBody>
                <a:bodyPr wrap="square">
                  <a:spAutoFit/>
                </a:bodyPr>
                <a:lstStyle/>
                <a:p>
                  <a:pPr algn="ctr"/>
                  <a:r>
                    <a:rPr lang="en-GB" sz="1100" dirty="0">
                      <a:solidFill>
                        <a:prstClr val="white"/>
                      </a:solidFill>
                      <a:latin typeface="Arial" panose="020B0604020202020204"/>
                    </a:rPr>
                    <a:t>0</a:t>
                  </a:r>
                  <a:endParaRPr lang="en-GB" sz="1400" dirty="0"/>
                </a:p>
              </p:txBody>
            </p:sp>
            <p:cxnSp>
              <p:nvCxnSpPr>
                <p:cNvPr id="54" name="Straight Connector 53">
                  <a:extLst>
                    <a:ext uri="{FF2B5EF4-FFF2-40B4-BE49-F238E27FC236}">
                      <a16:creationId xmlns:a16="http://schemas.microsoft.com/office/drawing/2014/main" id="{D81F65C7-BEE3-E8DD-0CF3-2AF75211ED5B}"/>
                    </a:ext>
                  </a:extLst>
                </p:cNvPr>
                <p:cNvCxnSpPr>
                  <a:cxnSpLocks/>
                </p:cNvCxnSpPr>
                <p:nvPr/>
              </p:nvCxnSpPr>
              <p:spPr>
                <a:xfrm>
                  <a:off x="6590973" y="2467287"/>
                  <a:ext cx="0" cy="202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750C6EAF-08A8-4269-2929-1E35630F022C}"/>
                  </a:ext>
                </a:extLst>
              </p:cNvPr>
              <p:cNvGrpSpPr/>
              <p:nvPr/>
            </p:nvGrpSpPr>
            <p:grpSpPr>
              <a:xfrm>
                <a:off x="8118015" y="3800892"/>
                <a:ext cx="472640" cy="490490"/>
                <a:chOff x="6354653" y="2467287"/>
                <a:chExt cx="472640" cy="490490"/>
              </a:xfrm>
            </p:grpSpPr>
            <p:sp>
              <p:nvSpPr>
                <p:cNvPr id="56" name="TextBox 55">
                  <a:extLst>
                    <a:ext uri="{FF2B5EF4-FFF2-40B4-BE49-F238E27FC236}">
                      <a16:creationId xmlns:a16="http://schemas.microsoft.com/office/drawing/2014/main" id="{483E895D-F71B-9D0B-EAF0-98AD4C9B80A9}"/>
                    </a:ext>
                  </a:extLst>
                </p:cNvPr>
                <p:cNvSpPr txBox="1"/>
                <p:nvPr/>
              </p:nvSpPr>
              <p:spPr>
                <a:xfrm>
                  <a:off x="6354653" y="2696167"/>
                  <a:ext cx="472640" cy="261610"/>
                </a:xfrm>
                <a:prstGeom prst="rect">
                  <a:avLst/>
                </a:prstGeom>
                <a:noFill/>
              </p:spPr>
              <p:txBody>
                <a:bodyPr wrap="square">
                  <a:spAutoFit/>
                </a:bodyPr>
                <a:lstStyle/>
                <a:p>
                  <a:pPr algn="ct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a:t>
                  </a:r>
                  <a:r>
                    <a:rPr lang="en-GB" sz="1100" dirty="0">
                      <a:solidFill>
                        <a:prstClr val="white"/>
                      </a:solidFill>
                      <a:latin typeface="Arial" panose="020B0604020202020204"/>
                    </a:rPr>
                    <a:t>8</a:t>
                  </a:r>
                  <a:endParaRPr lang="en-GB" sz="1400" dirty="0"/>
                </a:p>
              </p:txBody>
            </p:sp>
            <p:cxnSp>
              <p:nvCxnSpPr>
                <p:cNvPr id="57" name="Straight Connector 56">
                  <a:extLst>
                    <a:ext uri="{FF2B5EF4-FFF2-40B4-BE49-F238E27FC236}">
                      <a16:creationId xmlns:a16="http://schemas.microsoft.com/office/drawing/2014/main" id="{69405234-1012-510C-19CB-90FBBDCF91D5}"/>
                    </a:ext>
                  </a:extLst>
                </p:cNvPr>
                <p:cNvCxnSpPr>
                  <a:cxnSpLocks/>
                </p:cNvCxnSpPr>
                <p:nvPr/>
              </p:nvCxnSpPr>
              <p:spPr>
                <a:xfrm>
                  <a:off x="6590973" y="2467287"/>
                  <a:ext cx="0" cy="202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04E3565C-9385-BA4A-6044-F95593C7AEDD}"/>
                  </a:ext>
                </a:extLst>
              </p:cNvPr>
              <p:cNvGrpSpPr/>
              <p:nvPr/>
            </p:nvGrpSpPr>
            <p:grpSpPr>
              <a:xfrm>
                <a:off x="8521858" y="3804068"/>
                <a:ext cx="472640" cy="490490"/>
                <a:chOff x="6354653" y="2467287"/>
                <a:chExt cx="472640" cy="490490"/>
              </a:xfrm>
            </p:grpSpPr>
            <p:sp>
              <p:nvSpPr>
                <p:cNvPr id="59" name="TextBox 58">
                  <a:extLst>
                    <a:ext uri="{FF2B5EF4-FFF2-40B4-BE49-F238E27FC236}">
                      <a16:creationId xmlns:a16="http://schemas.microsoft.com/office/drawing/2014/main" id="{FC17DBDE-3BFB-735B-F886-5B907753B42A}"/>
                    </a:ext>
                  </a:extLst>
                </p:cNvPr>
                <p:cNvSpPr txBox="1"/>
                <p:nvPr/>
              </p:nvSpPr>
              <p:spPr>
                <a:xfrm>
                  <a:off x="6354653" y="2696167"/>
                  <a:ext cx="472640" cy="261610"/>
                </a:xfrm>
                <a:prstGeom prst="rect">
                  <a:avLst/>
                </a:prstGeom>
                <a:noFill/>
              </p:spPr>
              <p:txBody>
                <a:bodyPr wrap="square">
                  <a:spAutoFit/>
                </a:bodyPr>
                <a:lstStyle/>
                <a:p>
                  <a:pPr algn="ct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a:t>
                  </a:r>
                  <a:r>
                    <a:rPr lang="en-GB" sz="1100" dirty="0">
                      <a:solidFill>
                        <a:prstClr val="white"/>
                      </a:solidFill>
                      <a:latin typeface="Arial" panose="020B0604020202020204"/>
                    </a:rPr>
                    <a:t>6</a:t>
                  </a:r>
                  <a:endParaRPr lang="en-GB" sz="1400" dirty="0"/>
                </a:p>
              </p:txBody>
            </p:sp>
            <p:cxnSp>
              <p:nvCxnSpPr>
                <p:cNvPr id="61" name="Straight Connector 60">
                  <a:extLst>
                    <a:ext uri="{FF2B5EF4-FFF2-40B4-BE49-F238E27FC236}">
                      <a16:creationId xmlns:a16="http://schemas.microsoft.com/office/drawing/2014/main" id="{83901FDA-786C-559A-37EA-FF68985F9060}"/>
                    </a:ext>
                  </a:extLst>
                </p:cNvPr>
                <p:cNvCxnSpPr>
                  <a:cxnSpLocks/>
                </p:cNvCxnSpPr>
                <p:nvPr/>
              </p:nvCxnSpPr>
              <p:spPr>
                <a:xfrm>
                  <a:off x="6590973" y="2467287"/>
                  <a:ext cx="0" cy="202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761A8421-F804-6D65-7433-5400700338FD}"/>
                  </a:ext>
                </a:extLst>
              </p:cNvPr>
              <p:cNvGrpSpPr/>
              <p:nvPr/>
            </p:nvGrpSpPr>
            <p:grpSpPr>
              <a:xfrm>
                <a:off x="8925293" y="3800892"/>
                <a:ext cx="472640" cy="490490"/>
                <a:chOff x="6354653" y="2467287"/>
                <a:chExt cx="472640" cy="490490"/>
              </a:xfrm>
            </p:grpSpPr>
            <p:sp>
              <p:nvSpPr>
                <p:cNvPr id="63" name="TextBox 62">
                  <a:extLst>
                    <a:ext uri="{FF2B5EF4-FFF2-40B4-BE49-F238E27FC236}">
                      <a16:creationId xmlns:a16="http://schemas.microsoft.com/office/drawing/2014/main" id="{D2730653-9C5A-48D2-8137-C64C289B0005}"/>
                    </a:ext>
                  </a:extLst>
                </p:cNvPr>
                <p:cNvSpPr txBox="1"/>
                <p:nvPr/>
              </p:nvSpPr>
              <p:spPr>
                <a:xfrm>
                  <a:off x="6354653" y="2696167"/>
                  <a:ext cx="472640" cy="261610"/>
                </a:xfrm>
                <a:prstGeom prst="rect">
                  <a:avLst/>
                </a:prstGeom>
                <a:noFill/>
              </p:spPr>
              <p:txBody>
                <a:bodyPr wrap="square">
                  <a:spAutoFit/>
                </a:bodyPr>
                <a:lstStyle/>
                <a:p>
                  <a:pPr algn="ct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-4</a:t>
                  </a:r>
                  <a:endParaRPr lang="en-GB" sz="1400" dirty="0"/>
                </a:p>
              </p:txBody>
            </p:sp>
            <p:cxnSp>
              <p:nvCxnSpPr>
                <p:cNvPr id="1026" name="Straight Connector 1025">
                  <a:extLst>
                    <a:ext uri="{FF2B5EF4-FFF2-40B4-BE49-F238E27FC236}">
                      <a16:creationId xmlns:a16="http://schemas.microsoft.com/office/drawing/2014/main" id="{2934C11B-D95D-53B9-FE44-57D0E1B6EEE4}"/>
                    </a:ext>
                  </a:extLst>
                </p:cNvPr>
                <p:cNvCxnSpPr>
                  <a:cxnSpLocks/>
                </p:cNvCxnSpPr>
                <p:nvPr/>
              </p:nvCxnSpPr>
              <p:spPr>
                <a:xfrm>
                  <a:off x="6590973" y="2467287"/>
                  <a:ext cx="0" cy="202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9" name="Group 1048">
                <a:extLst>
                  <a:ext uri="{FF2B5EF4-FFF2-40B4-BE49-F238E27FC236}">
                    <a16:creationId xmlns:a16="http://schemas.microsoft.com/office/drawing/2014/main" id="{2C99C118-F608-E550-2D6A-3D170CC4F611}"/>
                  </a:ext>
                </a:extLst>
              </p:cNvPr>
              <p:cNvGrpSpPr/>
              <p:nvPr/>
            </p:nvGrpSpPr>
            <p:grpSpPr>
              <a:xfrm>
                <a:off x="10134340" y="3804068"/>
                <a:ext cx="472640" cy="490490"/>
                <a:chOff x="6354653" y="2467287"/>
                <a:chExt cx="472640" cy="490490"/>
              </a:xfrm>
            </p:grpSpPr>
            <p:sp>
              <p:nvSpPr>
                <p:cNvPr id="1050" name="TextBox 1049">
                  <a:extLst>
                    <a:ext uri="{FF2B5EF4-FFF2-40B4-BE49-F238E27FC236}">
                      <a16:creationId xmlns:a16="http://schemas.microsoft.com/office/drawing/2014/main" id="{93D88547-6B4A-DCF2-D18D-AB2DD822FE81}"/>
                    </a:ext>
                  </a:extLst>
                </p:cNvPr>
                <p:cNvSpPr txBox="1"/>
                <p:nvPr/>
              </p:nvSpPr>
              <p:spPr>
                <a:xfrm>
                  <a:off x="6354653" y="2696167"/>
                  <a:ext cx="472640" cy="261610"/>
                </a:xfrm>
                <a:prstGeom prst="rect">
                  <a:avLst/>
                </a:prstGeom>
                <a:noFill/>
              </p:spPr>
              <p:txBody>
                <a:bodyPr wrap="square">
                  <a:spAutoFit/>
                </a:bodyPr>
                <a:lstStyle/>
                <a:p>
                  <a:pPr algn="ctr"/>
                  <a:r>
                    <a:rPr lang="en-GB" sz="1100" dirty="0">
                      <a:solidFill>
                        <a:prstClr val="white"/>
                      </a:solidFill>
                      <a:latin typeface="Arial" panose="020B0604020202020204"/>
                    </a:rPr>
                    <a:t>2</a:t>
                  </a:r>
                  <a:endParaRPr lang="en-GB" sz="1400" dirty="0"/>
                </a:p>
              </p:txBody>
            </p:sp>
            <p:cxnSp>
              <p:nvCxnSpPr>
                <p:cNvPr id="1051" name="Straight Connector 1050">
                  <a:extLst>
                    <a:ext uri="{FF2B5EF4-FFF2-40B4-BE49-F238E27FC236}">
                      <a16:creationId xmlns:a16="http://schemas.microsoft.com/office/drawing/2014/main" id="{8C0156C4-01B8-8A50-EEE8-82230FFCBCD9}"/>
                    </a:ext>
                  </a:extLst>
                </p:cNvPr>
                <p:cNvCxnSpPr>
                  <a:cxnSpLocks/>
                </p:cNvCxnSpPr>
                <p:nvPr/>
              </p:nvCxnSpPr>
              <p:spPr>
                <a:xfrm>
                  <a:off x="6590973" y="2467287"/>
                  <a:ext cx="0" cy="202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78" name="Group 1077">
              <a:extLst>
                <a:ext uri="{FF2B5EF4-FFF2-40B4-BE49-F238E27FC236}">
                  <a16:creationId xmlns:a16="http://schemas.microsoft.com/office/drawing/2014/main" id="{F4118AD7-1CC3-9761-E6E1-2402D77BD61E}"/>
                </a:ext>
              </a:extLst>
            </p:cNvPr>
            <p:cNvGrpSpPr/>
            <p:nvPr/>
          </p:nvGrpSpPr>
          <p:grpSpPr>
            <a:xfrm>
              <a:off x="6206959" y="3263274"/>
              <a:ext cx="5457183" cy="430887"/>
              <a:chOff x="6206959" y="3263274"/>
              <a:chExt cx="5457183" cy="430887"/>
            </a:xfrm>
          </p:grpSpPr>
          <p:sp>
            <p:nvSpPr>
              <p:cNvPr id="14" name="TextBox 13">
                <a:extLst>
                  <a:ext uri="{FF2B5EF4-FFF2-40B4-BE49-F238E27FC236}">
                    <a16:creationId xmlns:a16="http://schemas.microsoft.com/office/drawing/2014/main" id="{ACDB7EC0-E4C7-EA5F-5BBA-A01F6C52698F}"/>
                  </a:ext>
                </a:extLst>
              </p:cNvPr>
              <p:cNvSpPr txBox="1"/>
              <p:nvPr/>
            </p:nvSpPr>
            <p:spPr>
              <a:xfrm>
                <a:off x="10462578" y="3357418"/>
                <a:ext cx="1201564" cy="276999"/>
              </a:xfrm>
              <a:prstGeom prst="rect">
                <a:avLst/>
              </a:prstGeom>
              <a:noFill/>
            </p:spPr>
            <p:txBody>
              <a:bodyPr wrap="square" rtlCol="0">
                <a:spAutoFit/>
              </a:bodyPr>
              <a:lstStyle/>
              <a:p>
                <a:pPr algn="ctr"/>
                <a:r>
                  <a:rPr lang="en-GB" sz="1200" dirty="0">
                    <a:solidFill>
                      <a:srgbClr val="BAC7CE"/>
                    </a:solidFill>
                    <a:latin typeface="Sanskrit Text" panose="02020503050405020304" pitchFamily="18" charset="0"/>
                    <a:cs typeface="Sanskrit Text" panose="02020503050405020304" pitchFamily="18" charset="0"/>
                  </a:rPr>
                  <a:t>wave period</a:t>
                </a:r>
              </a:p>
            </p:txBody>
          </p:sp>
          <p:sp>
            <p:nvSpPr>
              <p:cNvPr id="1074" name="TextBox 1073">
                <a:extLst>
                  <a:ext uri="{FF2B5EF4-FFF2-40B4-BE49-F238E27FC236}">
                    <a16:creationId xmlns:a16="http://schemas.microsoft.com/office/drawing/2014/main" id="{FAF791B5-A341-A0CE-162C-CC62520C62D2}"/>
                  </a:ext>
                </a:extLst>
              </p:cNvPr>
              <p:cNvSpPr txBox="1"/>
              <p:nvPr/>
            </p:nvSpPr>
            <p:spPr>
              <a:xfrm>
                <a:off x="6206959" y="3263274"/>
                <a:ext cx="1067764" cy="430887"/>
              </a:xfrm>
              <a:prstGeom prst="rect">
                <a:avLst/>
              </a:prstGeom>
              <a:noFill/>
            </p:spPr>
            <p:txBody>
              <a:bodyPr wrap="square" rtlCol="0">
                <a:spAutoFit/>
              </a:bodyPr>
              <a:lstStyle/>
              <a:p>
                <a:pPr algn="ctr"/>
                <a:r>
                  <a:rPr lang="en-GB" sz="1100" dirty="0"/>
                  <a:t>age of the universe</a:t>
                </a:r>
              </a:p>
            </p:txBody>
          </p:sp>
          <p:sp>
            <p:nvSpPr>
              <p:cNvPr id="1075" name="TextBox 1074">
                <a:extLst>
                  <a:ext uri="{FF2B5EF4-FFF2-40B4-BE49-F238E27FC236}">
                    <a16:creationId xmlns:a16="http://schemas.microsoft.com/office/drawing/2014/main" id="{7D425087-5CC8-E1D9-CA01-4053B5FD1750}"/>
                  </a:ext>
                </a:extLst>
              </p:cNvPr>
              <p:cNvSpPr txBox="1"/>
              <p:nvPr/>
            </p:nvSpPr>
            <p:spPr>
              <a:xfrm>
                <a:off x="7903834" y="3350677"/>
                <a:ext cx="901002" cy="261610"/>
              </a:xfrm>
              <a:prstGeom prst="rect">
                <a:avLst/>
              </a:prstGeom>
              <a:noFill/>
            </p:spPr>
            <p:txBody>
              <a:bodyPr wrap="square" rtlCol="0">
                <a:spAutoFit/>
              </a:bodyPr>
              <a:lstStyle/>
              <a:p>
                <a:pPr algn="ctr"/>
                <a:r>
                  <a:rPr lang="en-GB" sz="1100" dirty="0"/>
                  <a:t>years</a:t>
                </a:r>
              </a:p>
            </p:txBody>
          </p:sp>
          <p:sp>
            <p:nvSpPr>
              <p:cNvPr id="1076" name="TextBox 1075">
                <a:extLst>
                  <a:ext uri="{FF2B5EF4-FFF2-40B4-BE49-F238E27FC236}">
                    <a16:creationId xmlns:a16="http://schemas.microsoft.com/office/drawing/2014/main" id="{9298398C-47FC-AE23-BDC4-EAAB8A970273}"/>
                  </a:ext>
                </a:extLst>
              </p:cNvPr>
              <p:cNvSpPr txBox="1"/>
              <p:nvPr/>
            </p:nvSpPr>
            <p:spPr>
              <a:xfrm>
                <a:off x="8705965" y="3357418"/>
                <a:ext cx="901002" cy="261610"/>
              </a:xfrm>
              <a:prstGeom prst="rect">
                <a:avLst/>
              </a:prstGeom>
              <a:noFill/>
            </p:spPr>
            <p:txBody>
              <a:bodyPr wrap="square" rtlCol="0">
                <a:spAutoFit/>
              </a:bodyPr>
              <a:lstStyle/>
              <a:p>
                <a:pPr algn="ctr"/>
                <a:r>
                  <a:rPr lang="en-GB" sz="1100" dirty="0"/>
                  <a:t>hours</a:t>
                </a:r>
              </a:p>
            </p:txBody>
          </p:sp>
          <p:sp>
            <p:nvSpPr>
              <p:cNvPr id="1077" name="TextBox 1076">
                <a:extLst>
                  <a:ext uri="{FF2B5EF4-FFF2-40B4-BE49-F238E27FC236}">
                    <a16:creationId xmlns:a16="http://schemas.microsoft.com/office/drawing/2014/main" id="{147AD9C6-9FDB-9F3F-B708-EC52F773B1AA}"/>
                  </a:ext>
                </a:extLst>
              </p:cNvPr>
              <p:cNvSpPr txBox="1"/>
              <p:nvPr/>
            </p:nvSpPr>
            <p:spPr>
              <a:xfrm>
                <a:off x="9305192" y="3367224"/>
                <a:ext cx="901002" cy="261610"/>
              </a:xfrm>
              <a:prstGeom prst="rect">
                <a:avLst/>
              </a:prstGeom>
              <a:noFill/>
            </p:spPr>
            <p:txBody>
              <a:bodyPr wrap="square" rtlCol="0">
                <a:spAutoFit/>
              </a:bodyPr>
              <a:lstStyle/>
              <a:p>
                <a:pPr algn="ctr"/>
                <a:r>
                  <a:rPr lang="en-GB" sz="1100" dirty="0"/>
                  <a:t>sec</a:t>
                </a:r>
              </a:p>
            </p:txBody>
          </p:sp>
        </p:grpSp>
      </p:gr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2D0A2BD1-3215-73F6-E5A6-A3CC9510C785}"/>
                  </a:ext>
                </a:extLst>
              </p:cNvPr>
              <p:cNvGraphicFramePr>
                <a:graphicFrameLocks noGrp="1"/>
              </p:cNvGraphicFramePr>
              <p:nvPr/>
            </p:nvGraphicFramePr>
            <p:xfrm>
              <a:off x="1509438" y="4360537"/>
              <a:ext cx="4601275" cy="1996500"/>
            </p:xfrm>
            <a:graphic>
              <a:graphicData uri="http://schemas.openxmlformats.org/drawingml/2006/table">
                <a:tbl>
                  <a:tblPr firstRow="1" bandRow="1">
                    <a:tableStyleId>{5C22544A-7EE6-4342-B048-85BDC9FD1C3A}</a:tableStyleId>
                  </a:tblPr>
                  <a:tblGrid>
                    <a:gridCol w="2322830">
                      <a:extLst>
                        <a:ext uri="{9D8B030D-6E8A-4147-A177-3AD203B41FA5}">
                          <a16:colId xmlns:a16="http://schemas.microsoft.com/office/drawing/2014/main" val="2056143696"/>
                        </a:ext>
                      </a:extLst>
                    </a:gridCol>
                    <a:gridCol w="2278445">
                      <a:extLst>
                        <a:ext uri="{9D8B030D-6E8A-4147-A177-3AD203B41FA5}">
                          <a16:colId xmlns:a16="http://schemas.microsoft.com/office/drawing/2014/main" val="2038734412"/>
                        </a:ext>
                      </a:extLst>
                    </a:gridCol>
                  </a:tblGrid>
                  <a:tr h="332750">
                    <a:tc>
                      <a:txBody>
                        <a:bodyPr/>
                        <a:lstStyle/>
                        <a:p>
                          <a:pPr algn="ctr"/>
                          <a:r>
                            <a:rPr lang="en-GB" sz="1200" noProof="0" dirty="0"/>
                            <a:t>Main</a:t>
                          </a:r>
                          <a:r>
                            <a:rPr lang="en-GB" sz="1200" dirty="0"/>
                            <a:t> Sources</a:t>
                          </a:r>
                        </a:p>
                      </a:txBody>
                      <a:tcPr anchor="ctr">
                        <a:noFill/>
                      </a:tcPr>
                    </a:tc>
                    <a:tc>
                      <a:txBody>
                        <a:bodyPr/>
                        <a:lstStyle/>
                        <a:p>
                          <a:pPr algn="ctr"/>
                          <a:r>
                            <a:rPr lang="en-GB" sz="1200" dirty="0"/>
                            <a:t>Frequency (Hz)</a:t>
                          </a:r>
                        </a:p>
                      </a:txBody>
                      <a:tcPr anchor="ctr">
                        <a:noFill/>
                      </a:tcPr>
                    </a:tc>
                    <a:extLst>
                      <a:ext uri="{0D108BD9-81ED-4DB2-BD59-A6C34878D82A}">
                        <a16:rowId xmlns:a16="http://schemas.microsoft.com/office/drawing/2014/main" val="3260017859"/>
                      </a:ext>
                    </a:extLst>
                  </a:tr>
                  <a:tr h="332750">
                    <a:tc>
                      <a:txBody>
                        <a:bodyPr/>
                        <a:lstStyle/>
                        <a:p>
                          <a:pPr algn="ctr"/>
                          <a:r>
                            <a:rPr lang="en-GB" sz="1200" dirty="0">
                              <a:solidFill>
                                <a:schemeClr val="tx1"/>
                              </a:solidFill>
                            </a:rPr>
                            <a:t>Inflation &amp; preheating</a:t>
                          </a:r>
                        </a:p>
                      </a:txBody>
                      <a:tcPr anchor="ctr">
                        <a:noFill/>
                      </a:tcPr>
                    </a:tc>
                    <a:tc>
                      <a:txBody>
                        <a:bodyPr/>
                        <a:lstStyle/>
                        <a:p>
                          <a:pPr algn="ctr"/>
                          <a:r>
                            <a:rPr lang="en-GB" sz="1200" dirty="0">
                              <a:solidFill>
                                <a:schemeClr val="tx1"/>
                              </a:solidFill>
                            </a:rPr>
                            <a:t>??</a:t>
                          </a:r>
                        </a:p>
                      </a:txBody>
                      <a:tcPr anchor="ctr">
                        <a:noFill/>
                      </a:tcPr>
                    </a:tc>
                    <a:extLst>
                      <a:ext uri="{0D108BD9-81ED-4DB2-BD59-A6C34878D82A}">
                        <a16:rowId xmlns:a16="http://schemas.microsoft.com/office/drawing/2014/main" val="4116380088"/>
                      </a:ext>
                    </a:extLst>
                  </a:tr>
                  <a:tr h="332750">
                    <a:tc>
                      <a:txBody>
                        <a:bodyPr/>
                        <a:lstStyle/>
                        <a:p>
                          <a:pPr algn="ctr"/>
                          <a:r>
                            <a:rPr lang="en-GB" sz="1200" dirty="0">
                              <a:solidFill>
                                <a:schemeClr val="tx1"/>
                              </a:solidFill>
                            </a:rPr>
                            <a:t>Cosmic defects</a:t>
                          </a:r>
                        </a:p>
                      </a:txBody>
                      <a:tcPr anchor="ctr">
                        <a:noFill/>
                      </a:tcPr>
                    </a:tc>
                    <a:tc>
                      <a:txBody>
                        <a:bodyPr/>
                        <a:lstStyle/>
                        <a:p>
                          <a:pPr algn="ctr"/>
                          <a14:m>
                            <m:oMath xmlns:m="http://schemas.openxmlformats.org/officeDocument/2006/math">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−12</m:t>
                                  </m:r>
                                </m:sup>
                              </m:sSup>
                              <m:r>
                                <a:rPr lang="en-GB" sz="1200" b="0" i="1"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−10</m:t>
                                  </m:r>
                                </m:sup>
                              </m:sSup>
                            </m:oMath>
                          </a14:m>
                          <a:r>
                            <a:rPr lang="en-GB" sz="1200" dirty="0">
                              <a:solidFill>
                                <a:schemeClr val="tx1"/>
                              </a:solidFill>
                            </a:rPr>
                            <a:t> (strings)</a:t>
                          </a:r>
                        </a:p>
                      </a:txBody>
                      <a:tcPr anchor="ctr">
                        <a:noFill/>
                      </a:tcPr>
                    </a:tc>
                    <a:extLst>
                      <a:ext uri="{0D108BD9-81ED-4DB2-BD59-A6C34878D82A}">
                        <a16:rowId xmlns:a16="http://schemas.microsoft.com/office/drawing/2014/main" val="2466991151"/>
                      </a:ext>
                    </a:extLst>
                  </a:tr>
                  <a:tr h="332750">
                    <a:tc>
                      <a:txBody>
                        <a:bodyPr/>
                        <a:lstStyle/>
                        <a:p>
                          <a:pPr algn="ctr"/>
                          <a:r>
                            <a:rPr lang="en-GB" sz="1200" noProof="0" dirty="0">
                              <a:solidFill>
                                <a:schemeClr val="tx1"/>
                              </a:solidFill>
                            </a:rPr>
                            <a:t>Supermassive</a:t>
                          </a:r>
                          <a:r>
                            <a:rPr lang="en-GB" sz="1200" dirty="0">
                              <a:solidFill>
                                <a:schemeClr val="tx1"/>
                              </a:solidFill>
                            </a:rPr>
                            <a:t> BH binaries</a:t>
                          </a:r>
                        </a:p>
                      </a:txBody>
                      <a:tcPr anchor="c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−10</m:t>
                                    </m:r>
                                  </m:sup>
                                </m:sSup>
                                <m:r>
                                  <a:rPr lang="en-GB" sz="1200" b="0" i="1"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−7</m:t>
                                    </m:r>
                                  </m:sup>
                                </m:sSup>
                              </m:oMath>
                            </m:oMathPara>
                          </a14:m>
                          <a:endParaRPr lang="en-GB" sz="1200" dirty="0">
                            <a:solidFill>
                              <a:schemeClr val="tx1"/>
                            </a:solidFill>
                          </a:endParaRPr>
                        </a:p>
                      </a:txBody>
                      <a:tcPr anchor="ctr">
                        <a:noFill/>
                      </a:tcPr>
                    </a:tc>
                    <a:extLst>
                      <a:ext uri="{0D108BD9-81ED-4DB2-BD59-A6C34878D82A}">
                        <a16:rowId xmlns:a16="http://schemas.microsoft.com/office/drawing/2014/main" val="1024760933"/>
                      </a:ext>
                    </a:extLst>
                  </a:tr>
                  <a:tr h="332750">
                    <a:tc>
                      <a:txBody>
                        <a:bodyPr/>
                        <a:lstStyle/>
                        <a:p>
                          <a:pPr algn="ctr"/>
                          <a:r>
                            <a:rPr lang="en-GB" sz="1200" dirty="0">
                              <a:solidFill>
                                <a:schemeClr val="tx1"/>
                              </a:solidFill>
                            </a:rPr>
                            <a:t>Phase transitions</a:t>
                          </a:r>
                        </a:p>
                      </a:txBody>
                      <a:tcPr anchor="ctr">
                        <a:gradFill flip="none" rotWithShape="1">
                          <a:gsLst>
                            <a:gs pos="0">
                              <a:srgbClr val="034224"/>
                            </a:gs>
                            <a:gs pos="100000">
                              <a:srgbClr val="010D72"/>
                            </a:gs>
                          </a:gsLst>
                          <a:lin ang="0" scaled="1"/>
                          <a:tileRect/>
                        </a:gradFill>
                      </a:tcPr>
                    </a:tc>
                    <a:tc>
                      <a:txBody>
                        <a:bodyPr/>
                        <a:lstStyle/>
                        <a:p>
                          <a:pPr algn="ctr"/>
                          <a14:m>
                            <m:oMath xmlns:m="http://schemas.openxmlformats.org/officeDocument/2006/math">
                              <m:r>
                                <a:rPr lang="en-GB" sz="1200" b="0" i="1"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m:t>
                                  </m:r>
                                  <m:r>
                                    <a:rPr lang="en-GB" sz="1200" b="0" i="0" smtClean="0">
                                      <a:solidFill>
                                        <a:schemeClr val="tx1"/>
                                      </a:solidFill>
                                      <a:latin typeface="Cambria Math" panose="02040503050406030204" pitchFamily="18" charset="0"/>
                                    </a:rPr>
                                    <m:t>5</m:t>
                                  </m:r>
                                </m:sup>
                              </m:sSup>
                              <m:r>
                                <a:rPr lang="en-GB" sz="1200" b="0" i="0"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0" smtClean="0">
                                      <a:solidFill>
                                        <a:schemeClr val="tx1"/>
                                      </a:solidFill>
                                      <a:latin typeface="Cambria Math" panose="02040503050406030204" pitchFamily="18" charset="0"/>
                                    </a:rPr>
                                    <m:t>10</m:t>
                                  </m:r>
                                </m:e>
                                <m:sup>
                                  <m:r>
                                    <a:rPr lang="en-GB" sz="1200" b="0" i="0" smtClean="0">
                                      <a:solidFill>
                                        <a:schemeClr val="tx1"/>
                                      </a:solidFill>
                                      <a:latin typeface="Cambria Math" panose="02040503050406030204" pitchFamily="18" charset="0"/>
                                    </a:rPr>
                                    <m:t>−</m:t>
                                  </m:r>
                                  <m:r>
                                    <a:rPr lang="it-IT" sz="1200" b="0" i="1" smtClean="0">
                                      <a:solidFill>
                                        <a:schemeClr val="tx1"/>
                                      </a:solidFill>
                                      <a:latin typeface="Cambria Math" panose="02040503050406030204" pitchFamily="18" charset="0"/>
                                    </a:rPr>
                                    <m:t>2</m:t>
                                  </m:r>
                                </m:sup>
                              </m:sSup>
                            </m:oMath>
                          </a14:m>
                          <a:r>
                            <a:rPr lang="en-GB" sz="1200" dirty="0">
                              <a:solidFill>
                                <a:schemeClr val="tx1"/>
                              </a:solidFill>
                            </a:rPr>
                            <a:t> (EW)</a:t>
                          </a:r>
                        </a:p>
                      </a:txBody>
                      <a:tcPr anchor="ctr">
                        <a:gradFill flip="none" rotWithShape="1">
                          <a:gsLst>
                            <a:gs pos="0">
                              <a:srgbClr val="034224"/>
                            </a:gs>
                            <a:gs pos="100000">
                              <a:srgbClr val="010D72"/>
                            </a:gs>
                          </a:gsLst>
                          <a:lin ang="0" scaled="1"/>
                          <a:tileRect/>
                        </a:gradFill>
                      </a:tcPr>
                    </a:tc>
                    <a:extLst>
                      <a:ext uri="{0D108BD9-81ED-4DB2-BD59-A6C34878D82A}">
                        <a16:rowId xmlns:a16="http://schemas.microsoft.com/office/drawing/2014/main" val="3115339601"/>
                      </a:ext>
                    </a:extLst>
                  </a:tr>
                  <a:tr h="332750">
                    <a:tc>
                      <a:txBody>
                        <a:bodyPr/>
                        <a:lstStyle/>
                        <a:p>
                          <a:pPr algn="ctr"/>
                          <a:r>
                            <a:rPr lang="en-GB" sz="1200" dirty="0">
                              <a:solidFill>
                                <a:schemeClr val="tx1"/>
                              </a:solidFill>
                            </a:rPr>
                            <a:t>Primordial BHs</a:t>
                          </a:r>
                        </a:p>
                      </a:txBody>
                      <a:tcPr anchor="ctr">
                        <a:noFill/>
                      </a:tcPr>
                    </a:tc>
                    <a:tc>
                      <a:txBody>
                        <a:bodyPr/>
                        <a:lstStyle/>
                        <a:p>
                          <a:pPr algn="ctr"/>
                          <a14:m>
                            <m:oMathPara xmlns:m="http://schemas.openxmlformats.org/officeDocument/2006/math">
                              <m:oMathParaPr>
                                <m:jc m:val="centerGroup"/>
                              </m:oMathParaPr>
                              <m:oMath xmlns:m="http://schemas.openxmlformats.org/officeDocument/2006/math">
                                <m:r>
                                  <a:rPr lang="en-GB" sz="1200" b="0" i="1"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1</m:t>
                                    </m:r>
                                  </m:sup>
                                </m:sSup>
                                <m:r>
                                  <a:rPr lang="en-GB" sz="1200" b="0" i="1" smtClean="0">
                                    <a:solidFill>
                                      <a:schemeClr val="tx1"/>
                                    </a:solidFill>
                                    <a:latin typeface="Cambria Math" panose="02040503050406030204" pitchFamily="18" charset="0"/>
                                  </a:rPr>
                                  <m:t>−</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10</m:t>
                                    </m:r>
                                  </m:e>
                                  <m:sup>
                                    <m:r>
                                      <a:rPr lang="en-GB" sz="1200" b="0" i="1" smtClean="0">
                                        <a:solidFill>
                                          <a:schemeClr val="tx1"/>
                                        </a:solidFill>
                                        <a:latin typeface="Cambria Math" panose="02040503050406030204" pitchFamily="18" charset="0"/>
                                      </a:rPr>
                                      <m:t>2</m:t>
                                    </m:r>
                                  </m:sup>
                                </m:sSup>
                              </m:oMath>
                            </m:oMathPara>
                          </a14:m>
                          <a:endParaRPr lang="en-GB" sz="1200" dirty="0">
                            <a:solidFill>
                              <a:schemeClr val="tx1"/>
                            </a:solidFill>
                          </a:endParaRPr>
                        </a:p>
                      </a:txBody>
                      <a:tcPr anchor="ctr">
                        <a:noFill/>
                      </a:tcPr>
                    </a:tc>
                    <a:extLst>
                      <a:ext uri="{0D108BD9-81ED-4DB2-BD59-A6C34878D82A}">
                        <a16:rowId xmlns:a16="http://schemas.microsoft.com/office/drawing/2014/main" val="1384246247"/>
                      </a:ext>
                    </a:extLst>
                  </a:tr>
                </a:tbl>
              </a:graphicData>
            </a:graphic>
          </p:graphicFrame>
        </mc:Choice>
        <mc:Fallback xmlns="">
          <p:graphicFrame>
            <p:nvGraphicFramePr>
              <p:cNvPr id="8" name="Table 7">
                <a:extLst>
                  <a:ext uri="{FF2B5EF4-FFF2-40B4-BE49-F238E27FC236}">
                    <a16:creationId xmlns:a16="http://schemas.microsoft.com/office/drawing/2014/main" id="{2D0A2BD1-3215-73F6-E5A6-A3CC9510C785}"/>
                  </a:ext>
                </a:extLst>
              </p:cNvPr>
              <p:cNvGraphicFramePr>
                <a:graphicFrameLocks noGrp="1"/>
              </p:cNvGraphicFramePr>
              <p:nvPr>
                <p:extLst>
                  <p:ext uri="{D42A27DB-BD31-4B8C-83A1-F6EECF244321}">
                    <p14:modId xmlns:p14="http://schemas.microsoft.com/office/powerpoint/2010/main" val="4058744"/>
                  </p:ext>
                </p:extLst>
              </p:nvPr>
            </p:nvGraphicFramePr>
            <p:xfrm>
              <a:off x="1509438" y="4360537"/>
              <a:ext cx="4601275" cy="1996500"/>
            </p:xfrm>
            <a:graphic>
              <a:graphicData uri="http://schemas.openxmlformats.org/drawingml/2006/table">
                <a:tbl>
                  <a:tblPr firstRow="1" bandRow="1">
                    <a:tableStyleId>{5C22544A-7EE6-4342-B048-85BDC9FD1C3A}</a:tableStyleId>
                  </a:tblPr>
                  <a:tblGrid>
                    <a:gridCol w="2322830">
                      <a:extLst>
                        <a:ext uri="{9D8B030D-6E8A-4147-A177-3AD203B41FA5}">
                          <a16:colId xmlns:a16="http://schemas.microsoft.com/office/drawing/2014/main" val="2056143696"/>
                        </a:ext>
                      </a:extLst>
                    </a:gridCol>
                    <a:gridCol w="2278445">
                      <a:extLst>
                        <a:ext uri="{9D8B030D-6E8A-4147-A177-3AD203B41FA5}">
                          <a16:colId xmlns:a16="http://schemas.microsoft.com/office/drawing/2014/main" val="2038734412"/>
                        </a:ext>
                      </a:extLst>
                    </a:gridCol>
                  </a:tblGrid>
                  <a:tr h="332750">
                    <a:tc>
                      <a:txBody>
                        <a:bodyPr/>
                        <a:lstStyle/>
                        <a:p>
                          <a:pPr algn="ctr"/>
                          <a:r>
                            <a:rPr lang="en-GB" sz="1200" noProof="0" dirty="0"/>
                            <a:t>Main</a:t>
                          </a:r>
                          <a:r>
                            <a:rPr lang="en-GB" sz="1200" dirty="0"/>
                            <a:t> Sources</a:t>
                          </a:r>
                        </a:p>
                      </a:txBody>
                      <a:tcPr anchor="ctr">
                        <a:noFill/>
                      </a:tcPr>
                    </a:tc>
                    <a:tc>
                      <a:txBody>
                        <a:bodyPr/>
                        <a:lstStyle/>
                        <a:p>
                          <a:pPr algn="ctr"/>
                          <a:r>
                            <a:rPr lang="en-GB" sz="1200" dirty="0"/>
                            <a:t>Frequency (Hz)</a:t>
                          </a:r>
                        </a:p>
                      </a:txBody>
                      <a:tcPr anchor="ctr">
                        <a:noFill/>
                      </a:tcPr>
                    </a:tc>
                    <a:extLst>
                      <a:ext uri="{0D108BD9-81ED-4DB2-BD59-A6C34878D82A}">
                        <a16:rowId xmlns:a16="http://schemas.microsoft.com/office/drawing/2014/main" val="3260017859"/>
                      </a:ext>
                    </a:extLst>
                  </a:tr>
                  <a:tr h="332750">
                    <a:tc>
                      <a:txBody>
                        <a:bodyPr/>
                        <a:lstStyle/>
                        <a:p>
                          <a:pPr algn="ctr"/>
                          <a:r>
                            <a:rPr lang="en-GB" sz="1200" dirty="0">
                              <a:solidFill>
                                <a:schemeClr val="tx1"/>
                              </a:solidFill>
                            </a:rPr>
                            <a:t>Inflation &amp; preheating</a:t>
                          </a:r>
                        </a:p>
                      </a:txBody>
                      <a:tcPr anchor="ctr">
                        <a:noFill/>
                      </a:tcPr>
                    </a:tc>
                    <a:tc>
                      <a:txBody>
                        <a:bodyPr/>
                        <a:lstStyle/>
                        <a:p>
                          <a:pPr algn="ctr"/>
                          <a:r>
                            <a:rPr lang="en-GB" sz="1200" dirty="0">
                              <a:solidFill>
                                <a:schemeClr val="tx1"/>
                              </a:solidFill>
                            </a:rPr>
                            <a:t>??</a:t>
                          </a:r>
                        </a:p>
                      </a:txBody>
                      <a:tcPr anchor="ctr">
                        <a:noFill/>
                      </a:tcPr>
                    </a:tc>
                    <a:extLst>
                      <a:ext uri="{0D108BD9-81ED-4DB2-BD59-A6C34878D82A}">
                        <a16:rowId xmlns:a16="http://schemas.microsoft.com/office/drawing/2014/main" val="4116380088"/>
                      </a:ext>
                    </a:extLst>
                  </a:tr>
                  <a:tr h="332750">
                    <a:tc>
                      <a:txBody>
                        <a:bodyPr/>
                        <a:lstStyle/>
                        <a:p>
                          <a:pPr algn="ctr"/>
                          <a:r>
                            <a:rPr lang="en-GB" sz="1200" dirty="0">
                              <a:solidFill>
                                <a:schemeClr val="tx1"/>
                              </a:solidFill>
                            </a:rPr>
                            <a:t>Cosmic defects</a:t>
                          </a:r>
                        </a:p>
                      </a:txBody>
                      <a:tcPr anchor="ctr">
                        <a:noFill/>
                      </a:tcPr>
                    </a:tc>
                    <a:tc>
                      <a:txBody>
                        <a:bodyPr/>
                        <a:lstStyle/>
                        <a:p>
                          <a:endParaRPr lang="en-US"/>
                        </a:p>
                      </a:txBody>
                      <a:tcPr anchor="ctr">
                        <a:blipFill>
                          <a:blip r:embed="rId7"/>
                          <a:stretch>
                            <a:fillRect l="-102406" t="-200000" r="-1070" b="-303636"/>
                          </a:stretch>
                        </a:blipFill>
                      </a:tcPr>
                    </a:tc>
                    <a:extLst>
                      <a:ext uri="{0D108BD9-81ED-4DB2-BD59-A6C34878D82A}">
                        <a16:rowId xmlns:a16="http://schemas.microsoft.com/office/drawing/2014/main" val="2466991151"/>
                      </a:ext>
                    </a:extLst>
                  </a:tr>
                  <a:tr h="332750">
                    <a:tc>
                      <a:txBody>
                        <a:bodyPr/>
                        <a:lstStyle/>
                        <a:p>
                          <a:pPr algn="ctr"/>
                          <a:r>
                            <a:rPr lang="en-GB" sz="1200" noProof="0" dirty="0">
                              <a:solidFill>
                                <a:schemeClr val="tx1"/>
                              </a:solidFill>
                            </a:rPr>
                            <a:t>Supermassive</a:t>
                          </a:r>
                          <a:r>
                            <a:rPr lang="en-GB" sz="1200" dirty="0">
                              <a:solidFill>
                                <a:schemeClr val="tx1"/>
                              </a:solidFill>
                            </a:rPr>
                            <a:t> BH binaries</a:t>
                          </a:r>
                        </a:p>
                      </a:txBody>
                      <a:tcPr anchor="ctr">
                        <a:noFill/>
                      </a:tcPr>
                    </a:tc>
                    <a:tc>
                      <a:txBody>
                        <a:bodyPr/>
                        <a:lstStyle/>
                        <a:p>
                          <a:endParaRPr lang="en-US"/>
                        </a:p>
                      </a:txBody>
                      <a:tcPr anchor="ctr">
                        <a:blipFill>
                          <a:blip r:embed="rId7"/>
                          <a:stretch>
                            <a:fillRect l="-102406" t="-300000" r="-1070" b="-203636"/>
                          </a:stretch>
                        </a:blipFill>
                      </a:tcPr>
                    </a:tc>
                    <a:extLst>
                      <a:ext uri="{0D108BD9-81ED-4DB2-BD59-A6C34878D82A}">
                        <a16:rowId xmlns:a16="http://schemas.microsoft.com/office/drawing/2014/main" val="1024760933"/>
                      </a:ext>
                    </a:extLst>
                  </a:tr>
                  <a:tr h="332750">
                    <a:tc>
                      <a:txBody>
                        <a:bodyPr/>
                        <a:lstStyle/>
                        <a:p>
                          <a:pPr algn="ctr"/>
                          <a:r>
                            <a:rPr lang="en-GB" sz="1200" dirty="0">
                              <a:solidFill>
                                <a:schemeClr val="tx1"/>
                              </a:solidFill>
                            </a:rPr>
                            <a:t>Phase transitions</a:t>
                          </a:r>
                        </a:p>
                      </a:txBody>
                      <a:tcPr anchor="ctr">
                        <a:gradFill flip="none" rotWithShape="1">
                          <a:gsLst>
                            <a:gs pos="0">
                              <a:srgbClr val="034224"/>
                            </a:gs>
                            <a:gs pos="100000">
                              <a:srgbClr val="010D72"/>
                            </a:gs>
                          </a:gsLst>
                          <a:lin ang="0" scaled="1"/>
                          <a:tileRect/>
                        </a:gradFill>
                      </a:tcPr>
                    </a:tc>
                    <a:tc>
                      <a:txBody>
                        <a:bodyPr/>
                        <a:lstStyle/>
                        <a:p>
                          <a:endParaRPr lang="en-US"/>
                        </a:p>
                      </a:txBody>
                      <a:tcPr anchor="ctr">
                        <a:blipFill>
                          <a:blip r:embed="rId7"/>
                          <a:stretch>
                            <a:fillRect l="-102406" t="-407407" r="-1070" b="-107407"/>
                          </a:stretch>
                        </a:blipFill>
                      </a:tcPr>
                    </a:tc>
                    <a:extLst>
                      <a:ext uri="{0D108BD9-81ED-4DB2-BD59-A6C34878D82A}">
                        <a16:rowId xmlns:a16="http://schemas.microsoft.com/office/drawing/2014/main" val="3115339601"/>
                      </a:ext>
                    </a:extLst>
                  </a:tr>
                  <a:tr h="332750">
                    <a:tc>
                      <a:txBody>
                        <a:bodyPr/>
                        <a:lstStyle/>
                        <a:p>
                          <a:pPr algn="ctr"/>
                          <a:r>
                            <a:rPr lang="en-GB" sz="1200" dirty="0">
                              <a:solidFill>
                                <a:schemeClr val="tx1"/>
                              </a:solidFill>
                            </a:rPr>
                            <a:t>Primordial BHs</a:t>
                          </a:r>
                        </a:p>
                      </a:txBody>
                      <a:tcPr anchor="ctr">
                        <a:noFill/>
                      </a:tcPr>
                    </a:tc>
                    <a:tc>
                      <a:txBody>
                        <a:bodyPr/>
                        <a:lstStyle/>
                        <a:p>
                          <a:endParaRPr lang="en-US"/>
                        </a:p>
                      </a:txBody>
                      <a:tcPr anchor="ctr">
                        <a:blipFill>
                          <a:blip r:embed="rId7"/>
                          <a:stretch>
                            <a:fillRect l="-102406" t="-498182" r="-1070" b="-5455"/>
                          </a:stretch>
                        </a:blipFill>
                      </a:tcPr>
                    </a:tc>
                    <a:extLst>
                      <a:ext uri="{0D108BD9-81ED-4DB2-BD59-A6C34878D82A}">
                        <a16:rowId xmlns:a16="http://schemas.microsoft.com/office/drawing/2014/main" val="1384246247"/>
                      </a:ext>
                    </a:extLst>
                  </a:tr>
                </a:tbl>
              </a:graphicData>
            </a:graphic>
          </p:graphicFrame>
        </mc:Fallback>
      </mc:AlternateContent>
      <p:cxnSp>
        <p:nvCxnSpPr>
          <p:cNvPr id="20" name="Straight Arrow Connector 19">
            <a:extLst>
              <a:ext uri="{FF2B5EF4-FFF2-40B4-BE49-F238E27FC236}">
                <a16:creationId xmlns:a16="http://schemas.microsoft.com/office/drawing/2014/main" id="{8570E7F4-CD47-FDE7-20E3-DEAD118ED534}"/>
              </a:ext>
            </a:extLst>
          </p:cNvPr>
          <p:cNvCxnSpPr>
            <a:cxnSpLocks/>
          </p:cNvCxnSpPr>
          <p:nvPr/>
        </p:nvCxnSpPr>
        <p:spPr>
          <a:xfrm>
            <a:off x="8810627" y="2506273"/>
            <a:ext cx="954172" cy="0"/>
          </a:xfrm>
          <a:prstGeom prst="straightConnector1">
            <a:avLst/>
          </a:prstGeom>
          <a:ln w="41275" cap="sq" cmpd="sng">
            <a:gradFill flip="none" rotWithShape="1">
              <a:gsLst>
                <a:gs pos="29000">
                  <a:srgbClr val="033733">
                    <a:lumMod val="90000"/>
                    <a:lumOff val="10000"/>
                  </a:srgbClr>
                </a:gs>
                <a:gs pos="6000">
                  <a:srgbClr val="008000">
                    <a:lumMod val="90000"/>
                    <a:lumOff val="10000"/>
                  </a:srgbClr>
                </a:gs>
                <a:gs pos="95000">
                  <a:srgbClr val="3C1A79"/>
                </a:gs>
                <a:gs pos="71000">
                  <a:srgbClr val="38187A"/>
                </a:gs>
              </a:gsLst>
              <a:lin ang="0" scaled="1"/>
              <a:tileRect/>
            </a:gradFill>
            <a:round/>
            <a:headEnd type="stealth" w="med" len="med"/>
            <a:tailEnd type="stealth"/>
          </a:ln>
          <a:effectLst>
            <a:glow rad="25400">
              <a:schemeClr val="tx1">
                <a:alpha val="50000"/>
              </a:schemeClr>
            </a:glow>
          </a:effectLst>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F6B05843-3244-3AC1-433B-0DFFE3C5C123}"/>
              </a:ext>
            </a:extLst>
          </p:cNvPr>
          <p:cNvPicPr>
            <a:picLocks noChangeAspect="1"/>
          </p:cNvPicPr>
          <p:nvPr/>
        </p:nvPicPr>
        <p:blipFill rotWithShape="1">
          <a:blip r:embed="rId8"/>
          <a:srcRect l="8652" t="10678" r="6573" b="3653"/>
          <a:stretch/>
        </p:blipFill>
        <p:spPr>
          <a:xfrm>
            <a:off x="8776381" y="1341141"/>
            <a:ext cx="976226" cy="971014"/>
          </a:xfrm>
          <a:prstGeom prst="ellipse">
            <a:avLst/>
          </a:prstGeom>
        </p:spPr>
      </p:pic>
      <p:sp>
        <p:nvSpPr>
          <p:cNvPr id="17" name="Slide Number Placeholder 16">
            <a:extLst>
              <a:ext uri="{FF2B5EF4-FFF2-40B4-BE49-F238E27FC236}">
                <a16:creationId xmlns:a16="http://schemas.microsoft.com/office/drawing/2014/main" id="{3164CDB3-DB3C-34CA-FF01-AAF828C464EF}"/>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4" name="Picture 3">
            <a:extLst>
              <a:ext uri="{FF2B5EF4-FFF2-40B4-BE49-F238E27FC236}">
                <a16:creationId xmlns:a16="http://schemas.microsoft.com/office/drawing/2014/main" id="{6F0791D3-F686-400C-0C6B-90BF62D24BC4}"/>
              </a:ext>
            </a:extLst>
          </p:cNvPr>
          <p:cNvPicPr>
            <a:picLocks noChangeAspect="1"/>
          </p:cNvPicPr>
          <p:nvPr/>
        </p:nvPicPr>
        <p:blipFill>
          <a:blip r:embed="rId5"/>
          <a:stretch>
            <a:fillRect/>
          </a:stretch>
        </p:blipFill>
        <p:spPr>
          <a:xfrm>
            <a:off x="2257505" y="679737"/>
            <a:ext cx="240665" cy="260311"/>
          </a:xfrm>
          <a:prstGeom prst="rect">
            <a:avLst/>
          </a:prstGeom>
        </p:spPr>
      </p:pic>
      <p:grpSp>
        <p:nvGrpSpPr>
          <p:cNvPr id="11" name="Group 10">
            <a:extLst>
              <a:ext uri="{FF2B5EF4-FFF2-40B4-BE49-F238E27FC236}">
                <a16:creationId xmlns:a16="http://schemas.microsoft.com/office/drawing/2014/main" id="{65EBA0A3-C75D-8232-9744-F0F81873D26B}"/>
              </a:ext>
            </a:extLst>
          </p:cNvPr>
          <p:cNvGrpSpPr/>
          <p:nvPr/>
        </p:nvGrpSpPr>
        <p:grpSpPr>
          <a:xfrm>
            <a:off x="7506239" y="5848499"/>
            <a:ext cx="2854994" cy="713075"/>
            <a:chOff x="7409475" y="5068950"/>
            <a:chExt cx="2854994" cy="713075"/>
          </a:xfrm>
        </p:grpSpPr>
        <p:sp>
          <p:nvSpPr>
            <p:cNvPr id="7" name="Rectangle 6">
              <a:extLst>
                <a:ext uri="{FF2B5EF4-FFF2-40B4-BE49-F238E27FC236}">
                  <a16:creationId xmlns:a16="http://schemas.microsoft.com/office/drawing/2014/main" id="{24BE64CF-84D2-7965-902C-1A57DB630E71}"/>
                </a:ext>
              </a:extLst>
            </p:cNvPr>
            <p:cNvSpPr/>
            <p:nvPr/>
          </p:nvSpPr>
          <p:spPr>
            <a:xfrm>
              <a:off x="7409475" y="5074139"/>
              <a:ext cx="2448107" cy="707886"/>
            </a:xfrm>
            <a:prstGeom prst="rect">
              <a:avLst/>
            </a:prstGeom>
            <a:noFill/>
          </p:spPr>
          <p:txBody>
            <a:bodyPr wrap="none" lIns="91440" tIns="45720" rIns="91440" bIns="45720">
              <a:spAutoFit/>
            </a:bodyPr>
            <a:lstStyle/>
            <a:p>
              <a:pPr algn="ctr"/>
              <a:r>
                <a:rPr lang="en-GB" sz="2000" dirty="0">
                  <a:ln w="0">
                    <a:noFill/>
                  </a:ln>
                  <a:solidFill>
                    <a:srgbClr val="BAD6EE"/>
                  </a:solidFill>
                  <a:effectLst>
                    <a:outerShdw blurRad="50800" dist="38100" dir="2700000" algn="tl" rotWithShape="0">
                      <a:prstClr val="black">
                        <a:alpha val="40000"/>
                      </a:prstClr>
                    </a:outerShdw>
                  </a:effectLst>
                </a:rPr>
                <a:t>Is colour-restoration</a:t>
              </a:r>
              <a:br>
                <a:rPr lang="en-GB" sz="2000" dirty="0">
                  <a:ln w="0">
                    <a:noFill/>
                  </a:ln>
                  <a:solidFill>
                    <a:srgbClr val="BAD6EE"/>
                  </a:solidFill>
                  <a:effectLst>
                    <a:outerShdw blurRad="50800" dist="38100" dir="2700000" algn="tl" rotWithShape="0">
                      <a:prstClr val="black">
                        <a:alpha val="40000"/>
                      </a:prstClr>
                    </a:outerShdw>
                  </a:effectLst>
                </a:rPr>
              </a:br>
              <a:r>
                <a:rPr lang="en-GB" sz="2000" dirty="0">
                  <a:ln w="0">
                    <a:noFill/>
                  </a:ln>
                  <a:solidFill>
                    <a:srgbClr val="BAD6EE"/>
                  </a:solidFill>
                  <a:effectLst>
                    <a:outerShdw blurRad="50800" dist="38100" dir="2700000" algn="tl" rotWithShape="0">
                      <a:prstClr val="black">
                        <a:alpha val="40000"/>
                      </a:prstClr>
                    </a:outerShdw>
                  </a:effectLst>
                </a:rPr>
                <a:t>observable</a:t>
              </a:r>
            </a:p>
          </p:txBody>
        </p:sp>
        <p:sp>
          <p:nvSpPr>
            <p:cNvPr id="6" name="Rectangle 5">
              <a:extLst>
                <a:ext uri="{FF2B5EF4-FFF2-40B4-BE49-F238E27FC236}">
                  <a16:creationId xmlns:a16="http://schemas.microsoft.com/office/drawing/2014/main" id="{85FA1356-3B73-EBE7-0C2F-818696B0AF16}"/>
                </a:ext>
              </a:extLst>
            </p:cNvPr>
            <p:cNvSpPr/>
            <p:nvPr/>
          </p:nvSpPr>
          <p:spPr>
            <a:xfrm>
              <a:off x="9791829" y="5068950"/>
              <a:ext cx="472640" cy="707886"/>
            </a:xfrm>
            <a:prstGeom prst="rect">
              <a:avLst/>
            </a:prstGeom>
            <a:noFill/>
          </p:spPr>
          <p:txBody>
            <a:bodyPr wrap="square" lIns="91440" tIns="45720" rIns="91440" bIns="45720">
              <a:spAutoFit/>
            </a:bodyPr>
            <a:lstStyle/>
            <a:p>
              <a:pPr algn="ctr"/>
              <a:r>
                <a:rPr lang="en-GB" sz="4000" dirty="0">
                  <a:ln w="0">
                    <a:noFill/>
                  </a:ln>
                  <a:solidFill>
                    <a:srgbClr val="BAD6EE"/>
                  </a:solidFill>
                  <a:effectLst>
                    <a:outerShdw blurRad="50800" dist="38100" dir="2700000" algn="tl" rotWithShape="0">
                      <a:prstClr val="black">
                        <a:alpha val="40000"/>
                      </a:prstClr>
                    </a:outerShdw>
                  </a:effectLst>
                </a:rPr>
                <a:t>?</a:t>
              </a:r>
            </a:p>
          </p:txBody>
        </p:sp>
      </p:grpSp>
      <p:grpSp>
        <p:nvGrpSpPr>
          <p:cNvPr id="23" name="Group 22">
            <a:extLst>
              <a:ext uri="{FF2B5EF4-FFF2-40B4-BE49-F238E27FC236}">
                <a16:creationId xmlns:a16="http://schemas.microsoft.com/office/drawing/2014/main" id="{74EAD48E-26A3-1971-D2CA-AAEE875D9CC1}"/>
              </a:ext>
            </a:extLst>
          </p:cNvPr>
          <p:cNvGrpSpPr/>
          <p:nvPr/>
        </p:nvGrpSpPr>
        <p:grpSpPr>
          <a:xfrm>
            <a:off x="7674757" y="4023829"/>
            <a:ext cx="2358458" cy="1695028"/>
            <a:chOff x="7743339" y="4302119"/>
            <a:chExt cx="3235167" cy="2455500"/>
          </a:xfrm>
        </p:grpSpPr>
        <p:grpSp>
          <p:nvGrpSpPr>
            <p:cNvPr id="24" name="Group 23">
              <a:extLst>
                <a:ext uri="{FF2B5EF4-FFF2-40B4-BE49-F238E27FC236}">
                  <a16:creationId xmlns:a16="http://schemas.microsoft.com/office/drawing/2014/main" id="{F9F30A73-485F-26CF-5928-DE27C2A13BA0}"/>
                </a:ext>
              </a:extLst>
            </p:cNvPr>
            <p:cNvGrpSpPr/>
            <p:nvPr/>
          </p:nvGrpSpPr>
          <p:grpSpPr>
            <a:xfrm>
              <a:off x="7743339" y="4302119"/>
              <a:ext cx="3235167" cy="2455500"/>
              <a:chOff x="6907317" y="3982965"/>
              <a:chExt cx="3539863" cy="2686766"/>
            </a:xfrm>
          </p:grpSpPr>
          <p:sp>
            <p:nvSpPr>
              <p:cNvPr id="27" name="Free-form: Shape 26">
                <a:extLst>
                  <a:ext uri="{FF2B5EF4-FFF2-40B4-BE49-F238E27FC236}">
                    <a16:creationId xmlns:a16="http://schemas.microsoft.com/office/drawing/2014/main" id="{3382F800-6F2D-2641-3809-304B4500C09F}"/>
                  </a:ext>
                </a:extLst>
              </p:cNvPr>
              <p:cNvSpPr/>
              <p:nvPr/>
            </p:nvSpPr>
            <p:spPr>
              <a:xfrm>
                <a:off x="7321961" y="4223876"/>
                <a:ext cx="2730464" cy="1997712"/>
              </a:xfrm>
              <a:custGeom>
                <a:avLst/>
                <a:gdLst>
                  <a:gd name="connsiteX0" fmla="*/ 0 w 2426090"/>
                  <a:gd name="connsiteY0" fmla="*/ 642473 h 1543591"/>
                  <a:gd name="connsiteX1" fmla="*/ 721360 w 2426090"/>
                  <a:gd name="connsiteY1" fmla="*/ 728833 h 1543591"/>
                  <a:gd name="connsiteX2" fmla="*/ 1366520 w 2426090"/>
                  <a:gd name="connsiteY2" fmla="*/ 977753 h 1543591"/>
                  <a:gd name="connsiteX3" fmla="*/ 2225040 w 2426090"/>
                  <a:gd name="connsiteY3" fmla="*/ 1521313 h 1543591"/>
                  <a:gd name="connsiteX4" fmla="*/ 2225040 w 2426090"/>
                  <a:gd name="connsiteY4" fmla="*/ 144633 h 1543591"/>
                  <a:gd name="connsiteX5" fmla="*/ 5080 w 2426090"/>
                  <a:gd name="connsiteY5" fmla="*/ 109073 h 154359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22330"/>
                  <a:gd name="connsiteY0" fmla="*/ 642473 h 1677421"/>
                  <a:gd name="connsiteX1" fmla="*/ 721360 w 2722330"/>
                  <a:gd name="connsiteY1" fmla="*/ 728833 h 1677421"/>
                  <a:gd name="connsiteX2" fmla="*/ 1366520 w 2722330"/>
                  <a:gd name="connsiteY2" fmla="*/ 977753 h 1677421"/>
                  <a:gd name="connsiteX3" fmla="*/ 2720340 w 2722330"/>
                  <a:gd name="connsiteY3" fmla="*/ 1658473 h 1677421"/>
                  <a:gd name="connsiteX4" fmla="*/ 2225040 w 2722330"/>
                  <a:gd name="connsiteY4" fmla="*/ 144633 h 1677421"/>
                  <a:gd name="connsiteX5" fmla="*/ 5080 w 2722330"/>
                  <a:gd name="connsiteY5" fmla="*/ 109073 h 1677421"/>
                  <a:gd name="connsiteX0" fmla="*/ 0 w 2722330"/>
                  <a:gd name="connsiteY0" fmla="*/ 642473 h 1658473"/>
                  <a:gd name="connsiteX1" fmla="*/ 721360 w 2722330"/>
                  <a:gd name="connsiteY1" fmla="*/ 728833 h 1658473"/>
                  <a:gd name="connsiteX2" fmla="*/ 1366520 w 2722330"/>
                  <a:gd name="connsiteY2" fmla="*/ 977753 h 1658473"/>
                  <a:gd name="connsiteX3" fmla="*/ 2720340 w 2722330"/>
                  <a:gd name="connsiteY3" fmla="*/ 1658473 h 1658473"/>
                  <a:gd name="connsiteX4" fmla="*/ 2225040 w 2722330"/>
                  <a:gd name="connsiteY4" fmla="*/ 144633 h 1658473"/>
                  <a:gd name="connsiteX5" fmla="*/ 5080 w 2722330"/>
                  <a:gd name="connsiteY5" fmla="*/ 109073 h 1658473"/>
                  <a:gd name="connsiteX0" fmla="*/ 0 w 2758763"/>
                  <a:gd name="connsiteY0" fmla="*/ 615189 h 1631189"/>
                  <a:gd name="connsiteX1" fmla="*/ 721360 w 2758763"/>
                  <a:gd name="connsiteY1" fmla="*/ 701549 h 1631189"/>
                  <a:gd name="connsiteX2" fmla="*/ 1366520 w 2758763"/>
                  <a:gd name="connsiteY2" fmla="*/ 950469 h 1631189"/>
                  <a:gd name="connsiteX3" fmla="*/ 2720340 w 2758763"/>
                  <a:gd name="connsiteY3" fmla="*/ 1631189 h 1631189"/>
                  <a:gd name="connsiteX4" fmla="*/ 2499360 w 2758763"/>
                  <a:gd name="connsiteY4" fmla="*/ 170689 h 1631189"/>
                  <a:gd name="connsiteX5" fmla="*/ 5080 w 2758763"/>
                  <a:gd name="connsiteY5" fmla="*/ 81789 h 1631189"/>
                  <a:gd name="connsiteX0" fmla="*/ 0 w 2758763"/>
                  <a:gd name="connsiteY0" fmla="*/ 576843 h 1592843"/>
                  <a:gd name="connsiteX1" fmla="*/ 721360 w 2758763"/>
                  <a:gd name="connsiteY1" fmla="*/ 663203 h 1592843"/>
                  <a:gd name="connsiteX2" fmla="*/ 1366520 w 2758763"/>
                  <a:gd name="connsiteY2" fmla="*/ 912123 h 1592843"/>
                  <a:gd name="connsiteX3" fmla="*/ 2720340 w 2758763"/>
                  <a:gd name="connsiteY3" fmla="*/ 1592843 h 1592843"/>
                  <a:gd name="connsiteX4" fmla="*/ 2499360 w 2758763"/>
                  <a:gd name="connsiteY4" fmla="*/ 132343 h 1592843"/>
                  <a:gd name="connsiteX5" fmla="*/ 5080 w 2758763"/>
                  <a:gd name="connsiteY5" fmla="*/ 43443 h 1592843"/>
                  <a:gd name="connsiteX0" fmla="*/ 0 w 2721757"/>
                  <a:gd name="connsiteY0" fmla="*/ 576843 h 1592843"/>
                  <a:gd name="connsiteX1" fmla="*/ 721360 w 2721757"/>
                  <a:gd name="connsiteY1" fmla="*/ 663203 h 1592843"/>
                  <a:gd name="connsiteX2" fmla="*/ 1366520 w 2721757"/>
                  <a:gd name="connsiteY2" fmla="*/ 912123 h 1592843"/>
                  <a:gd name="connsiteX3" fmla="*/ 2720340 w 2721757"/>
                  <a:gd name="connsiteY3" fmla="*/ 1592843 h 1592843"/>
                  <a:gd name="connsiteX4" fmla="*/ 2499360 w 2721757"/>
                  <a:gd name="connsiteY4" fmla="*/ 132343 h 1592843"/>
                  <a:gd name="connsiteX5" fmla="*/ 5080 w 2721757"/>
                  <a:gd name="connsiteY5" fmla="*/ 43443 h 1592843"/>
                  <a:gd name="connsiteX0" fmla="*/ 0 w 2727283"/>
                  <a:gd name="connsiteY0" fmla="*/ 572172 h 1588172"/>
                  <a:gd name="connsiteX1" fmla="*/ 721360 w 2727283"/>
                  <a:gd name="connsiteY1" fmla="*/ 658532 h 1588172"/>
                  <a:gd name="connsiteX2" fmla="*/ 1366520 w 2727283"/>
                  <a:gd name="connsiteY2" fmla="*/ 907452 h 1588172"/>
                  <a:gd name="connsiteX3" fmla="*/ 2720340 w 2727283"/>
                  <a:gd name="connsiteY3" fmla="*/ 1588172 h 1588172"/>
                  <a:gd name="connsiteX4" fmla="*/ 2689860 w 2727283"/>
                  <a:gd name="connsiteY4" fmla="*/ 150532 h 1588172"/>
                  <a:gd name="connsiteX5" fmla="*/ 5080 w 2727283"/>
                  <a:gd name="connsiteY5" fmla="*/ 38772 h 1588172"/>
                  <a:gd name="connsiteX0" fmla="*/ 0 w 2725200"/>
                  <a:gd name="connsiteY0" fmla="*/ 572172 h 1588172"/>
                  <a:gd name="connsiteX1" fmla="*/ 721360 w 2725200"/>
                  <a:gd name="connsiteY1" fmla="*/ 658532 h 1588172"/>
                  <a:gd name="connsiteX2" fmla="*/ 1366520 w 2725200"/>
                  <a:gd name="connsiteY2" fmla="*/ 907452 h 1588172"/>
                  <a:gd name="connsiteX3" fmla="*/ 2720340 w 2725200"/>
                  <a:gd name="connsiteY3" fmla="*/ 1588172 h 1588172"/>
                  <a:gd name="connsiteX4" fmla="*/ 2689860 w 2725200"/>
                  <a:gd name="connsiteY4" fmla="*/ 150532 h 1588172"/>
                  <a:gd name="connsiteX5" fmla="*/ 5080 w 2725200"/>
                  <a:gd name="connsiteY5" fmla="*/ 38772 h 1588172"/>
                  <a:gd name="connsiteX0" fmla="*/ 0 w 2725200"/>
                  <a:gd name="connsiteY0" fmla="*/ 561524 h 1577524"/>
                  <a:gd name="connsiteX1" fmla="*/ 721360 w 2725200"/>
                  <a:gd name="connsiteY1" fmla="*/ 647884 h 1577524"/>
                  <a:gd name="connsiteX2" fmla="*/ 1366520 w 2725200"/>
                  <a:gd name="connsiteY2" fmla="*/ 896804 h 1577524"/>
                  <a:gd name="connsiteX3" fmla="*/ 2720340 w 2725200"/>
                  <a:gd name="connsiteY3" fmla="*/ 1577524 h 1577524"/>
                  <a:gd name="connsiteX4" fmla="*/ 2689860 w 2725200"/>
                  <a:gd name="connsiteY4" fmla="*/ 139884 h 1577524"/>
                  <a:gd name="connsiteX5" fmla="*/ 5080 w 2725200"/>
                  <a:gd name="connsiteY5" fmla="*/ 28124 h 1577524"/>
                  <a:gd name="connsiteX0" fmla="*/ 2540 w 2727740"/>
                  <a:gd name="connsiteY0" fmla="*/ 502511 h 1518511"/>
                  <a:gd name="connsiteX1" fmla="*/ 723900 w 2727740"/>
                  <a:gd name="connsiteY1" fmla="*/ 588871 h 1518511"/>
                  <a:gd name="connsiteX2" fmla="*/ 1369060 w 2727740"/>
                  <a:gd name="connsiteY2" fmla="*/ 837791 h 1518511"/>
                  <a:gd name="connsiteX3" fmla="*/ 2722880 w 2727740"/>
                  <a:gd name="connsiteY3" fmla="*/ 1518511 h 1518511"/>
                  <a:gd name="connsiteX4" fmla="*/ 2692400 w 2727740"/>
                  <a:gd name="connsiteY4" fmla="*/ 80871 h 1518511"/>
                  <a:gd name="connsiteX5" fmla="*/ 0 w 2727740"/>
                  <a:gd name="connsiteY5" fmla="*/ 37691 h 1518511"/>
                  <a:gd name="connsiteX0" fmla="*/ 2540 w 2727740"/>
                  <a:gd name="connsiteY0" fmla="*/ 464820 h 1480820"/>
                  <a:gd name="connsiteX1" fmla="*/ 723900 w 2727740"/>
                  <a:gd name="connsiteY1" fmla="*/ 551180 h 1480820"/>
                  <a:gd name="connsiteX2" fmla="*/ 1369060 w 2727740"/>
                  <a:gd name="connsiteY2" fmla="*/ 800100 h 1480820"/>
                  <a:gd name="connsiteX3" fmla="*/ 2722880 w 2727740"/>
                  <a:gd name="connsiteY3" fmla="*/ 1480820 h 1480820"/>
                  <a:gd name="connsiteX4" fmla="*/ 2692400 w 2727740"/>
                  <a:gd name="connsiteY4" fmla="*/ 43180 h 1480820"/>
                  <a:gd name="connsiteX5" fmla="*/ 0 w 2727740"/>
                  <a:gd name="connsiteY5" fmla="*/ 0 h 1480820"/>
                  <a:gd name="connsiteX0" fmla="*/ 2540 w 2727740"/>
                  <a:gd name="connsiteY0" fmla="*/ 464820 h 1510893"/>
                  <a:gd name="connsiteX1" fmla="*/ 723900 w 2727740"/>
                  <a:gd name="connsiteY1" fmla="*/ 551180 h 1510893"/>
                  <a:gd name="connsiteX2" fmla="*/ 1369060 w 2727740"/>
                  <a:gd name="connsiteY2" fmla="*/ 800100 h 1510893"/>
                  <a:gd name="connsiteX3" fmla="*/ 1762760 w 2727740"/>
                  <a:gd name="connsiteY3" fmla="*/ 1056638 h 1510893"/>
                  <a:gd name="connsiteX4" fmla="*/ 2722880 w 2727740"/>
                  <a:gd name="connsiteY4" fmla="*/ 1480820 h 1510893"/>
                  <a:gd name="connsiteX5" fmla="*/ 2692400 w 2727740"/>
                  <a:gd name="connsiteY5" fmla="*/ 43180 h 1510893"/>
                  <a:gd name="connsiteX6" fmla="*/ 0 w 2727740"/>
                  <a:gd name="connsiteY6" fmla="*/ 0 h 1510893"/>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515981"/>
                  <a:gd name="connsiteX1" fmla="*/ 723900 w 2727740"/>
                  <a:gd name="connsiteY1" fmla="*/ 551180 h 1515981"/>
                  <a:gd name="connsiteX2" fmla="*/ 1369060 w 2727740"/>
                  <a:gd name="connsiteY2" fmla="*/ 800100 h 1515981"/>
                  <a:gd name="connsiteX3" fmla="*/ 2001251 w 2727740"/>
                  <a:gd name="connsiteY3" fmla="*/ 1140458 h 1515981"/>
                  <a:gd name="connsiteX4" fmla="*/ 2722880 w 2727740"/>
                  <a:gd name="connsiteY4" fmla="*/ 1480820 h 1515981"/>
                  <a:gd name="connsiteX5" fmla="*/ 2692400 w 2727740"/>
                  <a:gd name="connsiteY5" fmla="*/ 43180 h 1515981"/>
                  <a:gd name="connsiteX6" fmla="*/ 0 w 2727740"/>
                  <a:gd name="connsiteY6" fmla="*/ 0 h 1515981"/>
                  <a:gd name="connsiteX0" fmla="*/ 2540 w 2727740"/>
                  <a:gd name="connsiteY0" fmla="*/ 464820 h 1515981"/>
                  <a:gd name="connsiteX1" fmla="*/ 723900 w 2727740"/>
                  <a:gd name="connsiteY1" fmla="*/ 551180 h 1515981"/>
                  <a:gd name="connsiteX2" fmla="*/ 1369060 w 2727740"/>
                  <a:gd name="connsiteY2" fmla="*/ 800100 h 1515981"/>
                  <a:gd name="connsiteX3" fmla="*/ 2001251 w 2727740"/>
                  <a:gd name="connsiteY3" fmla="*/ 1140458 h 1515981"/>
                  <a:gd name="connsiteX4" fmla="*/ 2722880 w 2727740"/>
                  <a:gd name="connsiteY4" fmla="*/ 1480820 h 1515981"/>
                  <a:gd name="connsiteX5" fmla="*/ 2692400 w 2727740"/>
                  <a:gd name="connsiteY5" fmla="*/ 43180 h 1515981"/>
                  <a:gd name="connsiteX6" fmla="*/ 0 w 2727740"/>
                  <a:gd name="connsiteY6" fmla="*/ 0 h 1515981"/>
                  <a:gd name="connsiteX0" fmla="*/ 2540 w 2727740"/>
                  <a:gd name="connsiteY0" fmla="*/ 464820 h 1480820"/>
                  <a:gd name="connsiteX1" fmla="*/ 723900 w 2727740"/>
                  <a:gd name="connsiteY1" fmla="*/ 551180 h 1480820"/>
                  <a:gd name="connsiteX2" fmla="*/ 1369060 w 2727740"/>
                  <a:gd name="connsiteY2" fmla="*/ 800100 h 1480820"/>
                  <a:gd name="connsiteX3" fmla="*/ 2001251 w 2727740"/>
                  <a:gd name="connsiteY3" fmla="*/ 1140458 h 1480820"/>
                  <a:gd name="connsiteX4" fmla="*/ 2722880 w 2727740"/>
                  <a:gd name="connsiteY4" fmla="*/ 1480820 h 1480820"/>
                  <a:gd name="connsiteX5" fmla="*/ 2692400 w 2727740"/>
                  <a:gd name="connsiteY5" fmla="*/ 43180 h 1480820"/>
                  <a:gd name="connsiteX6" fmla="*/ 0 w 2727740"/>
                  <a:gd name="connsiteY6" fmla="*/ 0 h 1480820"/>
                  <a:gd name="connsiteX0" fmla="*/ 2540 w 2713996"/>
                  <a:gd name="connsiteY0" fmla="*/ 464820 h 1402715"/>
                  <a:gd name="connsiteX1" fmla="*/ 723900 w 2713996"/>
                  <a:gd name="connsiteY1" fmla="*/ 551180 h 1402715"/>
                  <a:gd name="connsiteX2" fmla="*/ 1369060 w 2713996"/>
                  <a:gd name="connsiteY2" fmla="*/ 800100 h 1402715"/>
                  <a:gd name="connsiteX3" fmla="*/ 2001251 w 2713996"/>
                  <a:gd name="connsiteY3" fmla="*/ 1140458 h 1402715"/>
                  <a:gd name="connsiteX4" fmla="*/ 2707777 w 2713996"/>
                  <a:gd name="connsiteY4" fmla="*/ 1402715 h 1402715"/>
                  <a:gd name="connsiteX5" fmla="*/ 2692400 w 2713996"/>
                  <a:gd name="connsiteY5" fmla="*/ 43180 h 1402715"/>
                  <a:gd name="connsiteX6" fmla="*/ 0 w 2713996"/>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2400 w 2707777"/>
                  <a:gd name="connsiteY5" fmla="*/ 43180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2400 w 2707777"/>
                  <a:gd name="connsiteY5" fmla="*/ 43180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6175 w 2707777"/>
                  <a:gd name="connsiteY5" fmla="*/ 12919 h 1402715"/>
                  <a:gd name="connsiteX6" fmla="*/ 0 w 2707777"/>
                  <a:gd name="connsiteY6" fmla="*/ 0 h 1402715"/>
                  <a:gd name="connsiteX0" fmla="*/ 2540 w 2707777"/>
                  <a:gd name="connsiteY0" fmla="*/ 468669 h 1406564"/>
                  <a:gd name="connsiteX1" fmla="*/ 723900 w 2707777"/>
                  <a:gd name="connsiteY1" fmla="*/ 555029 h 1406564"/>
                  <a:gd name="connsiteX2" fmla="*/ 1369060 w 2707777"/>
                  <a:gd name="connsiteY2" fmla="*/ 803949 h 1406564"/>
                  <a:gd name="connsiteX3" fmla="*/ 2001251 w 2707777"/>
                  <a:gd name="connsiteY3" fmla="*/ 1144307 h 1406564"/>
                  <a:gd name="connsiteX4" fmla="*/ 2707777 w 2707777"/>
                  <a:gd name="connsiteY4" fmla="*/ 1406564 h 1406564"/>
                  <a:gd name="connsiteX5" fmla="*/ 2696175 w 2707777"/>
                  <a:gd name="connsiteY5" fmla="*/ 5421 h 1406564"/>
                  <a:gd name="connsiteX6" fmla="*/ 0 w 2707777"/>
                  <a:gd name="connsiteY6" fmla="*/ 3849 h 1406564"/>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6175 w 2707777"/>
                  <a:gd name="connsiteY5" fmla="*/ 12920 h 1402715"/>
                  <a:gd name="connsiteX6" fmla="*/ 0 w 2707777"/>
                  <a:gd name="connsiteY6" fmla="*/ 0 h 1402715"/>
                  <a:gd name="connsiteX0" fmla="*/ 2540 w 2707777"/>
                  <a:gd name="connsiteY0" fmla="*/ 465746 h 1403641"/>
                  <a:gd name="connsiteX1" fmla="*/ 723900 w 2707777"/>
                  <a:gd name="connsiteY1" fmla="*/ 552106 h 1403641"/>
                  <a:gd name="connsiteX2" fmla="*/ 1369060 w 2707777"/>
                  <a:gd name="connsiteY2" fmla="*/ 801026 h 1403641"/>
                  <a:gd name="connsiteX3" fmla="*/ 2001251 w 2707777"/>
                  <a:gd name="connsiteY3" fmla="*/ 1141384 h 1403641"/>
                  <a:gd name="connsiteX4" fmla="*/ 2707777 w 2707777"/>
                  <a:gd name="connsiteY4" fmla="*/ 1403641 h 1403641"/>
                  <a:gd name="connsiteX5" fmla="*/ 2703727 w 2707777"/>
                  <a:gd name="connsiteY5" fmla="*/ 6281 h 1403641"/>
                  <a:gd name="connsiteX6" fmla="*/ 0 w 2707777"/>
                  <a:gd name="connsiteY6" fmla="*/ 926 h 1403641"/>
                  <a:gd name="connsiteX0" fmla="*/ 2540 w 2708761"/>
                  <a:gd name="connsiteY0" fmla="*/ 464820 h 1402715"/>
                  <a:gd name="connsiteX1" fmla="*/ 723900 w 2708761"/>
                  <a:gd name="connsiteY1" fmla="*/ 551180 h 1402715"/>
                  <a:gd name="connsiteX2" fmla="*/ 1369060 w 2708761"/>
                  <a:gd name="connsiteY2" fmla="*/ 800100 h 1402715"/>
                  <a:gd name="connsiteX3" fmla="*/ 2001251 w 2708761"/>
                  <a:gd name="connsiteY3" fmla="*/ 1140458 h 1402715"/>
                  <a:gd name="connsiteX4" fmla="*/ 2707777 w 2708761"/>
                  <a:gd name="connsiteY4" fmla="*/ 1402715 h 1402715"/>
                  <a:gd name="connsiteX5" fmla="*/ 2708761 w 2708761"/>
                  <a:gd name="connsiteY5" fmla="*/ 12921 h 1402715"/>
                  <a:gd name="connsiteX6" fmla="*/ 0 w 2708761"/>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5041 h 1402936"/>
                  <a:gd name="connsiteX1" fmla="*/ 723900 w 2707777"/>
                  <a:gd name="connsiteY1" fmla="*/ 551401 h 1402936"/>
                  <a:gd name="connsiteX2" fmla="*/ 1369060 w 2707777"/>
                  <a:gd name="connsiteY2" fmla="*/ 800321 h 1402936"/>
                  <a:gd name="connsiteX3" fmla="*/ 2001251 w 2707777"/>
                  <a:gd name="connsiteY3" fmla="*/ 1140679 h 1402936"/>
                  <a:gd name="connsiteX4" fmla="*/ 2707777 w 2707777"/>
                  <a:gd name="connsiteY4" fmla="*/ 1402936 h 1402936"/>
                  <a:gd name="connsiteX5" fmla="*/ 2704985 w 2707777"/>
                  <a:gd name="connsiteY5" fmla="*/ 3686 h 1402936"/>
                  <a:gd name="connsiteX6" fmla="*/ 0 w 2707777"/>
                  <a:gd name="connsiteY6" fmla="*/ 221 h 1402936"/>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21938"/>
                  <a:gd name="connsiteX1" fmla="*/ 723900 w 2707777"/>
                  <a:gd name="connsiteY1" fmla="*/ 551180 h 1421938"/>
                  <a:gd name="connsiteX2" fmla="*/ 1369060 w 2707777"/>
                  <a:gd name="connsiteY2" fmla="*/ 800100 h 1421938"/>
                  <a:gd name="connsiteX3" fmla="*/ 2707777 w 2707777"/>
                  <a:gd name="connsiteY3" fmla="*/ 1402715 h 1421938"/>
                  <a:gd name="connsiteX4" fmla="*/ 2704985 w 2707777"/>
                  <a:gd name="connsiteY4" fmla="*/ 3465 h 1421938"/>
                  <a:gd name="connsiteX5" fmla="*/ 0 w 2707777"/>
                  <a:gd name="connsiteY5" fmla="*/ 0 h 1421938"/>
                  <a:gd name="connsiteX0" fmla="*/ 2540 w 2707777"/>
                  <a:gd name="connsiteY0" fmla="*/ 464820 h 1402715"/>
                  <a:gd name="connsiteX1" fmla="*/ 723900 w 2707777"/>
                  <a:gd name="connsiteY1" fmla="*/ 551180 h 1402715"/>
                  <a:gd name="connsiteX2" fmla="*/ 1369060 w 2707777"/>
                  <a:gd name="connsiteY2" fmla="*/ 800100 h 1402715"/>
                  <a:gd name="connsiteX3" fmla="*/ 2707777 w 2707777"/>
                  <a:gd name="connsiteY3" fmla="*/ 1402715 h 1402715"/>
                  <a:gd name="connsiteX4" fmla="*/ 2704985 w 2707777"/>
                  <a:gd name="connsiteY4" fmla="*/ 3465 h 1402715"/>
                  <a:gd name="connsiteX5" fmla="*/ 0 w 2707777"/>
                  <a:gd name="connsiteY5" fmla="*/ 0 h 1402715"/>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09664"/>
                  <a:gd name="connsiteY0" fmla="*/ 464820 h 1979561"/>
                  <a:gd name="connsiteX1" fmla="*/ 723900 w 2709664"/>
                  <a:gd name="connsiteY1" fmla="*/ 551180 h 1979561"/>
                  <a:gd name="connsiteX2" fmla="*/ 1369060 w 2709664"/>
                  <a:gd name="connsiteY2" fmla="*/ 800100 h 1979561"/>
                  <a:gd name="connsiteX3" fmla="*/ 2709664 w 2709664"/>
                  <a:gd name="connsiteY3" fmla="*/ 1979561 h 1979561"/>
                  <a:gd name="connsiteX4" fmla="*/ 2704985 w 2709664"/>
                  <a:gd name="connsiteY4" fmla="*/ 3465 h 1979561"/>
                  <a:gd name="connsiteX5" fmla="*/ 0 w 2709664"/>
                  <a:gd name="connsiteY5" fmla="*/ 0 h 1979561"/>
                  <a:gd name="connsiteX0" fmla="*/ 2540 w 2707776"/>
                  <a:gd name="connsiteY0" fmla="*/ 464820 h 1956865"/>
                  <a:gd name="connsiteX1" fmla="*/ 723900 w 2707776"/>
                  <a:gd name="connsiteY1" fmla="*/ 551180 h 1956865"/>
                  <a:gd name="connsiteX2" fmla="*/ 1369060 w 2707776"/>
                  <a:gd name="connsiteY2" fmla="*/ 800100 h 1956865"/>
                  <a:gd name="connsiteX3" fmla="*/ 2707776 w 2707776"/>
                  <a:gd name="connsiteY3" fmla="*/ 1956865 h 1956865"/>
                  <a:gd name="connsiteX4" fmla="*/ 2704985 w 2707776"/>
                  <a:gd name="connsiteY4" fmla="*/ 3465 h 1956865"/>
                  <a:gd name="connsiteX5" fmla="*/ 0 w 2707776"/>
                  <a:gd name="connsiteY5" fmla="*/ 0 h 1956865"/>
                  <a:gd name="connsiteX0" fmla="*/ 2540 w 2705888"/>
                  <a:gd name="connsiteY0" fmla="*/ 464820 h 1981452"/>
                  <a:gd name="connsiteX1" fmla="*/ 723900 w 2705888"/>
                  <a:gd name="connsiteY1" fmla="*/ 551180 h 1981452"/>
                  <a:gd name="connsiteX2" fmla="*/ 1369060 w 2705888"/>
                  <a:gd name="connsiteY2" fmla="*/ 800100 h 1981452"/>
                  <a:gd name="connsiteX3" fmla="*/ 2705888 w 2705888"/>
                  <a:gd name="connsiteY3" fmla="*/ 1981452 h 1981452"/>
                  <a:gd name="connsiteX4" fmla="*/ 2704985 w 2705888"/>
                  <a:gd name="connsiteY4" fmla="*/ 3465 h 1981452"/>
                  <a:gd name="connsiteX5" fmla="*/ 0 w 2705888"/>
                  <a:gd name="connsiteY5" fmla="*/ 0 h 1981452"/>
                  <a:gd name="connsiteX0" fmla="*/ 2540 w 2705888"/>
                  <a:gd name="connsiteY0" fmla="*/ 464820 h 1981452"/>
                  <a:gd name="connsiteX1" fmla="*/ 723900 w 2705888"/>
                  <a:gd name="connsiteY1" fmla="*/ 551180 h 1981452"/>
                  <a:gd name="connsiteX2" fmla="*/ 1369060 w 2705888"/>
                  <a:gd name="connsiteY2" fmla="*/ 800100 h 1981452"/>
                  <a:gd name="connsiteX3" fmla="*/ 2705888 w 2705888"/>
                  <a:gd name="connsiteY3" fmla="*/ 1981452 h 1981452"/>
                  <a:gd name="connsiteX4" fmla="*/ 2704985 w 2705888"/>
                  <a:gd name="connsiteY4" fmla="*/ 3465 h 1981452"/>
                  <a:gd name="connsiteX5" fmla="*/ 0 w 2705888"/>
                  <a:gd name="connsiteY5" fmla="*/ 0 h 1981452"/>
                  <a:gd name="connsiteX0" fmla="*/ 5057 w 2705888"/>
                  <a:gd name="connsiteY0" fmla="*/ 474906 h 1981452"/>
                  <a:gd name="connsiteX1" fmla="*/ 723900 w 2705888"/>
                  <a:gd name="connsiteY1" fmla="*/ 551180 h 1981452"/>
                  <a:gd name="connsiteX2" fmla="*/ 1369060 w 2705888"/>
                  <a:gd name="connsiteY2" fmla="*/ 800100 h 1981452"/>
                  <a:gd name="connsiteX3" fmla="*/ 2705888 w 2705888"/>
                  <a:gd name="connsiteY3" fmla="*/ 1981452 h 1981452"/>
                  <a:gd name="connsiteX4" fmla="*/ 2704985 w 2705888"/>
                  <a:gd name="connsiteY4" fmla="*/ 3465 h 1981452"/>
                  <a:gd name="connsiteX5" fmla="*/ 0 w 2705888"/>
                  <a:gd name="connsiteY5" fmla="*/ 0 h 1981452"/>
                  <a:gd name="connsiteX0" fmla="*/ 5057 w 2705888"/>
                  <a:gd name="connsiteY0" fmla="*/ 474906 h 1983343"/>
                  <a:gd name="connsiteX1" fmla="*/ 723900 w 2705888"/>
                  <a:gd name="connsiteY1" fmla="*/ 551180 h 1983343"/>
                  <a:gd name="connsiteX2" fmla="*/ 1369060 w 2705888"/>
                  <a:gd name="connsiteY2" fmla="*/ 800100 h 1983343"/>
                  <a:gd name="connsiteX3" fmla="*/ 2705888 w 2705888"/>
                  <a:gd name="connsiteY3" fmla="*/ 1983343 h 1983343"/>
                  <a:gd name="connsiteX4" fmla="*/ 2704985 w 2705888"/>
                  <a:gd name="connsiteY4" fmla="*/ 3465 h 1983343"/>
                  <a:gd name="connsiteX5" fmla="*/ 0 w 2705888"/>
                  <a:gd name="connsiteY5" fmla="*/ 0 h 1983343"/>
                  <a:gd name="connsiteX0" fmla="*/ 5057 w 2705888"/>
                  <a:gd name="connsiteY0" fmla="*/ 474906 h 1983343"/>
                  <a:gd name="connsiteX1" fmla="*/ 723900 w 2705888"/>
                  <a:gd name="connsiteY1" fmla="*/ 551180 h 1983343"/>
                  <a:gd name="connsiteX2" fmla="*/ 1369060 w 2705888"/>
                  <a:gd name="connsiteY2" fmla="*/ 800100 h 1983343"/>
                  <a:gd name="connsiteX3" fmla="*/ 2705888 w 2705888"/>
                  <a:gd name="connsiteY3" fmla="*/ 1983343 h 1983343"/>
                  <a:gd name="connsiteX4" fmla="*/ 2704985 w 2705888"/>
                  <a:gd name="connsiteY4" fmla="*/ 3465 h 1983343"/>
                  <a:gd name="connsiteX5" fmla="*/ 0 w 2705888"/>
                  <a:gd name="connsiteY5" fmla="*/ 0 h 19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5888" h="1983343">
                    <a:moveTo>
                      <a:pt x="5057" y="474906"/>
                    </a:moveTo>
                    <a:cubicBezTo>
                      <a:pt x="251860" y="490146"/>
                      <a:pt x="496566" y="496981"/>
                      <a:pt x="723900" y="551180"/>
                    </a:cubicBezTo>
                    <a:cubicBezTo>
                      <a:pt x="951234" y="605379"/>
                      <a:pt x="1092532" y="676460"/>
                      <a:pt x="1369060" y="800100"/>
                    </a:cubicBezTo>
                    <a:cubicBezTo>
                      <a:pt x="2688313" y="1967736"/>
                      <a:pt x="1384503" y="816164"/>
                      <a:pt x="2705888" y="1983343"/>
                    </a:cubicBezTo>
                    <a:cubicBezTo>
                      <a:pt x="2702513" y="1766385"/>
                      <a:pt x="2701598" y="406478"/>
                      <a:pt x="2704985" y="3465"/>
                    </a:cubicBezTo>
                    <a:cubicBezTo>
                      <a:pt x="31329" y="4202"/>
                      <a:pt x="2707735" y="1729"/>
                      <a:pt x="0" y="0"/>
                    </a:cubicBezTo>
                  </a:path>
                </a:pathLst>
              </a:custGeom>
              <a:gradFill flip="none" rotWithShape="1">
                <a:gsLst>
                  <a:gs pos="0">
                    <a:srgbClr val="00B050"/>
                  </a:gs>
                  <a:gs pos="50000">
                    <a:schemeClr val="tx1">
                      <a:alpha val="50000"/>
                    </a:schemeClr>
                  </a:gs>
                  <a:gs pos="95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8" name="Free-form: Shape 27">
                <a:extLst>
                  <a:ext uri="{FF2B5EF4-FFF2-40B4-BE49-F238E27FC236}">
                    <a16:creationId xmlns:a16="http://schemas.microsoft.com/office/drawing/2014/main" id="{ABB6F11C-C6A1-BC37-F945-B9FC96C97EA3}"/>
                  </a:ext>
                </a:extLst>
              </p:cNvPr>
              <p:cNvSpPr/>
              <p:nvPr/>
            </p:nvSpPr>
            <p:spPr>
              <a:xfrm flipH="1" flipV="1">
                <a:off x="7314166" y="4703712"/>
                <a:ext cx="2730142" cy="1509840"/>
              </a:xfrm>
              <a:custGeom>
                <a:avLst/>
                <a:gdLst>
                  <a:gd name="connsiteX0" fmla="*/ 0 w 2426090"/>
                  <a:gd name="connsiteY0" fmla="*/ 642473 h 1543591"/>
                  <a:gd name="connsiteX1" fmla="*/ 721360 w 2426090"/>
                  <a:gd name="connsiteY1" fmla="*/ 728833 h 1543591"/>
                  <a:gd name="connsiteX2" fmla="*/ 1366520 w 2426090"/>
                  <a:gd name="connsiteY2" fmla="*/ 977753 h 1543591"/>
                  <a:gd name="connsiteX3" fmla="*/ 2225040 w 2426090"/>
                  <a:gd name="connsiteY3" fmla="*/ 1521313 h 1543591"/>
                  <a:gd name="connsiteX4" fmla="*/ 2225040 w 2426090"/>
                  <a:gd name="connsiteY4" fmla="*/ 144633 h 1543591"/>
                  <a:gd name="connsiteX5" fmla="*/ 5080 w 2426090"/>
                  <a:gd name="connsiteY5" fmla="*/ 109073 h 154359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22330"/>
                  <a:gd name="connsiteY0" fmla="*/ 642473 h 1677421"/>
                  <a:gd name="connsiteX1" fmla="*/ 721360 w 2722330"/>
                  <a:gd name="connsiteY1" fmla="*/ 728833 h 1677421"/>
                  <a:gd name="connsiteX2" fmla="*/ 1366520 w 2722330"/>
                  <a:gd name="connsiteY2" fmla="*/ 977753 h 1677421"/>
                  <a:gd name="connsiteX3" fmla="*/ 2720340 w 2722330"/>
                  <a:gd name="connsiteY3" fmla="*/ 1658473 h 1677421"/>
                  <a:gd name="connsiteX4" fmla="*/ 2225040 w 2722330"/>
                  <a:gd name="connsiteY4" fmla="*/ 144633 h 1677421"/>
                  <a:gd name="connsiteX5" fmla="*/ 5080 w 2722330"/>
                  <a:gd name="connsiteY5" fmla="*/ 109073 h 1677421"/>
                  <a:gd name="connsiteX0" fmla="*/ 0 w 2722330"/>
                  <a:gd name="connsiteY0" fmla="*/ 642473 h 1658473"/>
                  <a:gd name="connsiteX1" fmla="*/ 721360 w 2722330"/>
                  <a:gd name="connsiteY1" fmla="*/ 728833 h 1658473"/>
                  <a:gd name="connsiteX2" fmla="*/ 1366520 w 2722330"/>
                  <a:gd name="connsiteY2" fmla="*/ 977753 h 1658473"/>
                  <a:gd name="connsiteX3" fmla="*/ 2720340 w 2722330"/>
                  <a:gd name="connsiteY3" fmla="*/ 1658473 h 1658473"/>
                  <a:gd name="connsiteX4" fmla="*/ 2225040 w 2722330"/>
                  <a:gd name="connsiteY4" fmla="*/ 144633 h 1658473"/>
                  <a:gd name="connsiteX5" fmla="*/ 5080 w 2722330"/>
                  <a:gd name="connsiteY5" fmla="*/ 109073 h 1658473"/>
                  <a:gd name="connsiteX0" fmla="*/ 0 w 2758763"/>
                  <a:gd name="connsiteY0" fmla="*/ 615189 h 1631189"/>
                  <a:gd name="connsiteX1" fmla="*/ 721360 w 2758763"/>
                  <a:gd name="connsiteY1" fmla="*/ 701549 h 1631189"/>
                  <a:gd name="connsiteX2" fmla="*/ 1366520 w 2758763"/>
                  <a:gd name="connsiteY2" fmla="*/ 950469 h 1631189"/>
                  <a:gd name="connsiteX3" fmla="*/ 2720340 w 2758763"/>
                  <a:gd name="connsiteY3" fmla="*/ 1631189 h 1631189"/>
                  <a:gd name="connsiteX4" fmla="*/ 2499360 w 2758763"/>
                  <a:gd name="connsiteY4" fmla="*/ 170689 h 1631189"/>
                  <a:gd name="connsiteX5" fmla="*/ 5080 w 2758763"/>
                  <a:gd name="connsiteY5" fmla="*/ 81789 h 1631189"/>
                  <a:gd name="connsiteX0" fmla="*/ 0 w 2758763"/>
                  <a:gd name="connsiteY0" fmla="*/ 576843 h 1592843"/>
                  <a:gd name="connsiteX1" fmla="*/ 721360 w 2758763"/>
                  <a:gd name="connsiteY1" fmla="*/ 663203 h 1592843"/>
                  <a:gd name="connsiteX2" fmla="*/ 1366520 w 2758763"/>
                  <a:gd name="connsiteY2" fmla="*/ 912123 h 1592843"/>
                  <a:gd name="connsiteX3" fmla="*/ 2720340 w 2758763"/>
                  <a:gd name="connsiteY3" fmla="*/ 1592843 h 1592843"/>
                  <a:gd name="connsiteX4" fmla="*/ 2499360 w 2758763"/>
                  <a:gd name="connsiteY4" fmla="*/ 132343 h 1592843"/>
                  <a:gd name="connsiteX5" fmla="*/ 5080 w 2758763"/>
                  <a:gd name="connsiteY5" fmla="*/ 43443 h 1592843"/>
                  <a:gd name="connsiteX0" fmla="*/ 0 w 2721757"/>
                  <a:gd name="connsiteY0" fmla="*/ 576843 h 1592843"/>
                  <a:gd name="connsiteX1" fmla="*/ 721360 w 2721757"/>
                  <a:gd name="connsiteY1" fmla="*/ 663203 h 1592843"/>
                  <a:gd name="connsiteX2" fmla="*/ 1366520 w 2721757"/>
                  <a:gd name="connsiteY2" fmla="*/ 912123 h 1592843"/>
                  <a:gd name="connsiteX3" fmla="*/ 2720340 w 2721757"/>
                  <a:gd name="connsiteY3" fmla="*/ 1592843 h 1592843"/>
                  <a:gd name="connsiteX4" fmla="*/ 2499360 w 2721757"/>
                  <a:gd name="connsiteY4" fmla="*/ 132343 h 1592843"/>
                  <a:gd name="connsiteX5" fmla="*/ 5080 w 2721757"/>
                  <a:gd name="connsiteY5" fmla="*/ 43443 h 1592843"/>
                  <a:gd name="connsiteX0" fmla="*/ 0 w 2727283"/>
                  <a:gd name="connsiteY0" fmla="*/ 572172 h 1588172"/>
                  <a:gd name="connsiteX1" fmla="*/ 721360 w 2727283"/>
                  <a:gd name="connsiteY1" fmla="*/ 658532 h 1588172"/>
                  <a:gd name="connsiteX2" fmla="*/ 1366520 w 2727283"/>
                  <a:gd name="connsiteY2" fmla="*/ 907452 h 1588172"/>
                  <a:gd name="connsiteX3" fmla="*/ 2720340 w 2727283"/>
                  <a:gd name="connsiteY3" fmla="*/ 1588172 h 1588172"/>
                  <a:gd name="connsiteX4" fmla="*/ 2689860 w 2727283"/>
                  <a:gd name="connsiteY4" fmla="*/ 150532 h 1588172"/>
                  <a:gd name="connsiteX5" fmla="*/ 5080 w 2727283"/>
                  <a:gd name="connsiteY5" fmla="*/ 38772 h 1588172"/>
                  <a:gd name="connsiteX0" fmla="*/ 0 w 2725200"/>
                  <a:gd name="connsiteY0" fmla="*/ 572172 h 1588172"/>
                  <a:gd name="connsiteX1" fmla="*/ 721360 w 2725200"/>
                  <a:gd name="connsiteY1" fmla="*/ 658532 h 1588172"/>
                  <a:gd name="connsiteX2" fmla="*/ 1366520 w 2725200"/>
                  <a:gd name="connsiteY2" fmla="*/ 907452 h 1588172"/>
                  <a:gd name="connsiteX3" fmla="*/ 2720340 w 2725200"/>
                  <a:gd name="connsiteY3" fmla="*/ 1588172 h 1588172"/>
                  <a:gd name="connsiteX4" fmla="*/ 2689860 w 2725200"/>
                  <a:gd name="connsiteY4" fmla="*/ 150532 h 1588172"/>
                  <a:gd name="connsiteX5" fmla="*/ 5080 w 2725200"/>
                  <a:gd name="connsiteY5" fmla="*/ 38772 h 1588172"/>
                  <a:gd name="connsiteX0" fmla="*/ 0 w 2725200"/>
                  <a:gd name="connsiteY0" fmla="*/ 561524 h 1577524"/>
                  <a:gd name="connsiteX1" fmla="*/ 721360 w 2725200"/>
                  <a:gd name="connsiteY1" fmla="*/ 647884 h 1577524"/>
                  <a:gd name="connsiteX2" fmla="*/ 1366520 w 2725200"/>
                  <a:gd name="connsiteY2" fmla="*/ 896804 h 1577524"/>
                  <a:gd name="connsiteX3" fmla="*/ 2720340 w 2725200"/>
                  <a:gd name="connsiteY3" fmla="*/ 1577524 h 1577524"/>
                  <a:gd name="connsiteX4" fmla="*/ 2689860 w 2725200"/>
                  <a:gd name="connsiteY4" fmla="*/ 139884 h 1577524"/>
                  <a:gd name="connsiteX5" fmla="*/ 5080 w 2725200"/>
                  <a:gd name="connsiteY5" fmla="*/ 28124 h 1577524"/>
                  <a:gd name="connsiteX0" fmla="*/ 2540 w 2727740"/>
                  <a:gd name="connsiteY0" fmla="*/ 502511 h 1518511"/>
                  <a:gd name="connsiteX1" fmla="*/ 723900 w 2727740"/>
                  <a:gd name="connsiteY1" fmla="*/ 588871 h 1518511"/>
                  <a:gd name="connsiteX2" fmla="*/ 1369060 w 2727740"/>
                  <a:gd name="connsiteY2" fmla="*/ 837791 h 1518511"/>
                  <a:gd name="connsiteX3" fmla="*/ 2722880 w 2727740"/>
                  <a:gd name="connsiteY3" fmla="*/ 1518511 h 1518511"/>
                  <a:gd name="connsiteX4" fmla="*/ 2692400 w 2727740"/>
                  <a:gd name="connsiteY4" fmla="*/ 80871 h 1518511"/>
                  <a:gd name="connsiteX5" fmla="*/ 0 w 2727740"/>
                  <a:gd name="connsiteY5" fmla="*/ 37691 h 1518511"/>
                  <a:gd name="connsiteX0" fmla="*/ 2540 w 2727740"/>
                  <a:gd name="connsiteY0" fmla="*/ 464820 h 1480820"/>
                  <a:gd name="connsiteX1" fmla="*/ 723900 w 2727740"/>
                  <a:gd name="connsiteY1" fmla="*/ 551180 h 1480820"/>
                  <a:gd name="connsiteX2" fmla="*/ 1369060 w 2727740"/>
                  <a:gd name="connsiteY2" fmla="*/ 800100 h 1480820"/>
                  <a:gd name="connsiteX3" fmla="*/ 2722880 w 2727740"/>
                  <a:gd name="connsiteY3" fmla="*/ 1480820 h 1480820"/>
                  <a:gd name="connsiteX4" fmla="*/ 2692400 w 2727740"/>
                  <a:gd name="connsiteY4" fmla="*/ 43180 h 1480820"/>
                  <a:gd name="connsiteX5" fmla="*/ 0 w 2727740"/>
                  <a:gd name="connsiteY5" fmla="*/ 0 h 1480820"/>
                  <a:gd name="connsiteX0" fmla="*/ 2540 w 2727740"/>
                  <a:gd name="connsiteY0" fmla="*/ 464820 h 1510893"/>
                  <a:gd name="connsiteX1" fmla="*/ 723900 w 2727740"/>
                  <a:gd name="connsiteY1" fmla="*/ 551180 h 1510893"/>
                  <a:gd name="connsiteX2" fmla="*/ 1369060 w 2727740"/>
                  <a:gd name="connsiteY2" fmla="*/ 800100 h 1510893"/>
                  <a:gd name="connsiteX3" fmla="*/ 1762760 w 2727740"/>
                  <a:gd name="connsiteY3" fmla="*/ 1056638 h 1510893"/>
                  <a:gd name="connsiteX4" fmla="*/ 2722880 w 2727740"/>
                  <a:gd name="connsiteY4" fmla="*/ 1480820 h 1510893"/>
                  <a:gd name="connsiteX5" fmla="*/ 2692400 w 2727740"/>
                  <a:gd name="connsiteY5" fmla="*/ 43180 h 1510893"/>
                  <a:gd name="connsiteX6" fmla="*/ 0 w 2727740"/>
                  <a:gd name="connsiteY6" fmla="*/ 0 h 1510893"/>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0722"/>
                  <a:gd name="connsiteY0" fmla="*/ 464820 h 1662530"/>
                  <a:gd name="connsiteX1" fmla="*/ 723900 w 2720722"/>
                  <a:gd name="connsiteY1" fmla="*/ 551180 h 1662530"/>
                  <a:gd name="connsiteX2" fmla="*/ 1369060 w 2720722"/>
                  <a:gd name="connsiteY2" fmla="*/ 800100 h 1662530"/>
                  <a:gd name="connsiteX3" fmla="*/ 1412240 w 2720722"/>
                  <a:gd name="connsiteY3" fmla="*/ 1597658 h 1662530"/>
                  <a:gd name="connsiteX4" fmla="*/ 2715260 w 2720722"/>
                  <a:gd name="connsiteY4" fmla="*/ 1518920 h 1662530"/>
                  <a:gd name="connsiteX5" fmla="*/ 2692400 w 2720722"/>
                  <a:gd name="connsiteY5" fmla="*/ 43180 h 1662530"/>
                  <a:gd name="connsiteX6" fmla="*/ 0 w 2720722"/>
                  <a:gd name="connsiteY6" fmla="*/ 0 h 1662530"/>
                  <a:gd name="connsiteX0" fmla="*/ 2540 w 2720722"/>
                  <a:gd name="connsiteY0" fmla="*/ 464820 h 1631600"/>
                  <a:gd name="connsiteX1" fmla="*/ 723900 w 2720722"/>
                  <a:gd name="connsiteY1" fmla="*/ 551180 h 1631600"/>
                  <a:gd name="connsiteX2" fmla="*/ 1369060 w 2720722"/>
                  <a:gd name="connsiteY2" fmla="*/ 800100 h 1631600"/>
                  <a:gd name="connsiteX3" fmla="*/ 1412240 w 2720722"/>
                  <a:gd name="connsiteY3" fmla="*/ 1597658 h 1631600"/>
                  <a:gd name="connsiteX4" fmla="*/ 2715260 w 2720722"/>
                  <a:gd name="connsiteY4" fmla="*/ 1518920 h 1631600"/>
                  <a:gd name="connsiteX5" fmla="*/ 2692400 w 2720722"/>
                  <a:gd name="connsiteY5" fmla="*/ 43180 h 1631600"/>
                  <a:gd name="connsiteX6" fmla="*/ 0 w 2720722"/>
                  <a:gd name="connsiteY6" fmla="*/ 0 h 163160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998220 w 2720722"/>
                  <a:gd name="connsiteY1" fmla="*/ 148082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0 w 2748662"/>
                  <a:gd name="connsiteY0" fmla="*/ 515620 h 1518920"/>
                  <a:gd name="connsiteX1" fmla="*/ 1026160 w 2748662"/>
                  <a:gd name="connsiteY1" fmla="*/ 1480820 h 1518920"/>
                  <a:gd name="connsiteX2" fmla="*/ 1361440 w 2748662"/>
                  <a:gd name="connsiteY2" fmla="*/ 1181100 h 1518920"/>
                  <a:gd name="connsiteX3" fmla="*/ 2024380 w 2748662"/>
                  <a:gd name="connsiteY3" fmla="*/ 1440178 h 1518920"/>
                  <a:gd name="connsiteX4" fmla="*/ 2743200 w 2748662"/>
                  <a:gd name="connsiteY4" fmla="*/ 1518920 h 1518920"/>
                  <a:gd name="connsiteX5" fmla="*/ 2720340 w 2748662"/>
                  <a:gd name="connsiteY5" fmla="*/ 43180 h 1518920"/>
                  <a:gd name="connsiteX6" fmla="*/ 27940 w 2748662"/>
                  <a:gd name="connsiteY6" fmla="*/ 0 h 1518920"/>
                  <a:gd name="connsiteX0" fmla="*/ 0 w 2752513"/>
                  <a:gd name="connsiteY0" fmla="*/ 515620 h 1518920"/>
                  <a:gd name="connsiteX1" fmla="*/ 1026160 w 2752513"/>
                  <a:gd name="connsiteY1" fmla="*/ 1480820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52513"/>
                  <a:gd name="connsiteY0" fmla="*/ 515620 h 1518920"/>
                  <a:gd name="connsiteX1" fmla="*/ 1051560 w 2752513"/>
                  <a:gd name="connsiteY1" fmla="*/ 883488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52513"/>
                  <a:gd name="connsiteY0" fmla="*/ 515620 h 1518920"/>
                  <a:gd name="connsiteX1" fmla="*/ 1051560 w 2752513"/>
                  <a:gd name="connsiteY1" fmla="*/ 883488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52513"/>
                  <a:gd name="connsiteY0" fmla="*/ 515620 h 1518920"/>
                  <a:gd name="connsiteX1" fmla="*/ 817880 w 2752513"/>
                  <a:gd name="connsiteY1" fmla="*/ 893787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60622"/>
                  <a:gd name="connsiteY0" fmla="*/ 515620 h 1534368"/>
                  <a:gd name="connsiteX1" fmla="*/ 817880 w 2760622"/>
                  <a:gd name="connsiteY1" fmla="*/ 893787 h 1534368"/>
                  <a:gd name="connsiteX2" fmla="*/ 1361440 w 2760622"/>
                  <a:gd name="connsiteY2" fmla="*/ 1181100 h 1534368"/>
                  <a:gd name="connsiteX3" fmla="*/ 2024380 w 2760622"/>
                  <a:gd name="connsiteY3" fmla="*/ 1440178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60622"/>
                  <a:gd name="connsiteY0" fmla="*/ 515620 h 1534368"/>
                  <a:gd name="connsiteX1" fmla="*/ 817880 w 2760622"/>
                  <a:gd name="connsiteY1" fmla="*/ 893787 h 1534368"/>
                  <a:gd name="connsiteX2" fmla="*/ 1361440 w 2760622"/>
                  <a:gd name="connsiteY2" fmla="*/ 1181100 h 1534368"/>
                  <a:gd name="connsiteX3" fmla="*/ 2021840 w 2760622"/>
                  <a:gd name="connsiteY3" fmla="*/ 1455627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60622"/>
                  <a:gd name="connsiteY0" fmla="*/ 515620 h 1534368"/>
                  <a:gd name="connsiteX1" fmla="*/ 817880 w 2760622"/>
                  <a:gd name="connsiteY1" fmla="*/ 893787 h 1534368"/>
                  <a:gd name="connsiteX2" fmla="*/ 1371600 w 2760622"/>
                  <a:gd name="connsiteY2" fmla="*/ 1201698 h 1534368"/>
                  <a:gd name="connsiteX3" fmla="*/ 2021840 w 2760622"/>
                  <a:gd name="connsiteY3" fmla="*/ 1455627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60622"/>
                  <a:gd name="connsiteY0" fmla="*/ 515620 h 1534368"/>
                  <a:gd name="connsiteX1" fmla="*/ 817880 w 2760622"/>
                  <a:gd name="connsiteY1" fmla="*/ 893787 h 1534368"/>
                  <a:gd name="connsiteX2" fmla="*/ 1371600 w 2760622"/>
                  <a:gd name="connsiteY2" fmla="*/ 1201698 h 1534368"/>
                  <a:gd name="connsiteX3" fmla="*/ 2021840 w 2760622"/>
                  <a:gd name="connsiteY3" fmla="*/ 1455627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35222"/>
                  <a:gd name="connsiteY0" fmla="*/ 515620 h 1534368"/>
                  <a:gd name="connsiteX1" fmla="*/ 792480 w 2735222"/>
                  <a:gd name="connsiteY1" fmla="*/ 893787 h 1534368"/>
                  <a:gd name="connsiteX2" fmla="*/ 1346200 w 2735222"/>
                  <a:gd name="connsiteY2" fmla="*/ 1201698 h 1534368"/>
                  <a:gd name="connsiteX3" fmla="*/ 1996440 w 2735222"/>
                  <a:gd name="connsiteY3" fmla="*/ 1455627 h 1534368"/>
                  <a:gd name="connsiteX4" fmla="*/ 2727960 w 2735222"/>
                  <a:gd name="connsiteY4" fmla="*/ 1534368 h 1534368"/>
                  <a:gd name="connsiteX5" fmla="*/ 2720340 w 2735222"/>
                  <a:gd name="connsiteY5" fmla="*/ 7134 h 1534368"/>
                  <a:gd name="connsiteX6" fmla="*/ 2540 w 2735222"/>
                  <a:gd name="connsiteY6" fmla="*/ 0 h 1534368"/>
                  <a:gd name="connsiteX0" fmla="*/ 10160 w 2732682"/>
                  <a:gd name="connsiteY0" fmla="*/ 497598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5080 w 2732682"/>
                  <a:gd name="connsiteY0" fmla="*/ 510471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10160 w 2732682"/>
                  <a:gd name="connsiteY0" fmla="*/ 585138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1343660 w 2732682"/>
                  <a:gd name="connsiteY1" fmla="*/ 1201698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2540 w 2732682"/>
                  <a:gd name="connsiteY0" fmla="*/ 592862 h 1534368"/>
                  <a:gd name="connsiteX1" fmla="*/ 1343660 w 2732682"/>
                  <a:gd name="connsiteY1" fmla="*/ 1201698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2540 w 2732682"/>
                  <a:gd name="connsiteY0" fmla="*/ 592862 h 1534368"/>
                  <a:gd name="connsiteX1" fmla="*/ 1343660 w 2732682"/>
                  <a:gd name="connsiteY1" fmla="*/ 1207491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2540 w 2732682"/>
                  <a:gd name="connsiteY0" fmla="*/ 592862 h 1534368"/>
                  <a:gd name="connsiteX1" fmla="*/ 1343660 w 2732682"/>
                  <a:gd name="connsiteY1" fmla="*/ 1207491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38656 h 1563333"/>
                  <a:gd name="connsiteX1" fmla="*/ 1348740 w 2737762"/>
                  <a:gd name="connsiteY1" fmla="*/ 1236456 h 1563333"/>
                  <a:gd name="connsiteX2" fmla="*/ 1998980 w 2737762"/>
                  <a:gd name="connsiteY2" fmla="*/ 1484592 h 1563333"/>
                  <a:gd name="connsiteX3" fmla="*/ 2730500 w 2737762"/>
                  <a:gd name="connsiteY3" fmla="*/ 1563333 h 1563333"/>
                  <a:gd name="connsiteX4" fmla="*/ 2722880 w 2737762"/>
                  <a:gd name="connsiteY4" fmla="*/ 36099 h 1563333"/>
                  <a:gd name="connsiteX5" fmla="*/ 6985 w 2737762"/>
                  <a:gd name="connsiteY5" fmla="*/ 0 h 1563333"/>
                  <a:gd name="connsiteX0" fmla="*/ 0 w 2737762"/>
                  <a:gd name="connsiteY0" fmla="*/ 110104 h 1634781"/>
                  <a:gd name="connsiteX1" fmla="*/ 1348740 w 2737762"/>
                  <a:gd name="connsiteY1" fmla="*/ 1307904 h 1634781"/>
                  <a:gd name="connsiteX2" fmla="*/ 1998980 w 2737762"/>
                  <a:gd name="connsiteY2" fmla="*/ 1556040 h 1634781"/>
                  <a:gd name="connsiteX3" fmla="*/ 2730500 w 2737762"/>
                  <a:gd name="connsiteY3" fmla="*/ 1634781 h 1634781"/>
                  <a:gd name="connsiteX4" fmla="*/ 2722880 w 2737762"/>
                  <a:gd name="connsiteY4" fmla="*/ 107547 h 1634781"/>
                  <a:gd name="connsiteX5" fmla="*/ 6985 w 2737762"/>
                  <a:gd name="connsiteY5" fmla="*/ 0 h 1634781"/>
                  <a:gd name="connsiteX0" fmla="*/ 0 w 2737762"/>
                  <a:gd name="connsiteY0" fmla="*/ 2557 h 1527234"/>
                  <a:gd name="connsiteX1" fmla="*/ 1348740 w 2737762"/>
                  <a:gd name="connsiteY1" fmla="*/ 1200357 h 1527234"/>
                  <a:gd name="connsiteX2" fmla="*/ 1998980 w 2737762"/>
                  <a:gd name="connsiteY2" fmla="*/ 1448493 h 1527234"/>
                  <a:gd name="connsiteX3" fmla="*/ 2730500 w 2737762"/>
                  <a:gd name="connsiteY3" fmla="*/ 1527234 h 1527234"/>
                  <a:gd name="connsiteX4" fmla="*/ 2722880 w 2737762"/>
                  <a:gd name="connsiteY4" fmla="*/ 0 h 1527234"/>
                  <a:gd name="connsiteX0" fmla="*/ 0 w 2737762"/>
                  <a:gd name="connsiteY0" fmla="*/ 0 h 1530470"/>
                  <a:gd name="connsiteX1" fmla="*/ 1348740 w 2737762"/>
                  <a:gd name="connsiteY1" fmla="*/ 1203593 h 1530470"/>
                  <a:gd name="connsiteX2" fmla="*/ 1998980 w 2737762"/>
                  <a:gd name="connsiteY2" fmla="*/ 1451729 h 1530470"/>
                  <a:gd name="connsiteX3" fmla="*/ 2730500 w 2737762"/>
                  <a:gd name="connsiteY3" fmla="*/ 1530470 h 1530470"/>
                  <a:gd name="connsiteX4" fmla="*/ 2722880 w 2737762"/>
                  <a:gd name="connsiteY4" fmla="*/ 3236 h 1530470"/>
                  <a:gd name="connsiteX0" fmla="*/ 0 w 2730142"/>
                  <a:gd name="connsiteY0" fmla="*/ 0 h 1530470"/>
                  <a:gd name="connsiteX1" fmla="*/ 1341120 w 2730142"/>
                  <a:gd name="connsiteY1" fmla="*/ 1203593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41120 w 2730142"/>
                  <a:gd name="connsiteY1" fmla="*/ 1203593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41120 w 2730142"/>
                  <a:gd name="connsiteY1" fmla="*/ 1203593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41120 w 2730142"/>
                  <a:gd name="connsiteY1" fmla="*/ 1197800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39215 w 2730142"/>
                  <a:gd name="connsiteY1" fmla="*/ 1199731 h 1530470"/>
                  <a:gd name="connsiteX2" fmla="*/ 1991360 w 2730142"/>
                  <a:gd name="connsiteY2" fmla="*/ 1451729 h 1530470"/>
                  <a:gd name="connsiteX3" fmla="*/ 2722880 w 2730142"/>
                  <a:gd name="connsiteY3" fmla="*/ 1530470 h 1530470"/>
                  <a:gd name="connsiteX4" fmla="*/ 2715260 w 2730142"/>
                  <a:gd name="connsiteY4" fmla="*/ 3236 h 153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142" h="1530470">
                    <a:moveTo>
                      <a:pt x="0" y="0"/>
                    </a:moveTo>
                    <a:cubicBezTo>
                      <a:pt x="1329690" y="1189058"/>
                      <a:pt x="32385" y="31914"/>
                      <a:pt x="1339215" y="1199731"/>
                    </a:cubicBezTo>
                    <a:cubicBezTo>
                      <a:pt x="1660948" y="1338376"/>
                      <a:pt x="1760749" y="1396606"/>
                      <a:pt x="1991360" y="1451729"/>
                    </a:cubicBezTo>
                    <a:cubicBezTo>
                      <a:pt x="2221971" y="1506852"/>
                      <a:pt x="2470150" y="1513960"/>
                      <a:pt x="2722880" y="1530470"/>
                    </a:cubicBezTo>
                    <a:cubicBezTo>
                      <a:pt x="2744047" y="1300177"/>
                      <a:pt x="2711873" y="406249"/>
                      <a:pt x="2715260" y="3236"/>
                    </a:cubicBezTo>
                  </a:path>
                </a:pathLst>
              </a:custGeom>
              <a:gradFill flip="none" rotWithShape="1">
                <a:gsLst>
                  <a:gs pos="50000">
                    <a:schemeClr val="tx1">
                      <a:alpha val="50000"/>
                    </a:schemeClr>
                  </a:gs>
                  <a:gs pos="0">
                    <a:schemeClr val="accent1">
                      <a:lumMod val="75000"/>
                    </a:schemeClr>
                  </a:gs>
                  <a:gs pos="95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29" name="Straight Arrow Connector 28">
                <a:extLst>
                  <a:ext uri="{FF2B5EF4-FFF2-40B4-BE49-F238E27FC236}">
                    <a16:creationId xmlns:a16="http://schemas.microsoft.com/office/drawing/2014/main" id="{7D16C793-8444-D2F4-F302-C1E2E4804969}"/>
                  </a:ext>
                </a:extLst>
              </p:cNvPr>
              <p:cNvCxnSpPr>
                <a:cxnSpLocks/>
              </p:cNvCxnSpPr>
              <p:nvPr/>
            </p:nvCxnSpPr>
            <p:spPr>
              <a:xfrm>
                <a:off x="7321962" y="6217396"/>
                <a:ext cx="279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E7720E1-0C34-61AF-EB38-085DEF7C282A}"/>
                  </a:ext>
                </a:extLst>
              </p:cNvPr>
              <p:cNvCxnSpPr>
                <a:cxnSpLocks/>
              </p:cNvCxnSpPr>
              <p:nvPr/>
            </p:nvCxnSpPr>
            <p:spPr>
              <a:xfrm flipV="1">
                <a:off x="7321962" y="4145788"/>
                <a:ext cx="0" cy="20716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C2805EB-38B5-64E9-5595-2A8D4DED4BAB}"/>
                      </a:ext>
                    </a:extLst>
                  </p:cNvPr>
                  <p:cNvSpPr txBox="1"/>
                  <p:nvPr/>
                </p:nvSpPr>
                <p:spPr>
                  <a:xfrm>
                    <a:off x="9945651" y="6190924"/>
                    <a:ext cx="501529" cy="4788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400" b="0" i="1" dirty="0" smtClean="0">
                                  <a:latin typeface="Cambria Math" panose="02040503050406030204" pitchFamily="18" charset="0"/>
                                </a:rPr>
                              </m:ctrlPr>
                            </m:sSubPr>
                            <m:e>
                              <m:r>
                                <a:rPr lang="it-IT" sz="1400" b="0" i="1" dirty="0" smtClean="0">
                                  <a:latin typeface="Cambria Math" panose="02040503050406030204" pitchFamily="18" charset="0"/>
                                </a:rPr>
                                <m:t>𝑚</m:t>
                              </m:r>
                            </m:e>
                            <m:sub>
                              <m:r>
                                <a:rPr lang="it-IT" sz="1400" b="0" i="1" dirty="0" smtClean="0">
                                  <a:latin typeface="Cambria Math" panose="02040503050406030204" pitchFamily="18" charset="0"/>
                                </a:rPr>
                                <m:t>𝐻</m:t>
                              </m:r>
                            </m:sub>
                          </m:sSub>
                        </m:oMath>
                      </m:oMathPara>
                    </a14:m>
                    <a:endParaRPr lang="en-GB" sz="1400" dirty="0"/>
                  </a:p>
                </p:txBody>
              </p:sp>
            </mc:Choice>
            <mc:Fallback xmlns="">
              <p:sp>
                <p:nvSpPr>
                  <p:cNvPr id="32" name="TextBox 31">
                    <a:extLst>
                      <a:ext uri="{FF2B5EF4-FFF2-40B4-BE49-F238E27FC236}">
                        <a16:creationId xmlns:a16="http://schemas.microsoft.com/office/drawing/2014/main" id="{FC2805EB-38B5-64E9-5595-2A8D4DED4BAB}"/>
                      </a:ext>
                    </a:extLst>
                  </p:cNvPr>
                  <p:cNvSpPr txBox="1">
                    <a:spLocks noRot="1" noChangeAspect="1" noMove="1" noResize="1" noEditPoints="1" noAdjustHandles="1" noChangeArrowheads="1" noChangeShapeType="1" noTextEdit="1"/>
                  </p:cNvSpPr>
                  <p:nvPr/>
                </p:nvSpPr>
                <p:spPr>
                  <a:xfrm>
                    <a:off x="9945651" y="6190924"/>
                    <a:ext cx="501529" cy="478807"/>
                  </a:xfrm>
                  <a:prstGeom prst="rect">
                    <a:avLst/>
                  </a:prstGeom>
                  <a:blipFill>
                    <a:blip r:embed="rId9"/>
                    <a:stretch>
                      <a:fillRect r="-14545"/>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FF5D3923-7F87-3824-6393-148B5E09B700}"/>
                  </a:ext>
                </a:extLst>
              </p:cNvPr>
              <p:cNvSpPr txBox="1"/>
              <p:nvPr/>
            </p:nvSpPr>
            <p:spPr>
              <a:xfrm>
                <a:off x="8200597" y="6261252"/>
                <a:ext cx="1036729" cy="395016"/>
              </a:xfrm>
              <a:prstGeom prst="rect">
                <a:avLst/>
              </a:prstGeom>
              <a:noFill/>
            </p:spPr>
            <p:txBody>
              <a:bodyPr wrap="square">
                <a:spAutoFit/>
              </a:bodyPr>
              <a:lstStyle/>
              <a:p>
                <a:pPr algn="ctr"/>
                <a:r>
                  <a:rPr lang="en-GB" sz="1050" dirty="0"/>
                  <a:t> 75 GeV</a:t>
                </a:r>
              </a:p>
            </p:txBody>
          </p:sp>
          <p:sp>
            <p:nvSpPr>
              <p:cNvPr id="44" name="Free-form: Shape 43">
                <a:extLst>
                  <a:ext uri="{FF2B5EF4-FFF2-40B4-BE49-F238E27FC236}">
                    <a16:creationId xmlns:a16="http://schemas.microsoft.com/office/drawing/2014/main" id="{60FE511A-DFEB-0174-CF88-ADFCC91F8578}"/>
                  </a:ext>
                </a:extLst>
              </p:cNvPr>
              <p:cNvSpPr/>
              <p:nvPr/>
            </p:nvSpPr>
            <p:spPr>
              <a:xfrm>
                <a:off x="7334663" y="4701153"/>
                <a:ext cx="1378035" cy="333063"/>
              </a:xfrm>
              <a:custGeom>
                <a:avLst/>
                <a:gdLst>
                  <a:gd name="connsiteX0" fmla="*/ 0 w 1432069"/>
                  <a:gd name="connsiteY0" fmla="*/ 16472 h 390167"/>
                  <a:gd name="connsiteX1" fmla="*/ 769620 w 1432069"/>
                  <a:gd name="connsiteY1" fmla="*/ 39332 h 390167"/>
                  <a:gd name="connsiteX2" fmla="*/ 1371600 w 1432069"/>
                  <a:gd name="connsiteY2" fmla="*/ 359372 h 390167"/>
                  <a:gd name="connsiteX3" fmla="*/ 1379220 w 1432069"/>
                  <a:gd name="connsiteY3" fmla="*/ 359372 h 390167"/>
                  <a:gd name="connsiteX0" fmla="*/ 0 w 1600760"/>
                  <a:gd name="connsiteY0" fmla="*/ 16472 h 560289"/>
                  <a:gd name="connsiteX1" fmla="*/ 769620 w 1600760"/>
                  <a:gd name="connsiteY1" fmla="*/ 39332 h 560289"/>
                  <a:gd name="connsiteX2" fmla="*/ 1371600 w 1600760"/>
                  <a:gd name="connsiteY2" fmla="*/ 359372 h 560289"/>
                  <a:gd name="connsiteX3" fmla="*/ 1592580 w 1600760"/>
                  <a:gd name="connsiteY3" fmla="*/ 557492 h 560289"/>
                  <a:gd name="connsiteX0" fmla="*/ 0 w 1653764"/>
                  <a:gd name="connsiteY0" fmla="*/ 16472 h 596169"/>
                  <a:gd name="connsiteX1" fmla="*/ 769620 w 1653764"/>
                  <a:gd name="connsiteY1" fmla="*/ 39332 h 596169"/>
                  <a:gd name="connsiteX2" fmla="*/ 1371600 w 1653764"/>
                  <a:gd name="connsiteY2" fmla="*/ 359372 h 596169"/>
                  <a:gd name="connsiteX3" fmla="*/ 1592580 w 1653764"/>
                  <a:gd name="connsiteY3" fmla="*/ 557492 h 596169"/>
                  <a:gd name="connsiteX0" fmla="*/ 0 w 1653764"/>
                  <a:gd name="connsiteY0" fmla="*/ 16472 h 676713"/>
                  <a:gd name="connsiteX1" fmla="*/ 769620 w 1653764"/>
                  <a:gd name="connsiteY1" fmla="*/ 39332 h 676713"/>
                  <a:gd name="connsiteX2" fmla="*/ 1371600 w 1653764"/>
                  <a:gd name="connsiteY2" fmla="*/ 359372 h 676713"/>
                  <a:gd name="connsiteX3" fmla="*/ 1592580 w 1653764"/>
                  <a:gd name="connsiteY3" fmla="*/ 645122 h 676713"/>
                  <a:gd name="connsiteX0" fmla="*/ 0 w 1592580"/>
                  <a:gd name="connsiteY0" fmla="*/ 16472 h 645122"/>
                  <a:gd name="connsiteX1" fmla="*/ 769620 w 1592580"/>
                  <a:gd name="connsiteY1" fmla="*/ 39332 h 645122"/>
                  <a:gd name="connsiteX2" fmla="*/ 1371600 w 1592580"/>
                  <a:gd name="connsiteY2" fmla="*/ 359372 h 645122"/>
                  <a:gd name="connsiteX3" fmla="*/ 1592580 w 1592580"/>
                  <a:gd name="connsiteY3" fmla="*/ 645122 h 645122"/>
                  <a:gd name="connsiteX0" fmla="*/ 0 w 1371600"/>
                  <a:gd name="connsiteY0" fmla="*/ 16472 h 359372"/>
                  <a:gd name="connsiteX1" fmla="*/ 769620 w 1371600"/>
                  <a:gd name="connsiteY1" fmla="*/ 39332 h 359372"/>
                  <a:gd name="connsiteX2" fmla="*/ 1371600 w 1371600"/>
                  <a:gd name="connsiteY2" fmla="*/ 359372 h 359372"/>
                  <a:gd name="connsiteX0" fmla="*/ 0 w 1390650"/>
                  <a:gd name="connsiteY0" fmla="*/ 22990 h 468760"/>
                  <a:gd name="connsiteX1" fmla="*/ 769620 w 1390650"/>
                  <a:gd name="connsiteY1" fmla="*/ 45850 h 468760"/>
                  <a:gd name="connsiteX2" fmla="*/ 1390650 w 1390650"/>
                  <a:gd name="connsiteY2" fmla="*/ 468760 h 468760"/>
                  <a:gd name="connsiteX0" fmla="*/ 0 w 1390650"/>
                  <a:gd name="connsiteY0" fmla="*/ 4652 h 450422"/>
                  <a:gd name="connsiteX1" fmla="*/ 773430 w 1390650"/>
                  <a:gd name="connsiteY1" fmla="*/ 92282 h 450422"/>
                  <a:gd name="connsiteX2" fmla="*/ 1390650 w 1390650"/>
                  <a:gd name="connsiteY2" fmla="*/ 450422 h 450422"/>
                  <a:gd name="connsiteX0" fmla="*/ 0 w 1390650"/>
                  <a:gd name="connsiteY0" fmla="*/ 5336 h 451106"/>
                  <a:gd name="connsiteX1" fmla="*/ 773430 w 1390650"/>
                  <a:gd name="connsiteY1" fmla="*/ 92966 h 451106"/>
                  <a:gd name="connsiteX2" fmla="*/ 1390650 w 1390650"/>
                  <a:gd name="connsiteY2" fmla="*/ 451106 h 451106"/>
                  <a:gd name="connsiteX0" fmla="*/ 0 w 1390650"/>
                  <a:gd name="connsiteY0" fmla="*/ 5736 h 451506"/>
                  <a:gd name="connsiteX1" fmla="*/ 773430 w 1390650"/>
                  <a:gd name="connsiteY1" fmla="*/ 93366 h 451506"/>
                  <a:gd name="connsiteX2" fmla="*/ 1390650 w 1390650"/>
                  <a:gd name="connsiteY2" fmla="*/ 451506 h 451506"/>
                  <a:gd name="connsiteX0" fmla="*/ 0 w 1394460"/>
                  <a:gd name="connsiteY0" fmla="*/ 3359 h 323399"/>
                  <a:gd name="connsiteX1" fmla="*/ 773430 w 1394460"/>
                  <a:gd name="connsiteY1" fmla="*/ 90989 h 323399"/>
                  <a:gd name="connsiteX2" fmla="*/ 1394460 w 1394460"/>
                  <a:gd name="connsiteY2" fmla="*/ 323399 h 323399"/>
                  <a:gd name="connsiteX0" fmla="*/ 0 w 1394460"/>
                  <a:gd name="connsiteY0" fmla="*/ 0 h 320040"/>
                  <a:gd name="connsiteX1" fmla="*/ 773430 w 1394460"/>
                  <a:gd name="connsiteY1" fmla="*/ 87630 h 320040"/>
                  <a:gd name="connsiteX2" fmla="*/ 1394460 w 1394460"/>
                  <a:gd name="connsiteY2" fmla="*/ 320040 h 320040"/>
                  <a:gd name="connsiteX0" fmla="*/ 0 w 1394460"/>
                  <a:gd name="connsiteY0" fmla="*/ 0 h 320040"/>
                  <a:gd name="connsiteX1" fmla="*/ 773430 w 1394460"/>
                  <a:gd name="connsiteY1" fmla="*/ 87630 h 320040"/>
                  <a:gd name="connsiteX2" fmla="*/ 1394460 w 1394460"/>
                  <a:gd name="connsiteY2" fmla="*/ 320040 h 320040"/>
                </a:gdLst>
                <a:ahLst/>
                <a:cxnLst>
                  <a:cxn ang="0">
                    <a:pos x="connsiteX0" y="connsiteY0"/>
                  </a:cxn>
                  <a:cxn ang="0">
                    <a:pos x="connsiteX1" y="connsiteY1"/>
                  </a:cxn>
                  <a:cxn ang="0">
                    <a:pos x="connsiteX2" y="connsiteY2"/>
                  </a:cxn>
                </a:cxnLst>
                <a:rect l="l" t="t" r="r" b="b"/>
                <a:pathLst>
                  <a:path w="1394460" h="320040">
                    <a:moveTo>
                      <a:pt x="0" y="0"/>
                    </a:moveTo>
                    <a:cubicBezTo>
                      <a:pt x="228101" y="8482"/>
                      <a:pt x="541020" y="34290"/>
                      <a:pt x="773430" y="87630"/>
                    </a:cubicBezTo>
                    <a:cubicBezTo>
                      <a:pt x="1005840" y="140970"/>
                      <a:pt x="1394460" y="320040"/>
                      <a:pt x="1394460" y="320040"/>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45" name="Straight Connector 44">
                <a:extLst>
                  <a:ext uri="{FF2B5EF4-FFF2-40B4-BE49-F238E27FC236}">
                    <a16:creationId xmlns:a16="http://schemas.microsoft.com/office/drawing/2014/main" id="{ABDAC7B9-7163-87C5-C59F-F27A0AF12EAA}"/>
                  </a:ext>
                </a:extLst>
              </p:cNvPr>
              <p:cNvCxnSpPr>
                <a:cxnSpLocks/>
                <a:stCxn id="43" idx="0"/>
              </p:cNvCxnSpPr>
              <p:nvPr/>
            </p:nvCxnSpPr>
            <p:spPr>
              <a:xfrm flipH="1" flipV="1">
                <a:off x="8718961" y="6180731"/>
                <a:ext cx="2" cy="80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6C1D24C-E4A2-AC2E-7DB6-8A05CD92B127}"/>
                      </a:ext>
                    </a:extLst>
                  </p:cNvPr>
                  <p:cNvSpPr txBox="1"/>
                  <p:nvPr/>
                </p:nvSpPr>
                <p:spPr>
                  <a:xfrm>
                    <a:off x="6907317" y="3982965"/>
                    <a:ext cx="501530" cy="4788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400" b="0" i="1" dirty="0" smtClean="0">
                              <a:latin typeface="Cambria Math" panose="02040503050406030204" pitchFamily="18" charset="0"/>
                            </a:rPr>
                            <m:t>𝑇</m:t>
                          </m:r>
                        </m:oMath>
                      </m:oMathPara>
                    </a14:m>
                    <a:endParaRPr lang="en-GB" sz="1400" dirty="0"/>
                  </a:p>
                </p:txBody>
              </p:sp>
            </mc:Choice>
            <mc:Fallback xmlns="">
              <p:sp>
                <p:nvSpPr>
                  <p:cNvPr id="46" name="TextBox 45">
                    <a:extLst>
                      <a:ext uri="{FF2B5EF4-FFF2-40B4-BE49-F238E27FC236}">
                        <a16:creationId xmlns:a16="http://schemas.microsoft.com/office/drawing/2014/main" id="{56C1D24C-E4A2-AC2E-7DB6-8A05CD92B127}"/>
                      </a:ext>
                    </a:extLst>
                  </p:cNvPr>
                  <p:cNvSpPr txBox="1">
                    <a:spLocks noRot="1" noChangeAspect="1" noMove="1" noResize="1" noEditPoints="1" noAdjustHandles="1" noChangeArrowheads="1" noChangeShapeType="1" noTextEdit="1"/>
                  </p:cNvSpPr>
                  <p:nvPr/>
                </p:nvSpPr>
                <p:spPr>
                  <a:xfrm>
                    <a:off x="6907317" y="3982965"/>
                    <a:ext cx="501530" cy="47880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2CC5F4B-92CC-1C6D-8B74-748F1F060423}"/>
                      </a:ext>
                    </a:extLst>
                  </p:cNvPr>
                  <p:cNvSpPr txBox="1"/>
                  <p:nvPr/>
                </p:nvSpPr>
                <p:spPr>
                  <a:xfrm>
                    <a:off x="8173363" y="5025806"/>
                    <a:ext cx="1190223" cy="429528"/>
                  </a:xfrm>
                  <a:prstGeom prst="rect">
                    <a:avLst/>
                  </a:prstGeom>
                  <a:noFill/>
                </p:spPr>
                <p:txBody>
                  <a:bodyPr wrap="square">
                    <a:spAutoFit/>
                  </a:bodyPr>
                  <a:lstStyle/>
                  <a:p>
                    <a14:m>
                      <m:oMath xmlns:m="http://schemas.openxmlformats.org/officeDocument/2006/math">
                        <m:sSup>
                          <m:sSupPr>
                            <m:ctrlPr>
                              <a:rPr lang="it-IT" sz="1000" b="0" i="1" dirty="0" smtClean="0">
                                <a:solidFill>
                                  <a:schemeClr val="accent1">
                                    <a:lumMod val="50000"/>
                                  </a:schemeClr>
                                </a:solidFill>
                                <a:latin typeface="Cambria Math" panose="02040503050406030204" pitchFamily="18" charset="0"/>
                              </a:rPr>
                            </m:ctrlPr>
                          </m:sSupPr>
                          <m:e>
                            <m:r>
                              <a:rPr lang="it-IT" sz="1000" i="1" dirty="0" smtClean="0">
                                <a:solidFill>
                                  <a:schemeClr val="accent1">
                                    <a:lumMod val="50000"/>
                                  </a:schemeClr>
                                </a:solidFill>
                                <a:latin typeface="Cambria Math" panose="02040503050406030204" pitchFamily="18" charset="0"/>
                              </a:rPr>
                              <m:t>2</m:t>
                            </m:r>
                          </m:e>
                          <m:sup>
                            <m:r>
                              <m:rPr>
                                <m:nor/>
                              </m:rPr>
                              <a:rPr lang="it-IT" sz="1000" b="0" i="0" dirty="0" smtClean="0">
                                <a:solidFill>
                                  <a:schemeClr val="accent1">
                                    <a:lumMod val="50000"/>
                                  </a:schemeClr>
                                </a:solidFill>
                                <a:latin typeface="Cambria Math" panose="02040503050406030204" pitchFamily="18" charset="0"/>
                              </a:rPr>
                              <m:t>nd</m:t>
                            </m:r>
                          </m:sup>
                        </m:sSup>
                      </m:oMath>
                    </a14:m>
                    <a:r>
                      <a:rPr lang="it-IT" sz="1000" dirty="0">
                        <a:solidFill>
                          <a:schemeClr val="accent1">
                            <a:lumMod val="50000"/>
                          </a:schemeClr>
                        </a:solidFill>
                      </a:rPr>
                      <a:t> </a:t>
                    </a:r>
                    <a:r>
                      <a:rPr lang="it-IT" sz="1000" dirty="0" err="1">
                        <a:solidFill>
                          <a:schemeClr val="accent1">
                            <a:lumMod val="50000"/>
                          </a:schemeClr>
                        </a:solidFill>
                      </a:rPr>
                      <a:t>order</a:t>
                    </a:r>
                    <a:endParaRPr lang="en-GB" sz="1000" dirty="0">
                      <a:solidFill>
                        <a:schemeClr val="accent1">
                          <a:lumMod val="50000"/>
                        </a:schemeClr>
                      </a:solidFill>
                    </a:endParaRPr>
                  </a:p>
                </p:txBody>
              </p:sp>
            </mc:Choice>
            <mc:Fallback xmlns="">
              <p:sp>
                <p:nvSpPr>
                  <p:cNvPr id="47" name="TextBox 46">
                    <a:extLst>
                      <a:ext uri="{FF2B5EF4-FFF2-40B4-BE49-F238E27FC236}">
                        <a16:creationId xmlns:a16="http://schemas.microsoft.com/office/drawing/2014/main" id="{92CC5F4B-92CC-1C6D-8B74-748F1F060423}"/>
                      </a:ext>
                    </a:extLst>
                  </p:cNvPr>
                  <p:cNvSpPr txBox="1">
                    <a:spLocks noRot="1" noChangeAspect="1" noMove="1" noResize="1" noEditPoints="1" noAdjustHandles="1" noChangeArrowheads="1" noChangeShapeType="1" noTextEdit="1"/>
                  </p:cNvSpPr>
                  <p:nvPr/>
                </p:nvSpPr>
                <p:spPr>
                  <a:xfrm>
                    <a:off x="8173363" y="5025806"/>
                    <a:ext cx="1190223" cy="429528"/>
                  </a:xfrm>
                  <a:prstGeom prst="rect">
                    <a:avLst/>
                  </a:prstGeom>
                  <a:blipFill>
                    <a:blip r:embed="rId11"/>
                    <a:stretch>
                      <a:fillRect b="-15909"/>
                    </a:stretch>
                  </a:blipFill>
                </p:spPr>
                <p:txBody>
                  <a:bodyPr/>
                  <a:lstStyle/>
                  <a:p>
                    <a:r>
                      <a:rPr lang="en-US">
                        <a:noFill/>
                      </a:rPr>
                      <a:t> </a:t>
                    </a:r>
                  </a:p>
                </p:txBody>
              </p:sp>
            </mc:Fallback>
          </mc:AlternateContent>
          <p:grpSp>
            <p:nvGrpSpPr>
              <p:cNvPr id="48" name="Group 47">
                <a:extLst>
                  <a:ext uri="{FF2B5EF4-FFF2-40B4-BE49-F238E27FC236}">
                    <a16:creationId xmlns:a16="http://schemas.microsoft.com/office/drawing/2014/main" id="{ABC44024-AD10-1BE3-04F3-16BB937DAD27}"/>
                  </a:ext>
                </a:extLst>
              </p:cNvPr>
              <p:cNvGrpSpPr/>
              <p:nvPr/>
            </p:nvGrpSpPr>
            <p:grpSpPr>
              <a:xfrm>
                <a:off x="8656520" y="4970194"/>
                <a:ext cx="112603" cy="112841"/>
                <a:chOff x="9471660" y="4570919"/>
                <a:chExt cx="510540" cy="511621"/>
              </a:xfrm>
            </p:grpSpPr>
            <p:cxnSp>
              <p:nvCxnSpPr>
                <p:cNvPr id="1042" name="Straight Connector 1041">
                  <a:extLst>
                    <a:ext uri="{FF2B5EF4-FFF2-40B4-BE49-F238E27FC236}">
                      <a16:creationId xmlns:a16="http://schemas.microsoft.com/office/drawing/2014/main" id="{41719DE0-8104-6171-0706-3CB2F48477E1}"/>
                    </a:ext>
                  </a:extLst>
                </p:cNvPr>
                <p:cNvCxnSpPr/>
                <p:nvPr/>
              </p:nvCxnSpPr>
              <p:spPr>
                <a:xfrm>
                  <a:off x="9471660" y="4572000"/>
                  <a:ext cx="510540" cy="51054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9B5D951F-26EC-25FD-E375-E205A4A3F49F}"/>
                    </a:ext>
                  </a:extLst>
                </p:cNvPr>
                <p:cNvCxnSpPr>
                  <a:cxnSpLocks/>
                </p:cNvCxnSpPr>
                <p:nvPr/>
              </p:nvCxnSpPr>
              <p:spPr>
                <a:xfrm flipV="1">
                  <a:off x="9471660" y="4570919"/>
                  <a:ext cx="510540" cy="51054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8" name="TextBox 1027">
                <a:extLst>
                  <a:ext uri="{FF2B5EF4-FFF2-40B4-BE49-F238E27FC236}">
                    <a16:creationId xmlns:a16="http://schemas.microsoft.com/office/drawing/2014/main" id="{84D0C87E-FE1F-A8BB-CB2D-F208068C618B}"/>
                  </a:ext>
                </a:extLst>
              </p:cNvPr>
              <p:cNvSpPr txBox="1"/>
              <p:nvPr/>
            </p:nvSpPr>
            <p:spPr>
              <a:xfrm>
                <a:off x="8676292" y="5560126"/>
                <a:ext cx="1219752" cy="390282"/>
              </a:xfrm>
              <a:prstGeom prst="rect">
                <a:avLst/>
              </a:prstGeom>
              <a:noFill/>
            </p:spPr>
            <p:txBody>
              <a:bodyPr wrap="square">
                <a:spAutoFit/>
              </a:bodyPr>
              <a:lstStyle/>
              <a:p>
                <a:r>
                  <a:rPr lang="it-IT" sz="1000" dirty="0"/>
                  <a:t>cross-over</a:t>
                </a:r>
                <a:endParaRPr lang="en-GB" sz="1000" dirty="0"/>
              </a:p>
            </p:txBody>
          </p:sp>
          <mc:AlternateContent xmlns:mc="http://schemas.openxmlformats.org/markup-compatibility/2006" xmlns:a14="http://schemas.microsoft.com/office/drawing/2010/main">
            <mc:Choice Requires="a14">
              <p:sp>
                <p:nvSpPr>
                  <p:cNvPr id="1030" name="TextBox 1029">
                    <a:extLst>
                      <a:ext uri="{FF2B5EF4-FFF2-40B4-BE49-F238E27FC236}">
                        <a16:creationId xmlns:a16="http://schemas.microsoft.com/office/drawing/2014/main" id="{70DEE73F-2F55-EBCB-6E79-4862CF965F69}"/>
                      </a:ext>
                    </a:extLst>
                  </p:cNvPr>
                  <p:cNvSpPr txBox="1"/>
                  <p:nvPr/>
                </p:nvSpPr>
                <p:spPr>
                  <a:xfrm>
                    <a:off x="8176808" y="4278208"/>
                    <a:ext cx="1087439" cy="407385"/>
                  </a:xfrm>
                  <a:prstGeom prst="rect">
                    <a:avLst/>
                  </a:prstGeom>
                  <a:noFill/>
                </p:spPr>
                <p:txBody>
                  <a:bodyPr wrap="square">
                    <a:spAutoFit/>
                  </a:bodyPr>
                  <a:lstStyle/>
                  <a:p>
                    <a14:m>
                      <m:oMath xmlns:m="http://schemas.openxmlformats.org/officeDocument/2006/math">
                        <m:sSup>
                          <m:sSupPr>
                            <m:ctrlPr>
                              <a:rPr lang="it-IT" sz="1000" b="0" i="1" dirty="0" smtClean="0">
                                <a:solidFill>
                                  <a:schemeClr val="accent1">
                                    <a:lumMod val="50000"/>
                                  </a:schemeClr>
                                </a:solidFill>
                                <a:latin typeface="Cambria Math" panose="02040503050406030204" pitchFamily="18" charset="0"/>
                              </a:rPr>
                            </m:ctrlPr>
                          </m:sSupPr>
                          <m:e>
                            <m:r>
                              <a:rPr lang="it-IT" sz="1000" b="0" i="1" dirty="0" smtClean="0">
                                <a:solidFill>
                                  <a:schemeClr val="accent1">
                                    <a:lumMod val="50000"/>
                                  </a:schemeClr>
                                </a:solidFill>
                                <a:latin typeface="Cambria Math" panose="02040503050406030204" pitchFamily="18" charset="0"/>
                              </a:rPr>
                              <m:t>1</m:t>
                            </m:r>
                          </m:e>
                          <m:sup>
                            <m:r>
                              <m:rPr>
                                <m:nor/>
                              </m:rPr>
                              <a:rPr lang="it-IT" sz="1000" b="0" i="0" dirty="0" smtClean="0">
                                <a:solidFill>
                                  <a:schemeClr val="accent1">
                                    <a:lumMod val="50000"/>
                                  </a:schemeClr>
                                </a:solidFill>
                                <a:latin typeface="Cambria Math" panose="02040503050406030204" pitchFamily="18" charset="0"/>
                              </a:rPr>
                              <m:t>st</m:t>
                            </m:r>
                          </m:sup>
                        </m:sSup>
                      </m:oMath>
                    </a14:m>
                    <a:r>
                      <a:rPr lang="it-IT" sz="1000" dirty="0">
                        <a:solidFill>
                          <a:schemeClr val="accent1">
                            <a:lumMod val="50000"/>
                          </a:schemeClr>
                        </a:solidFill>
                      </a:rPr>
                      <a:t> </a:t>
                    </a:r>
                    <a:r>
                      <a:rPr lang="en-GB" sz="1000" noProof="1">
                        <a:solidFill>
                          <a:schemeClr val="accent1">
                            <a:lumMod val="50000"/>
                          </a:schemeClr>
                        </a:solidFill>
                      </a:rPr>
                      <a:t>order</a:t>
                    </a:r>
                  </a:p>
                </p:txBody>
              </p:sp>
            </mc:Choice>
            <mc:Fallback xmlns="">
              <p:sp>
                <p:nvSpPr>
                  <p:cNvPr id="1030" name="TextBox 1029">
                    <a:extLst>
                      <a:ext uri="{FF2B5EF4-FFF2-40B4-BE49-F238E27FC236}">
                        <a16:creationId xmlns:a16="http://schemas.microsoft.com/office/drawing/2014/main" id="{70DEE73F-2F55-EBCB-6E79-4862CF965F69}"/>
                      </a:ext>
                    </a:extLst>
                  </p:cNvPr>
                  <p:cNvSpPr txBox="1">
                    <a:spLocks noRot="1" noChangeAspect="1" noMove="1" noResize="1" noEditPoints="1" noAdjustHandles="1" noChangeArrowheads="1" noChangeShapeType="1" noTextEdit="1"/>
                  </p:cNvSpPr>
                  <p:nvPr/>
                </p:nvSpPr>
                <p:spPr>
                  <a:xfrm>
                    <a:off x="8176808" y="4278208"/>
                    <a:ext cx="1087439" cy="407385"/>
                  </a:xfrm>
                  <a:prstGeom prst="rect">
                    <a:avLst/>
                  </a:prstGeom>
                  <a:blipFill>
                    <a:blip r:embed="rId12"/>
                    <a:stretch>
                      <a:fillRect b="-14286"/>
                    </a:stretch>
                  </a:blipFill>
                </p:spPr>
                <p:txBody>
                  <a:bodyPr/>
                  <a:lstStyle/>
                  <a:p>
                    <a:r>
                      <a:rPr lang="en-US">
                        <a:noFill/>
                      </a:rPr>
                      <a:t> </a:t>
                    </a:r>
                  </a:p>
                </p:txBody>
              </p:sp>
            </mc:Fallback>
          </mc:AlternateContent>
          <p:sp>
            <p:nvSpPr>
              <p:cNvPr id="1033" name="Free-form: Shape 1032">
                <a:extLst>
                  <a:ext uri="{FF2B5EF4-FFF2-40B4-BE49-F238E27FC236}">
                    <a16:creationId xmlns:a16="http://schemas.microsoft.com/office/drawing/2014/main" id="{7D9DCBC7-FC93-1CB9-BA39-CC4D129DC56C}"/>
                  </a:ext>
                </a:extLst>
              </p:cNvPr>
              <p:cNvSpPr/>
              <p:nvPr/>
            </p:nvSpPr>
            <p:spPr>
              <a:xfrm>
                <a:off x="9257573" y="4917702"/>
                <a:ext cx="369824" cy="679704"/>
              </a:xfrm>
              <a:custGeom>
                <a:avLst/>
                <a:gdLst>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 name="connsiteX0" fmla="*/ 0 w 369824"/>
                  <a:gd name="connsiteY0" fmla="*/ 679704 h 679704"/>
                  <a:gd name="connsiteX1" fmla="*/ 369824 w 369824"/>
                  <a:gd name="connsiteY1" fmla="*/ 0 h 679704"/>
                  <a:gd name="connsiteX0" fmla="*/ 0 w 369824"/>
                  <a:gd name="connsiteY0" fmla="*/ 679704 h 679704"/>
                  <a:gd name="connsiteX1" fmla="*/ 369824 w 369824"/>
                  <a:gd name="connsiteY1" fmla="*/ 0 h 679704"/>
                </a:gdLst>
                <a:ahLst/>
                <a:cxnLst>
                  <a:cxn ang="0">
                    <a:pos x="connsiteX0" y="connsiteY0"/>
                  </a:cxn>
                  <a:cxn ang="0">
                    <a:pos x="connsiteX1" y="connsiteY1"/>
                  </a:cxn>
                </a:cxnLst>
                <a:rect l="l" t="t" r="r" b="b"/>
                <a:pathLst>
                  <a:path w="369824" h="679704">
                    <a:moveTo>
                      <a:pt x="0" y="679704"/>
                    </a:moveTo>
                    <a:cubicBezTo>
                      <a:pt x="181187" y="557784"/>
                      <a:pt x="350181" y="276352"/>
                      <a:pt x="369824" y="0"/>
                    </a:cubicBezTo>
                  </a:path>
                </a:pathLst>
              </a:custGeom>
              <a:noFill/>
              <a:ln>
                <a:solidFill>
                  <a:schemeClr val="tx1"/>
                </a:solidFill>
                <a:prstDash val="solid"/>
                <a:headEnd type="stealth"/>
                <a:tailEnd type="non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039" name="Free-form: Shape 1038">
                <a:extLst>
                  <a:ext uri="{FF2B5EF4-FFF2-40B4-BE49-F238E27FC236}">
                    <a16:creationId xmlns:a16="http://schemas.microsoft.com/office/drawing/2014/main" id="{885C5A7B-F4AC-5233-6712-8BACF6B7EC54}"/>
                  </a:ext>
                </a:extLst>
              </p:cNvPr>
              <p:cNvSpPr/>
              <p:nvPr/>
            </p:nvSpPr>
            <p:spPr>
              <a:xfrm rot="20921612" flipH="1" flipV="1">
                <a:off x="8160872" y="4666132"/>
                <a:ext cx="288632" cy="366874"/>
              </a:xfrm>
              <a:custGeom>
                <a:avLst/>
                <a:gdLst>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Lst>
                <a:ahLst/>
                <a:cxnLst>
                  <a:cxn ang="0">
                    <a:pos x="connsiteX0" y="connsiteY0"/>
                  </a:cxn>
                  <a:cxn ang="0">
                    <a:pos x="connsiteX1" y="connsiteY1"/>
                  </a:cxn>
                </a:cxnLst>
                <a:rect l="l" t="t" r="r" b="b"/>
                <a:pathLst>
                  <a:path w="345440" h="411480">
                    <a:moveTo>
                      <a:pt x="0" y="411480"/>
                    </a:moveTo>
                    <a:cubicBezTo>
                      <a:pt x="181187" y="289560"/>
                      <a:pt x="270933" y="203200"/>
                      <a:pt x="345440" y="0"/>
                    </a:cubicBezTo>
                  </a:path>
                </a:pathLst>
              </a:custGeom>
              <a:noFill/>
              <a:ln>
                <a:solidFill>
                  <a:schemeClr val="accent1">
                    <a:lumMod val="50000"/>
                  </a:schemeClr>
                </a:solidFill>
                <a:prstDash val="sysDash"/>
                <a:headEnd type="none"/>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1040" name="TextBox 1039">
                    <a:extLst>
                      <a:ext uri="{FF2B5EF4-FFF2-40B4-BE49-F238E27FC236}">
                        <a16:creationId xmlns:a16="http://schemas.microsoft.com/office/drawing/2014/main" id="{B1072429-573C-080E-69E8-1F33A6C1F331}"/>
                      </a:ext>
                    </a:extLst>
                  </p:cNvPr>
                  <p:cNvSpPr txBox="1"/>
                  <p:nvPr/>
                </p:nvSpPr>
                <p:spPr>
                  <a:xfrm>
                    <a:off x="7259151" y="4271234"/>
                    <a:ext cx="914494" cy="3830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sz="1000" b="0" i="1" smtClean="0">
                                  <a:solidFill>
                                    <a:schemeClr val="bg1"/>
                                  </a:solidFill>
                                  <a:latin typeface="Cambria Math" panose="02040503050406030204" pitchFamily="18" charset="0"/>
                                </a:rPr>
                              </m:ctrlPr>
                            </m:dPr>
                            <m:e>
                              <m:r>
                                <a:rPr lang="it-IT" sz="1000" b="0" i="1" smtClean="0">
                                  <a:solidFill>
                                    <a:schemeClr val="bg1"/>
                                  </a:solidFill>
                                  <a:latin typeface="Cambria Math" panose="02040503050406030204" pitchFamily="18" charset="0"/>
                                </a:rPr>
                                <m:t>𝜙</m:t>
                              </m:r>
                            </m:e>
                          </m:d>
                          <m:r>
                            <a:rPr lang="it-IT" sz="1000" b="0" i="1" smtClean="0">
                              <a:solidFill>
                                <a:schemeClr val="bg1"/>
                              </a:solidFill>
                              <a:latin typeface="Cambria Math" panose="02040503050406030204" pitchFamily="18" charset="0"/>
                            </a:rPr>
                            <m:t>=0</m:t>
                          </m:r>
                        </m:oMath>
                      </m:oMathPara>
                    </a14:m>
                    <a:endParaRPr lang="en-GB" sz="1600" dirty="0">
                      <a:solidFill>
                        <a:schemeClr val="bg1"/>
                      </a:solidFill>
                    </a:endParaRPr>
                  </a:p>
                </p:txBody>
              </p:sp>
            </mc:Choice>
            <mc:Fallback xmlns="">
              <p:sp>
                <p:nvSpPr>
                  <p:cNvPr id="1040" name="TextBox 1039">
                    <a:extLst>
                      <a:ext uri="{FF2B5EF4-FFF2-40B4-BE49-F238E27FC236}">
                        <a16:creationId xmlns:a16="http://schemas.microsoft.com/office/drawing/2014/main" id="{B1072429-573C-080E-69E8-1F33A6C1F331}"/>
                      </a:ext>
                    </a:extLst>
                  </p:cNvPr>
                  <p:cNvSpPr txBox="1">
                    <a:spLocks noRot="1" noChangeAspect="1" noMove="1" noResize="1" noEditPoints="1" noAdjustHandles="1" noChangeArrowheads="1" noChangeShapeType="1" noTextEdit="1"/>
                  </p:cNvSpPr>
                  <p:nvPr/>
                </p:nvSpPr>
                <p:spPr>
                  <a:xfrm>
                    <a:off x="7259151" y="4271234"/>
                    <a:ext cx="914494" cy="383045"/>
                  </a:xfrm>
                  <a:prstGeom prst="rect">
                    <a:avLst/>
                  </a:prstGeom>
                  <a:blipFill>
                    <a:blip r:embed="rId13"/>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1" name="TextBox 1040">
                    <a:extLst>
                      <a:ext uri="{FF2B5EF4-FFF2-40B4-BE49-F238E27FC236}">
                        <a16:creationId xmlns:a16="http://schemas.microsoft.com/office/drawing/2014/main" id="{EA505A17-0DF1-EDDD-B411-5A3CE5837E33}"/>
                      </a:ext>
                    </a:extLst>
                  </p:cNvPr>
                  <p:cNvSpPr txBox="1"/>
                  <p:nvPr/>
                </p:nvSpPr>
                <p:spPr>
                  <a:xfrm>
                    <a:off x="7299370" y="5715038"/>
                    <a:ext cx="937812" cy="3830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sz="1000" b="0" i="1" smtClean="0">
                                  <a:solidFill>
                                    <a:schemeClr val="bg1"/>
                                  </a:solidFill>
                                  <a:latin typeface="Cambria Math" panose="02040503050406030204" pitchFamily="18" charset="0"/>
                                </a:rPr>
                              </m:ctrlPr>
                            </m:dPr>
                            <m:e>
                              <m:r>
                                <a:rPr lang="it-IT" sz="1000" b="0" i="1" smtClean="0">
                                  <a:solidFill>
                                    <a:schemeClr val="bg1"/>
                                  </a:solidFill>
                                  <a:latin typeface="Cambria Math" panose="02040503050406030204" pitchFamily="18" charset="0"/>
                                </a:rPr>
                                <m:t>𝜙</m:t>
                              </m:r>
                            </m:e>
                          </m:d>
                          <m:r>
                            <a:rPr lang="it-IT" sz="1000" b="0" i="1" smtClean="0">
                              <a:solidFill>
                                <a:schemeClr val="bg1"/>
                              </a:solidFill>
                              <a:latin typeface="Cambria Math" panose="02040503050406030204" pitchFamily="18" charset="0"/>
                            </a:rPr>
                            <m:t>≠0</m:t>
                          </m:r>
                        </m:oMath>
                      </m:oMathPara>
                    </a14:m>
                    <a:endParaRPr lang="en-GB" sz="1600" dirty="0">
                      <a:solidFill>
                        <a:schemeClr val="bg1"/>
                      </a:solidFill>
                    </a:endParaRPr>
                  </a:p>
                </p:txBody>
              </p:sp>
            </mc:Choice>
            <mc:Fallback xmlns="">
              <p:sp>
                <p:nvSpPr>
                  <p:cNvPr id="1041" name="TextBox 1040">
                    <a:extLst>
                      <a:ext uri="{FF2B5EF4-FFF2-40B4-BE49-F238E27FC236}">
                        <a16:creationId xmlns:a16="http://schemas.microsoft.com/office/drawing/2014/main" id="{EA505A17-0DF1-EDDD-B411-5A3CE5837E33}"/>
                      </a:ext>
                    </a:extLst>
                  </p:cNvPr>
                  <p:cNvSpPr txBox="1">
                    <a:spLocks noRot="1" noChangeAspect="1" noMove="1" noResize="1" noEditPoints="1" noAdjustHandles="1" noChangeArrowheads="1" noChangeShapeType="1" noTextEdit="1"/>
                  </p:cNvSpPr>
                  <p:nvPr/>
                </p:nvSpPr>
                <p:spPr>
                  <a:xfrm>
                    <a:off x="7299370" y="5715038"/>
                    <a:ext cx="937812" cy="383045"/>
                  </a:xfrm>
                  <a:prstGeom prst="rect">
                    <a:avLst/>
                  </a:prstGeom>
                  <a:blipFill>
                    <a:blip r:embed="rId14"/>
                    <a:stretch>
                      <a:fillRect b="-2500"/>
                    </a:stretch>
                  </a:blipFill>
                </p:spPr>
                <p:txBody>
                  <a:bodyPr/>
                  <a:lstStyle/>
                  <a:p>
                    <a:r>
                      <a:rPr lang="en-US">
                        <a:noFill/>
                      </a:rPr>
                      <a:t> </a:t>
                    </a:r>
                  </a:p>
                </p:txBody>
              </p:sp>
            </mc:Fallback>
          </mc:AlternateContent>
        </p:grpSp>
        <p:cxnSp>
          <p:nvCxnSpPr>
            <p:cNvPr id="26" name="Straight Connector 25">
              <a:extLst>
                <a:ext uri="{FF2B5EF4-FFF2-40B4-BE49-F238E27FC236}">
                  <a16:creationId xmlns:a16="http://schemas.microsoft.com/office/drawing/2014/main" id="{F27D5D50-3260-835E-B793-92DB926498D7}"/>
                </a:ext>
              </a:extLst>
            </p:cNvPr>
            <p:cNvCxnSpPr>
              <a:cxnSpLocks/>
            </p:cNvCxnSpPr>
            <p:nvPr/>
          </p:nvCxnSpPr>
          <p:spPr>
            <a:xfrm>
              <a:off x="10403946" y="4522294"/>
              <a:ext cx="0" cy="18252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046" name="TextBox 1045">
            <a:extLst>
              <a:ext uri="{FF2B5EF4-FFF2-40B4-BE49-F238E27FC236}">
                <a16:creationId xmlns:a16="http://schemas.microsoft.com/office/drawing/2014/main" id="{5E0623CC-2569-D9E9-4B96-BD58F4AA4EAD}"/>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Background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GW Production | Outcome</a:t>
            </a:r>
          </a:p>
        </p:txBody>
      </p:sp>
    </p:spTree>
    <p:extLst>
      <p:ext uri="{BB962C8B-B14F-4D97-AF65-F5344CB8AC3E}">
        <p14:creationId xmlns:p14="http://schemas.microsoft.com/office/powerpoint/2010/main" val="129934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wipe(left)">
                                      <p:cBhvr>
                                        <p:cTn id="7" dur="10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81"/>
                                        </p:tgtEl>
                                        <p:attrNameLst>
                                          <p:attrName>style.visibility</p:attrName>
                                        </p:attrNameLst>
                                      </p:cBhvr>
                                      <p:to>
                                        <p:strVal val="visible"/>
                                      </p:to>
                                    </p:set>
                                    <p:animEffect transition="in" filter="wipe(left)">
                                      <p:cBhvr>
                                        <p:cTn id="32" dur="1000"/>
                                        <p:tgtEl>
                                          <p:spTgt spid="10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A7439-0FF8-1537-D505-EDAAC90B8700}"/>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Outcome</a:t>
            </a:r>
            <a:br>
              <a:rPr lang="en-GB" sz="2000" dirty="0"/>
            </a:br>
            <a:r>
              <a:rPr lang="en-GB" sz="1400" dirty="0"/>
              <a:t>From Particle Physics to Cosmology</a:t>
            </a:r>
          </a:p>
        </p:txBody>
      </p:sp>
      <p:sp>
        <p:nvSpPr>
          <p:cNvPr id="2" name="TextBox 1">
            <a:extLst>
              <a:ext uri="{FF2B5EF4-FFF2-40B4-BE49-F238E27FC236}">
                <a16:creationId xmlns:a16="http://schemas.microsoft.com/office/drawing/2014/main" id="{4D331B91-0287-F8BE-DD3E-2AAC2186C529}"/>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 | </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GW production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Outcome</a:t>
            </a:r>
          </a:p>
        </p:txBody>
      </p:sp>
      <p:sp>
        <p:nvSpPr>
          <p:cNvPr id="21" name="Slide Number Placeholder 20">
            <a:extLst>
              <a:ext uri="{FF2B5EF4-FFF2-40B4-BE49-F238E27FC236}">
                <a16:creationId xmlns:a16="http://schemas.microsoft.com/office/drawing/2014/main" id="{65504EE9-465F-49C7-AB70-91B05E0C85F9}"/>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67" name="Picture 66">
            <a:extLst>
              <a:ext uri="{FF2B5EF4-FFF2-40B4-BE49-F238E27FC236}">
                <a16:creationId xmlns:a16="http://schemas.microsoft.com/office/drawing/2014/main" id="{ED61D200-27E4-1E7B-9451-3D7B5DD3500D}"/>
              </a:ext>
            </a:extLst>
          </p:cNvPr>
          <p:cNvPicPr>
            <a:picLocks noChangeAspect="1"/>
          </p:cNvPicPr>
          <p:nvPr/>
        </p:nvPicPr>
        <p:blipFill>
          <a:blip r:embed="rId3"/>
          <a:stretch>
            <a:fillRect/>
          </a:stretch>
        </p:blipFill>
        <p:spPr>
          <a:xfrm>
            <a:off x="2257505" y="679737"/>
            <a:ext cx="240665" cy="260311"/>
          </a:xfrm>
          <a:prstGeom prst="rect">
            <a:avLst/>
          </a:prstGeom>
        </p:spPr>
      </p:pic>
      <p:grpSp>
        <p:nvGrpSpPr>
          <p:cNvPr id="49" name="Group 48">
            <a:extLst>
              <a:ext uri="{FF2B5EF4-FFF2-40B4-BE49-F238E27FC236}">
                <a16:creationId xmlns:a16="http://schemas.microsoft.com/office/drawing/2014/main" id="{6B8E3EE9-3E73-DA70-ED90-A3AE9B6A22F1}"/>
              </a:ext>
            </a:extLst>
          </p:cNvPr>
          <p:cNvGrpSpPr/>
          <p:nvPr/>
        </p:nvGrpSpPr>
        <p:grpSpPr>
          <a:xfrm>
            <a:off x="1670493" y="1552443"/>
            <a:ext cx="2392000" cy="4916089"/>
            <a:chOff x="1753280" y="679736"/>
            <a:chExt cx="2392000" cy="3841595"/>
          </a:xfrm>
        </p:grpSpPr>
        <p:pic>
          <p:nvPicPr>
            <p:cNvPr id="8" name="Picture 7">
              <a:extLst>
                <a:ext uri="{FF2B5EF4-FFF2-40B4-BE49-F238E27FC236}">
                  <a16:creationId xmlns:a16="http://schemas.microsoft.com/office/drawing/2014/main" id="{3FDF5E35-7FB8-142D-5C82-3620DCCEE101}"/>
                </a:ext>
              </a:extLst>
            </p:cNvPr>
            <p:cNvPicPr>
              <a:picLocks noChangeAspect="1"/>
            </p:cNvPicPr>
            <p:nvPr/>
          </p:nvPicPr>
          <p:blipFill>
            <a:blip r:embed="rId3"/>
            <a:stretch>
              <a:fillRect/>
            </a:stretch>
          </p:blipFill>
          <p:spPr>
            <a:xfrm>
              <a:off x="2257505" y="679737"/>
              <a:ext cx="240665" cy="260311"/>
            </a:xfrm>
            <a:prstGeom prst="rect">
              <a:avLst/>
            </a:prstGeom>
          </p:spPr>
        </p:pic>
        <p:grpSp>
          <p:nvGrpSpPr>
            <p:cNvPr id="38" name="Group 37">
              <a:extLst>
                <a:ext uri="{FF2B5EF4-FFF2-40B4-BE49-F238E27FC236}">
                  <a16:creationId xmlns:a16="http://schemas.microsoft.com/office/drawing/2014/main" id="{EF6864AA-71B8-5C6A-1D8A-9EDC0E4D8405}"/>
                </a:ext>
              </a:extLst>
            </p:cNvPr>
            <p:cNvGrpSpPr/>
            <p:nvPr/>
          </p:nvGrpSpPr>
          <p:grpSpPr>
            <a:xfrm>
              <a:off x="1753280" y="1153716"/>
              <a:ext cx="2368946" cy="1377877"/>
              <a:chOff x="1753280" y="1010097"/>
              <a:chExt cx="2368946" cy="1377877"/>
            </a:xfrm>
          </p:grpSpPr>
          <p:sp>
            <p:nvSpPr>
              <p:cNvPr id="20" name="Arrow: Down 19">
                <a:extLst>
                  <a:ext uri="{FF2B5EF4-FFF2-40B4-BE49-F238E27FC236}">
                    <a16:creationId xmlns:a16="http://schemas.microsoft.com/office/drawing/2014/main" id="{B6CB69F8-7EFC-A56A-77F1-061E7C2DB9C8}"/>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23C079A-B331-DBBB-CAEA-F7F14CB2A750}"/>
                  </a:ext>
                </a:extLst>
              </p:cNvPr>
              <p:cNvGrpSpPr/>
              <p:nvPr/>
            </p:nvGrpSpPr>
            <p:grpSpPr>
              <a:xfrm>
                <a:off x="1753280" y="1554970"/>
                <a:ext cx="2368946" cy="833004"/>
                <a:chOff x="1776334" y="679736"/>
                <a:chExt cx="2368946" cy="833004"/>
              </a:xfrm>
            </p:grpSpPr>
            <p:sp>
              <p:nvSpPr>
                <p:cNvPr id="27" name="TextBox 26">
                  <a:extLst>
                    <a:ext uri="{FF2B5EF4-FFF2-40B4-BE49-F238E27FC236}">
                      <a16:creationId xmlns:a16="http://schemas.microsoft.com/office/drawing/2014/main" id="{9A9CC0E5-0C0C-F920-FA09-D7E8729329E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PT </a:t>
                  </a:r>
                  <a:r>
                    <a:rPr lang="it-IT" sz="1600" dirty="0" err="1">
                      <a:solidFill>
                        <a:schemeClr val="tx1"/>
                      </a:solidFill>
                    </a:rPr>
                    <a:t>parameters</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43A9E1-D1D4-A298-4597-08AC7E0D26AA}"/>
                        </a:ext>
                      </a:extLst>
                    </p:cNvPr>
                    <p:cNvSpPr txBox="1"/>
                    <p:nvPr/>
                  </p:nvSpPr>
                  <p:spPr>
                    <a:xfrm>
                      <a:off x="2589874" y="1046073"/>
                      <a:ext cx="1438821" cy="466667"/>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14:m>
                        <m:oMath xmlns:m="http://schemas.openxmlformats.org/officeDocument/2006/math">
                          <m:sSub>
                            <m:sSubPr>
                              <m:ctrlPr>
                                <a:rPr lang="it-IT" sz="1200" i="1">
                                  <a:solidFill>
                                    <a:schemeClr val="bg1"/>
                                  </a:solidFill>
                                  <a:latin typeface="Cambria Math" panose="02040503050406030204" pitchFamily="18" charset="0"/>
                                </a:rPr>
                              </m:ctrlPr>
                            </m:sSubPr>
                            <m:e>
                              <m:r>
                                <a:rPr lang="it-IT" sz="1200" i="1">
                                  <a:solidFill>
                                    <a:schemeClr val="bg1"/>
                                  </a:solidFill>
                                  <a:latin typeface="Cambria Math" panose="02040503050406030204" pitchFamily="18" charset="0"/>
                                </a:rPr>
                                <m:t>𝑇</m:t>
                              </m:r>
                            </m:e>
                            <m:sub>
                              <m:r>
                                <a:rPr lang="it-IT" sz="1200" i="1">
                                  <a:solidFill>
                                    <a:schemeClr val="bg1"/>
                                  </a:solidFill>
                                  <a:latin typeface="Cambria Math" panose="02040503050406030204" pitchFamily="18" charset="0"/>
                                </a:rPr>
                                <m:t>𝑝</m:t>
                              </m:r>
                            </m:sub>
                          </m:sSub>
                        </m:oMath>
                      </a14:m>
                      <a:r>
                        <a:rPr lang="en-GB" sz="1200" dirty="0">
                          <a:solidFill>
                            <a:schemeClr val="bg1"/>
                          </a:solidFill>
                        </a:rPr>
                        <a:t>, strength </a:t>
                      </a:r>
                      <a14:m>
                        <m:oMath xmlns:m="http://schemas.openxmlformats.org/officeDocument/2006/math">
                          <m:r>
                            <a:rPr lang="en-GB" sz="1200" i="1">
                              <a:solidFill>
                                <a:schemeClr val="bg1"/>
                              </a:solidFill>
                              <a:latin typeface="Cambria Math" panose="02040503050406030204" pitchFamily="18" charset="0"/>
                            </a:rPr>
                            <m:t>𝛼</m:t>
                          </m:r>
                          <m:r>
                            <a:rPr lang="it-IT" sz="1200">
                              <a:solidFill>
                                <a:schemeClr val="bg1"/>
                              </a:solidFill>
                              <a:latin typeface="Cambria Math" panose="02040503050406030204" pitchFamily="18" charset="0"/>
                            </a:rPr>
                            <m:t>,</m:t>
                          </m:r>
                        </m:oMath>
                      </a14:m>
                      <a:endParaRPr lang="en-GB" sz="1200" dirty="0">
                        <a:solidFill>
                          <a:schemeClr val="bg1"/>
                        </a:solidFill>
                      </a:endParaRPr>
                    </a:p>
                    <a:p>
                      <a:pPr algn="ctr"/>
                      <a:r>
                        <a:rPr lang="en-GB" sz="1200" dirty="0">
                          <a:solidFill>
                            <a:schemeClr val="bg1"/>
                          </a:solidFill>
                        </a:rPr>
                        <a:t>duration </a:t>
                      </a:r>
                      <a14:m>
                        <m:oMath xmlns:m="http://schemas.openxmlformats.org/officeDocument/2006/math">
                          <m:sSup>
                            <m:sSupPr>
                              <m:ctrlPr>
                                <a:rPr lang="en-GB" sz="1200" i="1">
                                  <a:solidFill>
                                    <a:schemeClr val="bg1"/>
                                  </a:solidFill>
                                  <a:latin typeface="Cambria Math" panose="02040503050406030204" pitchFamily="18" charset="0"/>
                                </a:rPr>
                              </m:ctrlPr>
                            </m:sSupPr>
                            <m:e>
                              <m:r>
                                <a:rPr lang="en-GB" sz="1200" i="1">
                                  <a:solidFill>
                                    <a:schemeClr val="bg1"/>
                                  </a:solidFill>
                                  <a:latin typeface="Cambria Math" panose="02040503050406030204" pitchFamily="18" charset="0"/>
                                </a:rPr>
                                <m:t>𝛽</m:t>
                              </m:r>
                            </m:e>
                            <m:sup>
                              <m:r>
                                <a:rPr lang="en-GB" sz="1200" i="1">
                                  <a:solidFill>
                                    <a:schemeClr val="bg1"/>
                                  </a:solidFill>
                                  <a:latin typeface="Cambria Math" panose="02040503050406030204" pitchFamily="18" charset="0"/>
                                </a:rPr>
                                <m:t>−1</m:t>
                              </m:r>
                            </m:sup>
                          </m:sSup>
                        </m:oMath>
                      </a14:m>
                      <a:r>
                        <a:rPr lang="en-GB" sz="1200" dirty="0">
                          <a:solidFill>
                            <a:schemeClr val="bg1"/>
                          </a:solidFill>
                        </a:rPr>
                        <a:t>,…</a:t>
                      </a:r>
                    </a:p>
                  </p:txBody>
                </p:sp>
              </mc:Choice>
              <mc:Fallback xmlns="">
                <p:sp>
                  <p:nvSpPr>
                    <p:cNvPr id="36" name="TextBox 35">
                      <a:extLst>
                        <a:ext uri="{FF2B5EF4-FFF2-40B4-BE49-F238E27FC236}">
                          <a16:creationId xmlns:a16="http://schemas.microsoft.com/office/drawing/2014/main" id="{C843A9E1-D1D4-A298-4597-08AC7E0D26AA}"/>
                        </a:ext>
                      </a:extLst>
                    </p:cNvPr>
                    <p:cNvSpPr txBox="1">
                      <a:spLocks noRot="1" noChangeAspect="1" noMove="1" noResize="1" noEditPoints="1" noAdjustHandles="1" noChangeArrowheads="1" noChangeShapeType="1" noTextEdit="1"/>
                    </p:cNvSpPr>
                    <p:nvPr/>
                  </p:nvSpPr>
                  <p:spPr>
                    <a:xfrm>
                      <a:off x="2589874" y="1046073"/>
                      <a:ext cx="1438821" cy="466667"/>
                    </a:xfrm>
                    <a:prstGeom prst="roundRect">
                      <a:avLst/>
                    </a:prstGeom>
                    <a:blipFill>
                      <a:blip r:embed="rId4"/>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39" name="Group 38">
              <a:extLst>
                <a:ext uri="{FF2B5EF4-FFF2-40B4-BE49-F238E27FC236}">
                  <a16:creationId xmlns:a16="http://schemas.microsoft.com/office/drawing/2014/main" id="{25F50B92-4E3E-E621-868C-55BA69CF123C}"/>
                </a:ext>
              </a:extLst>
            </p:cNvPr>
            <p:cNvGrpSpPr/>
            <p:nvPr/>
          </p:nvGrpSpPr>
          <p:grpSpPr>
            <a:xfrm>
              <a:off x="1753280" y="2171639"/>
              <a:ext cx="2368946" cy="1328175"/>
              <a:chOff x="1753280" y="1010097"/>
              <a:chExt cx="2368946" cy="1328175"/>
            </a:xfrm>
          </p:grpSpPr>
          <p:sp>
            <p:nvSpPr>
              <p:cNvPr id="40" name="Arrow: Down 39">
                <a:extLst>
                  <a:ext uri="{FF2B5EF4-FFF2-40B4-BE49-F238E27FC236}">
                    <a16:creationId xmlns:a16="http://schemas.microsoft.com/office/drawing/2014/main" id="{1CF6FA4D-F43D-79B5-C09B-6C463AD2FA37}"/>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DE914AF6-7A7E-18C7-68F0-74E7221B81A0}"/>
                  </a:ext>
                </a:extLst>
              </p:cNvPr>
              <p:cNvGrpSpPr/>
              <p:nvPr/>
            </p:nvGrpSpPr>
            <p:grpSpPr>
              <a:xfrm>
                <a:off x="1753280" y="1554970"/>
                <a:ext cx="2368946" cy="783302"/>
                <a:chOff x="1776334" y="679736"/>
                <a:chExt cx="2368946" cy="783302"/>
              </a:xfrm>
            </p:grpSpPr>
            <p:sp>
              <p:nvSpPr>
                <p:cNvPr id="42" name="TextBox 41">
                  <a:extLst>
                    <a:ext uri="{FF2B5EF4-FFF2-40B4-BE49-F238E27FC236}">
                      <a16:creationId xmlns:a16="http://schemas.microsoft.com/office/drawing/2014/main" id="{807100D1-0B36-A773-3090-6E668E391CE3}"/>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GW </a:t>
                  </a:r>
                  <a:r>
                    <a:rPr lang="it-IT" sz="1600" dirty="0" err="1">
                      <a:solidFill>
                        <a:schemeClr val="tx1"/>
                      </a:solidFill>
                    </a:rPr>
                    <a:t>spectrum</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3EC805B-0186-34A1-2971-F741D14964E7}"/>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0" bIns="0" rtlCol="0" anchor="ctr" anchorCtr="0">
                      <a:noAutofit/>
                    </a:bodyPr>
                    <a:lstStyle/>
                    <a:p>
                      <a:pPr lvl="0" algn="ctr" defTabSz="533400">
                        <a:lnSpc>
                          <a:spcPct val="90000"/>
                        </a:lnSpc>
                        <a:spcBef>
                          <a:spcPct val="0"/>
                        </a:spcBef>
                        <a:spcAft>
                          <a:spcPct val="35000"/>
                        </a:spcAft>
                      </a:pPr>
                      <a:r>
                        <a:rPr lang="it-IT" sz="1200" dirty="0"/>
                        <a:t> </a:t>
                      </a:r>
                      <a14:m>
                        <m:oMath xmlns:m="http://schemas.openxmlformats.org/officeDocument/2006/math">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h</m:t>
                              </m:r>
                            </m:e>
                            <m:sup>
                              <m:r>
                                <a:rPr lang="it-IT" sz="1200" b="0" i="1" smtClean="0">
                                  <a:latin typeface="Cambria Math" panose="02040503050406030204" pitchFamily="18" charset="0"/>
                                </a:rPr>
                                <m:t>2</m:t>
                              </m:r>
                            </m:sup>
                          </m:sSup>
                          <m:sSub>
                            <m:sSubPr>
                              <m:ctrlPr>
                                <a:rPr lang="it-IT" sz="1200" b="0" i="1" smtClean="0">
                                  <a:latin typeface="Cambria Math" panose="02040503050406030204" pitchFamily="18" charset="0"/>
                                </a:rPr>
                              </m:ctrlPr>
                            </m:sSubPr>
                            <m:e>
                              <m:r>
                                <m:rPr>
                                  <m:sty m:val="p"/>
                                </m:rPr>
                                <a:rPr lang="it-IT" sz="1200" b="0" i="0" smtClean="0">
                                  <a:latin typeface="Cambria Math" panose="02040503050406030204" pitchFamily="18" charset="0"/>
                                </a:rPr>
                                <m:t>Ω</m:t>
                              </m:r>
                            </m:e>
                            <m:sub>
                              <m:r>
                                <a:rPr lang="it-IT" sz="1200" b="0" i="1" smtClean="0">
                                  <a:latin typeface="Cambria Math" panose="02040503050406030204" pitchFamily="18" charset="0"/>
                                </a:rPr>
                                <m:t>𝐺𝑊</m:t>
                              </m:r>
                            </m:sub>
                          </m:sSub>
                          <m:d>
                            <m:dPr>
                              <m:ctrlPr>
                                <a:rPr lang="it-IT" sz="1200" b="0" i="1" smtClean="0">
                                  <a:latin typeface="Cambria Math" panose="02040503050406030204" pitchFamily="18" charset="0"/>
                                </a:rPr>
                              </m:ctrlPr>
                            </m:dPr>
                            <m:e>
                              <m:sSub>
                                <m:sSubPr>
                                  <m:ctrlPr>
                                    <a:rPr lang="it-IT" sz="1200" b="0" i="1" smtClean="0">
                                      <a:latin typeface="Cambria Math" panose="02040503050406030204" pitchFamily="18" charset="0"/>
                                    </a:rPr>
                                  </m:ctrlPr>
                                </m:sSubPr>
                                <m:e>
                                  <m:r>
                                    <a:rPr lang="it-IT" sz="1200" b="0" i="1" smtClean="0">
                                      <a:latin typeface="Cambria Math" panose="02040503050406030204" pitchFamily="18" charset="0"/>
                                    </a:rPr>
                                    <m:t>𝑓</m:t>
                                  </m:r>
                                </m:e>
                                <m:sub>
                                  <m:r>
                                    <m:rPr>
                                      <m:nor/>
                                    </m:rPr>
                                    <a:rPr lang="it-IT" sz="1200" b="0" i="0" smtClean="0">
                                      <a:latin typeface="Cambria Math" panose="02040503050406030204" pitchFamily="18" charset="0"/>
                                    </a:rPr>
                                    <m:t>peak</m:t>
                                  </m:r>
                                </m:sub>
                              </m:sSub>
                            </m:e>
                          </m:d>
                        </m:oMath>
                      </a14:m>
                      <a:endParaRPr lang="en-GB" sz="1200" dirty="0"/>
                    </a:p>
                  </p:txBody>
                </p:sp>
              </mc:Choice>
              <mc:Fallback xmlns="">
                <p:sp>
                  <p:nvSpPr>
                    <p:cNvPr id="43" name="TextBox 42">
                      <a:extLst>
                        <a:ext uri="{FF2B5EF4-FFF2-40B4-BE49-F238E27FC236}">
                          <a16:creationId xmlns:a16="http://schemas.microsoft.com/office/drawing/2014/main" id="{23EC805B-0186-34A1-2971-F741D14964E7}"/>
                        </a:ext>
                      </a:extLst>
                    </p:cNvPr>
                    <p:cNvSpPr txBox="1">
                      <a:spLocks noRot="1" noChangeAspect="1" noMove="1" noResize="1" noEditPoints="1" noAdjustHandles="1" noChangeArrowheads="1" noChangeShapeType="1" noTextEdit="1"/>
                    </p:cNvSpPr>
                    <p:nvPr/>
                  </p:nvSpPr>
                  <p:spPr>
                    <a:xfrm>
                      <a:off x="2589874" y="1046073"/>
                      <a:ext cx="1438821" cy="416965"/>
                    </a:xfrm>
                    <a:prstGeom prst="roundRect">
                      <a:avLst/>
                    </a:prstGeom>
                    <a:blipFill>
                      <a:blip r:embed="rId5"/>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44" name="Group 43">
              <a:extLst>
                <a:ext uri="{FF2B5EF4-FFF2-40B4-BE49-F238E27FC236}">
                  <a16:creationId xmlns:a16="http://schemas.microsoft.com/office/drawing/2014/main" id="{50303A59-29C7-3D0E-3D3A-5B8A20753E64}"/>
                </a:ext>
              </a:extLst>
            </p:cNvPr>
            <p:cNvGrpSpPr/>
            <p:nvPr/>
          </p:nvGrpSpPr>
          <p:grpSpPr>
            <a:xfrm>
              <a:off x="1776334" y="3193156"/>
              <a:ext cx="2368946" cy="1328175"/>
              <a:chOff x="1753280" y="1010097"/>
              <a:chExt cx="2368946" cy="1328175"/>
            </a:xfrm>
          </p:grpSpPr>
          <p:sp>
            <p:nvSpPr>
              <p:cNvPr id="45" name="Arrow: Down 44">
                <a:extLst>
                  <a:ext uri="{FF2B5EF4-FFF2-40B4-BE49-F238E27FC236}">
                    <a16:creationId xmlns:a16="http://schemas.microsoft.com/office/drawing/2014/main" id="{B834C891-B211-01CC-94A3-812F452A1331}"/>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D5B09B75-42AE-2338-F7E3-E40AB2CAE1BD}"/>
                  </a:ext>
                </a:extLst>
              </p:cNvPr>
              <p:cNvGrpSpPr/>
              <p:nvPr/>
            </p:nvGrpSpPr>
            <p:grpSpPr>
              <a:xfrm>
                <a:off x="1753280" y="1554970"/>
                <a:ext cx="2368946" cy="783302"/>
                <a:chOff x="1776334" y="679736"/>
                <a:chExt cx="2368946" cy="783302"/>
              </a:xfrm>
            </p:grpSpPr>
            <p:sp>
              <p:nvSpPr>
                <p:cNvPr id="47" name="TextBox 46">
                  <a:extLst>
                    <a:ext uri="{FF2B5EF4-FFF2-40B4-BE49-F238E27FC236}">
                      <a16:creationId xmlns:a16="http://schemas.microsoft.com/office/drawing/2014/main" id="{5535251F-9672-BEA4-EFCF-5262B13FB0E8}"/>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Model </a:t>
                  </a:r>
                  <a:r>
                    <a:rPr lang="it-IT" sz="1600" dirty="0" err="1">
                      <a:solidFill>
                        <a:schemeClr val="tx1"/>
                      </a:solidFill>
                    </a:rPr>
                    <a:t>parameters</a:t>
                  </a:r>
                  <a:r>
                    <a:rPr lang="it-IT" sz="1600" dirty="0">
                      <a:solidFill>
                        <a:schemeClr val="tx1"/>
                      </a:solidFill>
                    </a:rPr>
                    <a:t> </a:t>
                  </a:r>
                  <a:r>
                    <a:rPr lang="it-IT" sz="1600" dirty="0" err="1">
                      <a:solidFill>
                        <a:schemeClr val="tx1"/>
                      </a:solidFill>
                    </a:rPr>
                    <a:t>scan</a:t>
                  </a:r>
                  <a:endParaRPr lang="en-GB" sz="1600" dirty="0">
                    <a:solidFill>
                      <a:schemeClr val="tx1"/>
                    </a:solidFill>
                  </a:endParaRPr>
                </a:p>
              </p:txBody>
            </p:sp>
            <p:sp>
              <p:nvSpPr>
                <p:cNvPr id="48" name="TextBox 47">
                  <a:extLst>
                    <a:ext uri="{FF2B5EF4-FFF2-40B4-BE49-F238E27FC236}">
                      <a16:creationId xmlns:a16="http://schemas.microsoft.com/office/drawing/2014/main" id="{2FCB6B38-345E-0DB9-2E03-F79C324F1ED3}"/>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it-IT" sz="1200" dirty="0">
                      <a:solidFill>
                        <a:schemeClr val="bg1"/>
                      </a:solidFill>
                    </a:rPr>
                    <a:t>masses</a:t>
                  </a:r>
                </a:p>
                <a:p>
                  <a:pPr algn="ctr"/>
                  <a:r>
                    <a:rPr lang="it-IT" sz="1200" dirty="0">
                      <a:solidFill>
                        <a:schemeClr val="bg1"/>
                      </a:solidFill>
                    </a:rPr>
                    <a:t>couplings</a:t>
                  </a:r>
                  <a:endParaRPr lang="en-GB" sz="1200" dirty="0">
                    <a:solidFill>
                      <a:schemeClr val="bg1"/>
                    </a:solidFill>
                  </a:endParaRPr>
                </a:p>
              </p:txBody>
            </p:sp>
          </p:grpSp>
        </p:grpSp>
        <p:grpSp>
          <p:nvGrpSpPr>
            <p:cNvPr id="37" name="Group 36">
              <a:extLst>
                <a:ext uri="{FF2B5EF4-FFF2-40B4-BE49-F238E27FC236}">
                  <a16:creationId xmlns:a16="http://schemas.microsoft.com/office/drawing/2014/main" id="{95A23E0F-14DB-4C18-DF30-D73A99707199}"/>
                </a:ext>
              </a:extLst>
            </p:cNvPr>
            <p:cNvGrpSpPr/>
            <p:nvPr/>
          </p:nvGrpSpPr>
          <p:grpSpPr>
            <a:xfrm>
              <a:off x="1776334" y="679736"/>
              <a:ext cx="2368946" cy="783302"/>
              <a:chOff x="1776334" y="679736"/>
              <a:chExt cx="2368946" cy="783302"/>
            </a:xfrm>
          </p:grpSpPr>
          <p:sp>
            <p:nvSpPr>
              <p:cNvPr id="17" name="TextBox 16">
                <a:extLst>
                  <a:ext uri="{FF2B5EF4-FFF2-40B4-BE49-F238E27FC236}">
                    <a16:creationId xmlns:a16="http://schemas.microsoft.com/office/drawing/2014/main" id="{C4F084CF-5B11-8F3C-4002-9A17CAB0CD9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err="1">
                    <a:solidFill>
                      <a:schemeClr val="tx1"/>
                    </a:solidFill>
                  </a:rPr>
                  <a:t>Particle</a:t>
                </a:r>
                <a:r>
                  <a:rPr lang="it-IT" sz="1600" dirty="0">
                    <a:solidFill>
                      <a:schemeClr val="tx1"/>
                    </a:solidFill>
                  </a:rPr>
                  <a:t> </a:t>
                </a:r>
                <a:r>
                  <a:rPr lang="en-GB" sz="1600" dirty="0">
                    <a:solidFill>
                      <a:schemeClr val="tx1"/>
                    </a:solidFill>
                  </a:rPr>
                  <a:t>physics</a:t>
                </a:r>
                <a:r>
                  <a:rPr lang="it-IT" sz="1600" dirty="0">
                    <a:solidFill>
                      <a:schemeClr val="tx1"/>
                    </a:solidFill>
                  </a:rPr>
                  <a:t> model</a:t>
                </a:r>
                <a:endParaRPr lang="en-GB" sz="1600" dirty="0">
                  <a:solidFill>
                    <a:schemeClr val="tx1"/>
                  </a:solidFill>
                </a:endParaRPr>
              </a:p>
            </p:txBody>
          </p:sp>
          <p:sp>
            <p:nvSpPr>
              <p:cNvPr id="18" name="TextBox 17">
                <a:extLst>
                  <a:ext uri="{FF2B5EF4-FFF2-40B4-BE49-F238E27FC236}">
                    <a16:creationId xmlns:a16="http://schemas.microsoft.com/office/drawing/2014/main" id="{7D8C6CC5-06A7-B282-7402-AABA20543602}"/>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it-IT" sz="1200" dirty="0">
                    <a:solidFill>
                      <a:schemeClr val="bg1"/>
                    </a:solidFill>
                  </a:rPr>
                  <a:t>thermal EFT</a:t>
                </a:r>
                <a:endParaRPr lang="en-GB" sz="1600" dirty="0">
                  <a:solidFill>
                    <a:schemeClr val="bg1"/>
                  </a:solidFill>
                </a:endParaRPr>
              </a:p>
            </p:txBody>
          </p:sp>
        </p:grpSp>
      </p:grpSp>
      <p:grpSp>
        <p:nvGrpSpPr>
          <p:cNvPr id="3" name="Group 2">
            <a:extLst>
              <a:ext uri="{FF2B5EF4-FFF2-40B4-BE49-F238E27FC236}">
                <a16:creationId xmlns:a16="http://schemas.microsoft.com/office/drawing/2014/main" id="{5AFA3BC1-61DA-1CE2-FCB7-A7711964492B}"/>
              </a:ext>
            </a:extLst>
          </p:cNvPr>
          <p:cNvGrpSpPr/>
          <p:nvPr/>
        </p:nvGrpSpPr>
        <p:grpSpPr>
          <a:xfrm>
            <a:off x="4062493" y="1427183"/>
            <a:ext cx="5517700" cy="4337554"/>
            <a:chOff x="4062493" y="4153930"/>
            <a:chExt cx="5517700" cy="4337554"/>
          </a:xfrm>
        </p:grpSpPr>
        <p:pic>
          <p:nvPicPr>
            <p:cNvPr id="5" name="Picture 4">
              <a:extLst>
                <a:ext uri="{FF2B5EF4-FFF2-40B4-BE49-F238E27FC236}">
                  <a16:creationId xmlns:a16="http://schemas.microsoft.com/office/drawing/2014/main" id="{CC214C72-387E-F66D-0646-281F79B6AE88}"/>
                </a:ext>
              </a:extLst>
            </p:cNvPr>
            <p:cNvPicPr>
              <a:picLocks noChangeAspect="1"/>
            </p:cNvPicPr>
            <p:nvPr/>
          </p:nvPicPr>
          <p:blipFill rotWithShape="1">
            <a:blip r:embed="rId6">
              <a:extLst>
                <a:ext uri="{28A0092B-C50C-407E-A947-70E740481C1C}">
                  <a14:useLocalDpi xmlns:a14="http://schemas.microsoft.com/office/drawing/2010/main" val="0"/>
                </a:ext>
              </a:extLst>
            </a:blip>
            <a:srcRect l="-4899" t="394"/>
            <a:stretch/>
          </p:blipFill>
          <p:spPr>
            <a:xfrm>
              <a:off x="5651695" y="4153930"/>
              <a:ext cx="3928498" cy="2332818"/>
            </a:xfrm>
            <a:prstGeom prst="rect">
              <a:avLst/>
            </a:prstGeom>
          </p:spPr>
        </p:pic>
        <p:cxnSp>
          <p:nvCxnSpPr>
            <p:cNvPr id="6" name="Connector: Curved 5">
              <a:extLst>
                <a:ext uri="{FF2B5EF4-FFF2-40B4-BE49-F238E27FC236}">
                  <a16:creationId xmlns:a16="http://schemas.microsoft.com/office/drawing/2014/main" id="{8F67A6FA-28AE-711A-D015-0B6EB8FC596F}"/>
                </a:ext>
              </a:extLst>
            </p:cNvPr>
            <p:cNvCxnSpPr>
              <a:cxnSpLocks/>
              <a:stCxn id="47" idx="3"/>
              <a:endCxn id="5" idx="1"/>
            </p:cNvCxnSpPr>
            <p:nvPr/>
          </p:nvCxnSpPr>
          <p:spPr>
            <a:xfrm flipV="1">
              <a:off x="4062493" y="5320339"/>
              <a:ext cx="1589202" cy="3171145"/>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9D612CE-36EA-3E02-6945-84ADD2730F70}"/>
              </a:ext>
            </a:extLst>
          </p:cNvPr>
          <p:cNvGrpSpPr/>
          <p:nvPr/>
        </p:nvGrpSpPr>
        <p:grpSpPr>
          <a:xfrm>
            <a:off x="4062493" y="3995838"/>
            <a:ext cx="5724152" cy="2599694"/>
            <a:chOff x="4062493" y="3995838"/>
            <a:chExt cx="5724152" cy="2599694"/>
          </a:xfrm>
        </p:grpSpPr>
        <p:pic>
          <p:nvPicPr>
            <p:cNvPr id="24" name="Picture 23">
              <a:extLst>
                <a:ext uri="{FF2B5EF4-FFF2-40B4-BE49-F238E27FC236}">
                  <a16:creationId xmlns:a16="http://schemas.microsoft.com/office/drawing/2014/main" id="{4153872D-ACBD-350F-A07F-E1A5EDAA6294}"/>
                </a:ext>
              </a:extLst>
            </p:cNvPr>
            <p:cNvPicPr>
              <a:picLocks noChangeAspect="1"/>
            </p:cNvPicPr>
            <p:nvPr/>
          </p:nvPicPr>
          <p:blipFill>
            <a:blip r:embed="rId7">
              <a:extLst>
                <a:ext uri="{28A0092B-C50C-407E-A947-70E740481C1C}">
                  <a14:useLocalDpi xmlns:a14="http://schemas.microsoft.com/office/drawing/2010/main" val="0"/>
                </a:ext>
              </a:extLst>
            </a:blip>
            <a:srcRect t="1388" b="1388"/>
            <a:stretch/>
          </p:blipFill>
          <p:spPr>
            <a:xfrm>
              <a:off x="5828483" y="3995838"/>
              <a:ext cx="3958162" cy="2599694"/>
            </a:xfrm>
            <a:prstGeom prst="rect">
              <a:avLst/>
            </a:prstGeom>
          </p:spPr>
        </p:pic>
        <p:cxnSp>
          <p:nvCxnSpPr>
            <p:cNvPr id="28" name="Connector: Curved 27">
              <a:extLst>
                <a:ext uri="{FF2B5EF4-FFF2-40B4-BE49-F238E27FC236}">
                  <a16:creationId xmlns:a16="http://schemas.microsoft.com/office/drawing/2014/main" id="{46482B6E-82E9-BC17-E38C-60011AD4FC0B}"/>
                </a:ext>
              </a:extLst>
            </p:cNvPr>
            <p:cNvCxnSpPr>
              <a:cxnSpLocks/>
              <a:stCxn id="47" idx="3"/>
            </p:cNvCxnSpPr>
            <p:nvPr/>
          </p:nvCxnSpPr>
          <p:spPr>
            <a:xfrm flipV="1">
              <a:off x="4062493" y="5231147"/>
              <a:ext cx="1589201" cy="533590"/>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363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A7439-0FF8-1537-D505-EDAAC90B8700}"/>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Outcome</a:t>
            </a:r>
            <a:br>
              <a:rPr lang="en-GB" sz="2000" dirty="0"/>
            </a:br>
            <a:r>
              <a:rPr lang="en-GB" sz="1400" dirty="0"/>
              <a:t>From Particle Physics to Cosmology</a:t>
            </a:r>
          </a:p>
        </p:txBody>
      </p:sp>
      <p:sp>
        <p:nvSpPr>
          <p:cNvPr id="21" name="Slide Number Placeholder 20">
            <a:extLst>
              <a:ext uri="{FF2B5EF4-FFF2-40B4-BE49-F238E27FC236}">
                <a16:creationId xmlns:a16="http://schemas.microsoft.com/office/drawing/2014/main" id="{65504EE9-465F-49C7-AB70-91B05E0C85F9}"/>
              </a:ext>
            </a:extLst>
          </p:cNvPr>
          <p:cNvSpPr>
            <a:spLocks noGrp="1"/>
          </p:cNvSpPr>
          <p:nvPr>
            <p:ph type="sldNum" sz="quarter" idx="12"/>
          </p:nvPr>
        </p:nvSpPr>
        <p:spPr/>
        <p:txBody>
          <a:bodyPr/>
          <a:lstStyle/>
          <a:p>
            <a:fld id="{6D22F896-40B5-4ADD-8801-0D06FADFA095}" type="slidenum">
              <a:rPr lang="en-US" smtClean="0"/>
              <a:t>18</a:t>
            </a:fld>
            <a:endParaRPr lang="en-US" dirty="0"/>
          </a:p>
        </p:txBody>
      </p:sp>
      <p:pic>
        <p:nvPicPr>
          <p:cNvPr id="67" name="Picture 66">
            <a:extLst>
              <a:ext uri="{FF2B5EF4-FFF2-40B4-BE49-F238E27FC236}">
                <a16:creationId xmlns:a16="http://schemas.microsoft.com/office/drawing/2014/main" id="{ED61D200-27E4-1E7B-9451-3D7B5DD3500D}"/>
              </a:ext>
            </a:extLst>
          </p:cNvPr>
          <p:cNvPicPr>
            <a:picLocks noChangeAspect="1"/>
          </p:cNvPicPr>
          <p:nvPr/>
        </p:nvPicPr>
        <p:blipFill>
          <a:blip r:embed="rId3"/>
          <a:stretch>
            <a:fillRect/>
          </a:stretch>
        </p:blipFill>
        <p:spPr>
          <a:xfrm>
            <a:off x="2257505" y="679737"/>
            <a:ext cx="240665" cy="260311"/>
          </a:xfrm>
          <a:prstGeom prst="rect">
            <a:avLst/>
          </a:prstGeom>
        </p:spPr>
      </p:pic>
      <p:grpSp>
        <p:nvGrpSpPr>
          <p:cNvPr id="49" name="Group 48">
            <a:extLst>
              <a:ext uri="{FF2B5EF4-FFF2-40B4-BE49-F238E27FC236}">
                <a16:creationId xmlns:a16="http://schemas.microsoft.com/office/drawing/2014/main" id="{6B8E3EE9-3E73-DA70-ED90-A3AE9B6A22F1}"/>
              </a:ext>
            </a:extLst>
          </p:cNvPr>
          <p:cNvGrpSpPr/>
          <p:nvPr/>
        </p:nvGrpSpPr>
        <p:grpSpPr>
          <a:xfrm>
            <a:off x="1670493" y="1552443"/>
            <a:ext cx="2392000" cy="4916089"/>
            <a:chOff x="1753280" y="679736"/>
            <a:chExt cx="2392000" cy="3841595"/>
          </a:xfrm>
        </p:grpSpPr>
        <p:pic>
          <p:nvPicPr>
            <p:cNvPr id="8" name="Picture 7">
              <a:extLst>
                <a:ext uri="{FF2B5EF4-FFF2-40B4-BE49-F238E27FC236}">
                  <a16:creationId xmlns:a16="http://schemas.microsoft.com/office/drawing/2014/main" id="{3FDF5E35-7FB8-142D-5C82-3620DCCEE101}"/>
                </a:ext>
              </a:extLst>
            </p:cNvPr>
            <p:cNvPicPr>
              <a:picLocks noChangeAspect="1"/>
            </p:cNvPicPr>
            <p:nvPr/>
          </p:nvPicPr>
          <p:blipFill>
            <a:blip r:embed="rId3"/>
            <a:stretch>
              <a:fillRect/>
            </a:stretch>
          </p:blipFill>
          <p:spPr>
            <a:xfrm>
              <a:off x="2257505" y="679737"/>
              <a:ext cx="240665" cy="260311"/>
            </a:xfrm>
            <a:prstGeom prst="rect">
              <a:avLst/>
            </a:prstGeom>
          </p:spPr>
        </p:pic>
        <p:grpSp>
          <p:nvGrpSpPr>
            <p:cNvPr id="38" name="Group 37">
              <a:extLst>
                <a:ext uri="{FF2B5EF4-FFF2-40B4-BE49-F238E27FC236}">
                  <a16:creationId xmlns:a16="http://schemas.microsoft.com/office/drawing/2014/main" id="{EF6864AA-71B8-5C6A-1D8A-9EDC0E4D8405}"/>
                </a:ext>
              </a:extLst>
            </p:cNvPr>
            <p:cNvGrpSpPr/>
            <p:nvPr/>
          </p:nvGrpSpPr>
          <p:grpSpPr>
            <a:xfrm>
              <a:off x="1753280" y="1153716"/>
              <a:ext cx="2368946" cy="1377877"/>
              <a:chOff x="1753280" y="1010097"/>
              <a:chExt cx="2368946" cy="1377877"/>
            </a:xfrm>
          </p:grpSpPr>
          <p:sp>
            <p:nvSpPr>
              <p:cNvPr id="20" name="Arrow: Down 19">
                <a:extLst>
                  <a:ext uri="{FF2B5EF4-FFF2-40B4-BE49-F238E27FC236}">
                    <a16:creationId xmlns:a16="http://schemas.microsoft.com/office/drawing/2014/main" id="{B6CB69F8-7EFC-A56A-77F1-061E7C2DB9C8}"/>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23C079A-B331-DBBB-CAEA-F7F14CB2A750}"/>
                  </a:ext>
                </a:extLst>
              </p:cNvPr>
              <p:cNvGrpSpPr/>
              <p:nvPr/>
            </p:nvGrpSpPr>
            <p:grpSpPr>
              <a:xfrm>
                <a:off x="1753280" y="1554970"/>
                <a:ext cx="2368946" cy="833004"/>
                <a:chOff x="1776334" y="679736"/>
                <a:chExt cx="2368946" cy="833004"/>
              </a:xfrm>
            </p:grpSpPr>
            <p:sp>
              <p:nvSpPr>
                <p:cNvPr id="27" name="TextBox 26">
                  <a:extLst>
                    <a:ext uri="{FF2B5EF4-FFF2-40B4-BE49-F238E27FC236}">
                      <a16:creationId xmlns:a16="http://schemas.microsoft.com/office/drawing/2014/main" id="{9A9CC0E5-0C0C-F920-FA09-D7E8729329E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PT </a:t>
                  </a:r>
                  <a:r>
                    <a:rPr lang="it-IT" sz="1600" dirty="0" err="1">
                      <a:solidFill>
                        <a:schemeClr val="tx1"/>
                      </a:solidFill>
                    </a:rPr>
                    <a:t>parameters</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43A9E1-D1D4-A298-4597-08AC7E0D26AA}"/>
                        </a:ext>
                      </a:extLst>
                    </p:cNvPr>
                    <p:cNvSpPr txBox="1"/>
                    <p:nvPr/>
                  </p:nvSpPr>
                  <p:spPr>
                    <a:xfrm>
                      <a:off x="2589874" y="1046073"/>
                      <a:ext cx="1438821" cy="466667"/>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14:m>
                        <m:oMath xmlns:m="http://schemas.openxmlformats.org/officeDocument/2006/math">
                          <m:sSub>
                            <m:sSubPr>
                              <m:ctrlPr>
                                <a:rPr lang="it-IT" sz="1200" i="1">
                                  <a:solidFill>
                                    <a:schemeClr val="bg1"/>
                                  </a:solidFill>
                                  <a:latin typeface="Cambria Math" panose="02040503050406030204" pitchFamily="18" charset="0"/>
                                </a:rPr>
                              </m:ctrlPr>
                            </m:sSubPr>
                            <m:e>
                              <m:r>
                                <a:rPr lang="it-IT" sz="1200" i="1">
                                  <a:solidFill>
                                    <a:schemeClr val="bg1"/>
                                  </a:solidFill>
                                  <a:latin typeface="Cambria Math" panose="02040503050406030204" pitchFamily="18" charset="0"/>
                                </a:rPr>
                                <m:t>𝑇</m:t>
                              </m:r>
                            </m:e>
                            <m:sub>
                              <m:r>
                                <a:rPr lang="it-IT" sz="1200" i="1">
                                  <a:solidFill>
                                    <a:schemeClr val="bg1"/>
                                  </a:solidFill>
                                  <a:latin typeface="Cambria Math" panose="02040503050406030204" pitchFamily="18" charset="0"/>
                                </a:rPr>
                                <m:t>𝑝</m:t>
                              </m:r>
                            </m:sub>
                          </m:sSub>
                        </m:oMath>
                      </a14:m>
                      <a:r>
                        <a:rPr lang="en-GB" sz="1200" dirty="0">
                          <a:solidFill>
                            <a:schemeClr val="bg1"/>
                          </a:solidFill>
                        </a:rPr>
                        <a:t>, strength </a:t>
                      </a:r>
                      <a14:m>
                        <m:oMath xmlns:m="http://schemas.openxmlformats.org/officeDocument/2006/math">
                          <m:r>
                            <a:rPr lang="en-GB" sz="1200" i="1">
                              <a:solidFill>
                                <a:schemeClr val="bg1"/>
                              </a:solidFill>
                              <a:latin typeface="Cambria Math" panose="02040503050406030204" pitchFamily="18" charset="0"/>
                            </a:rPr>
                            <m:t>𝛼</m:t>
                          </m:r>
                          <m:r>
                            <a:rPr lang="it-IT" sz="1200">
                              <a:solidFill>
                                <a:schemeClr val="bg1"/>
                              </a:solidFill>
                              <a:latin typeface="Cambria Math" panose="02040503050406030204" pitchFamily="18" charset="0"/>
                            </a:rPr>
                            <m:t>,</m:t>
                          </m:r>
                        </m:oMath>
                      </a14:m>
                      <a:endParaRPr lang="en-GB" sz="1200" dirty="0">
                        <a:solidFill>
                          <a:schemeClr val="bg1"/>
                        </a:solidFill>
                      </a:endParaRPr>
                    </a:p>
                    <a:p>
                      <a:pPr algn="ctr"/>
                      <a:r>
                        <a:rPr lang="en-GB" sz="1200" dirty="0">
                          <a:solidFill>
                            <a:schemeClr val="bg1"/>
                          </a:solidFill>
                        </a:rPr>
                        <a:t>duration </a:t>
                      </a:r>
                      <a14:m>
                        <m:oMath xmlns:m="http://schemas.openxmlformats.org/officeDocument/2006/math">
                          <m:sSup>
                            <m:sSupPr>
                              <m:ctrlPr>
                                <a:rPr lang="en-GB" sz="1200" i="1">
                                  <a:solidFill>
                                    <a:schemeClr val="bg1"/>
                                  </a:solidFill>
                                  <a:latin typeface="Cambria Math" panose="02040503050406030204" pitchFamily="18" charset="0"/>
                                </a:rPr>
                              </m:ctrlPr>
                            </m:sSupPr>
                            <m:e>
                              <m:r>
                                <a:rPr lang="en-GB" sz="1200" i="1">
                                  <a:solidFill>
                                    <a:schemeClr val="bg1"/>
                                  </a:solidFill>
                                  <a:latin typeface="Cambria Math" panose="02040503050406030204" pitchFamily="18" charset="0"/>
                                </a:rPr>
                                <m:t>𝛽</m:t>
                              </m:r>
                            </m:e>
                            <m:sup>
                              <m:r>
                                <a:rPr lang="en-GB" sz="1200" i="1">
                                  <a:solidFill>
                                    <a:schemeClr val="bg1"/>
                                  </a:solidFill>
                                  <a:latin typeface="Cambria Math" panose="02040503050406030204" pitchFamily="18" charset="0"/>
                                </a:rPr>
                                <m:t>−1</m:t>
                              </m:r>
                            </m:sup>
                          </m:sSup>
                        </m:oMath>
                      </a14:m>
                      <a:r>
                        <a:rPr lang="en-GB" sz="1200" dirty="0">
                          <a:solidFill>
                            <a:schemeClr val="bg1"/>
                          </a:solidFill>
                        </a:rPr>
                        <a:t>,…</a:t>
                      </a:r>
                    </a:p>
                  </p:txBody>
                </p:sp>
              </mc:Choice>
              <mc:Fallback xmlns="">
                <p:sp>
                  <p:nvSpPr>
                    <p:cNvPr id="36" name="TextBox 35">
                      <a:extLst>
                        <a:ext uri="{FF2B5EF4-FFF2-40B4-BE49-F238E27FC236}">
                          <a16:creationId xmlns:a16="http://schemas.microsoft.com/office/drawing/2014/main" id="{C843A9E1-D1D4-A298-4597-08AC7E0D26AA}"/>
                        </a:ext>
                      </a:extLst>
                    </p:cNvPr>
                    <p:cNvSpPr txBox="1">
                      <a:spLocks noRot="1" noChangeAspect="1" noMove="1" noResize="1" noEditPoints="1" noAdjustHandles="1" noChangeArrowheads="1" noChangeShapeType="1" noTextEdit="1"/>
                    </p:cNvSpPr>
                    <p:nvPr/>
                  </p:nvSpPr>
                  <p:spPr>
                    <a:xfrm>
                      <a:off x="2589874" y="1046073"/>
                      <a:ext cx="1438821" cy="466667"/>
                    </a:xfrm>
                    <a:prstGeom prst="roundRect">
                      <a:avLst/>
                    </a:prstGeom>
                    <a:blipFill>
                      <a:blip r:embed="rId4"/>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GB">
                          <a:noFill/>
                        </a:rPr>
                        <a:t> </a:t>
                      </a:r>
                    </a:p>
                  </p:txBody>
                </p:sp>
              </mc:Fallback>
            </mc:AlternateContent>
          </p:grpSp>
        </p:grpSp>
        <p:grpSp>
          <p:nvGrpSpPr>
            <p:cNvPr id="39" name="Group 38">
              <a:extLst>
                <a:ext uri="{FF2B5EF4-FFF2-40B4-BE49-F238E27FC236}">
                  <a16:creationId xmlns:a16="http://schemas.microsoft.com/office/drawing/2014/main" id="{25F50B92-4E3E-E621-868C-55BA69CF123C}"/>
                </a:ext>
              </a:extLst>
            </p:cNvPr>
            <p:cNvGrpSpPr/>
            <p:nvPr/>
          </p:nvGrpSpPr>
          <p:grpSpPr>
            <a:xfrm>
              <a:off x="1753280" y="2171639"/>
              <a:ext cx="2368946" cy="1328175"/>
              <a:chOff x="1753280" y="1010097"/>
              <a:chExt cx="2368946" cy="1328175"/>
            </a:xfrm>
          </p:grpSpPr>
          <p:sp>
            <p:nvSpPr>
              <p:cNvPr id="40" name="Arrow: Down 39">
                <a:extLst>
                  <a:ext uri="{FF2B5EF4-FFF2-40B4-BE49-F238E27FC236}">
                    <a16:creationId xmlns:a16="http://schemas.microsoft.com/office/drawing/2014/main" id="{1CF6FA4D-F43D-79B5-C09B-6C463AD2FA37}"/>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DE914AF6-7A7E-18C7-68F0-74E7221B81A0}"/>
                  </a:ext>
                </a:extLst>
              </p:cNvPr>
              <p:cNvGrpSpPr/>
              <p:nvPr/>
            </p:nvGrpSpPr>
            <p:grpSpPr>
              <a:xfrm>
                <a:off x="1753280" y="1554970"/>
                <a:ext cx="2368946" cy="783302"/>
                <a:chOff x="1776334" y="679736"/>
                <a:chExt cx="2368946" cy="783302"/>
              </a:xfrm>
            </p:grpSpPr>
            <p:sp>
              <p:nvSpPr>
                <p:cNvPr id="42" name="TextBox 41">
                  <a:extLst>
                    <a:ext uri="{FF2B5EF4-FFF2-40B4-BE49-F238E27FC236}">
                      <a16:creationId xmlns:a16="http://schemas.microsoft.com/office/drawing/2014/main" id="{807100D1-0B36-A773-3090-6E668E391CE3}"/>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GW </a:t>
                  </a:r>
                  <a:r>
                    <a:rPr lang="it-IT" sz="1600" dirty="0" err="1">
                      <a:solidFill>
                        <a:schemeClr val="tx1"/>
                      </a:solidFill>
                    </a:rPr>
                    <a:t>spectrum</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3EC805B-0186-34A1-2971-F741D14964E7}"/>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0" bIns="0" rtlCol="0" anchor="ctr" anchorCtr="0">
                      <a:noAutofit/>
                    </a:bodyPr>
                    <a:lstStyle/>
                    <a:p>
                      <a:pPr lvl="0" algn="ctr" defTabSz="533400">
                        <a:lnSpc>
                          <a:spcPct val="90000"/>
                        </a:lnSpc>
                        <a:spcBef>
                          <a:spcPct val="0"/>
                        </a:spcBef>
                        <a:spcAft>
                          <a:spcPct val="35000"/>
                        </a:spcAft>
                      </a:pPr>
                      <a:r>
                        <a:rPr lang="it-IT" sz="1200" dirty="0"/>
                        <a:t> </a:t>
                      </a:r>
                      <a14:m>
                        <m:oMath xmlns:m="http://schemas.openxmlformats.org/officeDocument/2006/math">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h</m:t>
                              </m:r>
                            </m:e>
                            <m:sup>
                              <m:r>
                                <a:rPr lang="it-IT" sz="1200" b="0" i="1" smtClean="0">
                                  <a:latin typeface="Cambria Math" panose="02040503050406030204" pitchFamily="18" charset="0"/>
                                </a:rPr>
                                <m:t>2</m:t>
                              </m:r>
                            </m:sup>
                          </m:sSup>
                          <m:sSub>
                            <m:sSubPr>
                              <m:ctrlPr>
                                <a:rPr lang="it-IT" sz="1200" b="0" i="1" smtClean="0">
                                  <a:latin typeface="Cambria Math" panose="02040503050406030204" pitchFamily="18" charset="0"/>
                                </a:rPr>
                              </m:ctrlPr>
                            </m:sSubPr>
                            <m:e>
                              <m:r>
                                <m:rPr>
                                  <m:sty m:val="p"/>
                                </m:rPr>
                                <a:rPr lang="it-IT" sz="1200" b="0" i="0" smtClean="0">
                                  <a:latin typeface="Cambria Math" panose="02040503050406030204" pitchFamily="18" charset="0"/>
                                </a:rPr>
                                <m:t>Ω</m:t>
                              </m:r>
                            </m:e>
                            <m:sub>
                              <m:r>
                                <a:rPr lang="it-IT" sz="1200" b="0" i="1" smtClean="0">
                                  <a:latin typeface="Cambria Math" panose="02040503050406030204" pitchFamily="18" charset="0"/>
                                </a:rPr>
                                <m:t>𝐺𝑊</m:t>
                              </m:r>
                            </m:sub>
                          </m:sSub>
                          <m:d>
                            <m:dPr>
                              <m:ctrlPr>
                                <a:rPr lang="it-IT" sz="1200" b="0" i="1" smtClean="0">
                                  <a:latin typeface="Cambria Math" panose="02040503050406030204" pitchFamily="18" charset="0"/>
                                </a:rPr>
                              </m:ctrlPr>
                            </m:dPr>
                            <m:e>
                              <m:sSub>
                                <m:sSubPr>
                                  <m:ctrlPr>
                                    <a:rPr lang="it-IT" sz="1200" b="0" i="1" smtClean="0">
                                      <a:latin typeface="Cambria Math" panose="02040503050406030204" pitchFamily="18" charset="0"/>
                                    </a:rPr>
                                  </m:ctrlPr>
                                </m:sSubPr>
                                <m:e>
                                  <m:r>
                                    <a:rPr lang="it-IT" sz="1200" b="0" i="1" smtClean="0">
                                      <a:latin typeface="Cambria Math" panose="02040503050406030204" pitchFamily="18" charset="0"/>
                                    </a:rPr>
                                    <m:t>𝑓</m:t>
                                  </m:r>
                                </m:e>
                                <m:sub>
                                  <m:r>
                                    <m:rPr>
                                      <m:nor/>
                                    </m:rPr>
                                    <a:rPr lang="it-IT" sz="1200" b="0" i="0" smtClean="0">
                                      <a:latin typeface="Cambria Math" panose="02040503050406030204" pitchFamily="18" charset="0"/>
                                    </a:rPr>
                                    <m:t>peak</m:t>
                                  </m:r>
                                </m:sub>
                              </m:sSub>
                            </m:e>
                          </m:d>
                        </m:oMath>
                      </a14:m>
                      <a:endParaRPr lang="en-GB" sz="1200" dirty="0"/>
                    </a:p>
                  </p:txBody>
                </p:sp>
              </mc:Choice>
              <mc:Fallback xmlns="">
                <p:sp>
                  <p:nvSpPr>
                    <p:cNvPr id="43" name="TextBox 42">
                      <a:extLst>
                        <a:ext uri="{FF2B5EF4-FFF2-40B4-BE49-F238E27FC236}">
                          <a16:creationId xmlns:a16="http://schemas.microsoft.com/office/drawing/2014/main" id="{23EC805B-0186-34A1-2971-F741D14964E7}"/>
                        </a:ext>
                      </a:extLst>
                    </p:cNvPr>
                    <p:cNvSpPr txBox="1">
                      <a:spLocks noRot="1" noChangeAspect="1" noMove="1" noResize="1" noEditPoints="1" noAdjustHandles="1" noChangeArrowheads="1" noChangeShapeType="1" noTextEdit="1"/>
                    </p:cNvSpPr>
                    <p:nvPr/>
                  </p:nvSpPr>
                  <p:spPr>
                    <a:xfrm>
                      <a:off x="2589874" y="1046073"/>
                      <a:ext cx="1438821" cy="416965"/>
                    </a:xfrm>
                    <a:prstGeom prst="roundRect">
                      <a:avLst/>
                    </a:prstGeom>
                    <a:blipFill>
                      <a:blip r:embed="rId8"/>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GB">
                          <a:noFill/>
                        </a:rPr>
                        <a:t> </a:t>
                      </a:r>
                    </a:p>
                  </p:txBody>
                </p:sp>
              </mc:Fallback>
            </mc:AlternateContent>
          </p:grpSp>
        </p:grpSp>
        <p:grpSp>
          <p:nvGrpSpPr>
            <p:cNvPr id="44" name="Group 43">
              <a:extLst>
                <a:ext uri="{FF2B5EF4-FFF2-40B4-BE49-F238E27FC236}">
                  <a16:creationId xmlns:a16="http://schemas.microsoft.com/office/drawing/2014/main" id="{50303A59-29C7-3D0E-3D3A-5B8A20753E64}"/>
                </a:ext>
              </a:extLst>
            </p:cNvPr>
            <p:cNvGrpSpPr/>
            <p:nvPr/>
          </p:nvGrpSpPr>
          <p:grpSpPr>
            <a:xfrm>
              <a:off x="1776334" y="3193156"/>
              <a:ext cx="2368946" cy="1328175"/>
              <a:chOff x="1753280" y="1010097"/>
              <a:chExt cx="2368946" cy="1328175"/>
            </a:xfrm>
          </p:grpSpPr>
          <p:sp>
            <p:nvSpPr>
              <p:cNvPr id="45" name="Arrow: Down 44">
                <a:extLst>
                  <a:ext uri="{FF2B5EF4-FFF2-40B4-BE49-F238E27FC236}">
                    <a16:creationId xmlns:a16="http://schemas.microsoft.com/office/drawing/2014/main" id="{B834C891-B211-01CC-94A3-812F452A1331}"/>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D5B09B75-42AE-2338-F7E3-E40AB2CAE1BD}"/>
                  </a:ext>
                </a:extLst>
              </p:cNvPr>
              <p:cNvGrpSpPr/>
              <p:nvPr/>
            </p:nvGrpSpPr>
            <p:grpSpPr>
              <a:xfrm>
                <a:off x="1753280" y="1554970"/>
                <a:ext cx="2368946" cy="783302"/>
                <a:chOff x="1776334" y="679736"/>
                <a:chExt cx="2368946" cy="783302"/>
              </a:xfrm>
            </p:grpSpPr>
            <p:sp>
              <p:nvSpPr>
                <p:cNvPr id="47" name="TextBox 46">
                  <a:extLst>
                    <a:ext uri="{FF2B5EF4-FFF2-40B4-BE49-F238E27FC236}">
                      <a16:creationId xmlns:a16="http://schemas.microsoft.com/office/drawing/2014/main" id="{5535251F-9672-BEA4-EFCF-5262B13FB0E8}"/>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Model </a:t>
                  </a:r>
                  <a:r>
                    <a:rPr lang="it-IT" sz="1600" dirty="0" err="1">
                      <a:solidFill>
                        <a:schemeClr val="tx1"/>
                      </a:solidFill>
                    </a:rPr>
                    <a:t>parameters</a:t>
                  </a:r>
                  <a:r>
                    <a:rPr lang="it-IT" sz="1600" dirty="0">
                      <a:solidFill>
                        <a:schemeClr val="tx1"/>
                      </a:solidFill>
                    </a:rPr>
                    <a:t> </a:t>
                  </a:r>
                  <a:r>
                    <a:rPr lang="it-IT" sz="1600" dirty="0" err="1">
                      <a:solidFill>
                        <a:schemeClr val="tx1"/>
                      </a:solidFill>
                    </a:rPr>
                    <a:t>scan</a:t>
                  </a:r>
                  <a:endParaRPr lang="en-GB" sz="1600" dirty="0">
                    <a:solidFill>
                      <a:schemeClr val="tx1"/>
                    </a:solidFill>
                  </a:endParaRPr>
                </a:p>
              </p:txBody>
            </p:sp>
            <p:sp>
              <p:nvSpPr>
                <p:cNvPr id="48" name="TextBox 47">
                  <a:extLst>
                    <a:ext uri="{FF2B5EF4-FFF2-40B4-BE49-F238E27FC236}">
                      <a16:creationId xmlns:a16="http://schemas.microsoft.com/office/drawing/2014/main" id="{2FCB6B38-345E-0DB9-2E03-F79C324F1ED3}"/>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it-IT" sz="1200" dirty="0">
                      <a:solidFill>
                        <a:schemeClr val="bg1"/>
                      </a:solidFill>
                    </a:rPr>
                    <a:t>masses</a:t>
                  </a:r>
                </a:p>
                <a:p>
                  <a:pPr algn="ctr"/>
                  <a:r>
                    <a:rPr lang="it-IT" sz="1200" dirty="0">
                      <a:solidFill>
                        <a:schemeClr val="bg1"/>
                      </a:solidFill>
                    </a:rPr>
                    <a:t>couplings</a:t>
                  </a:r>
                  <a:endParaRPr lang="en-GB" sz="1200" dirty="0">
                    <a:solidFill>
                      <a:schemeClr val="bg1"/>
                    </a:solidFill>
                  </a:endParaRPr>
                </a:p>
              </p:txBody>
            </p:sp>
          </p:grpSp>
        </p:grpSp>
        <p:grpSp>
          <p:nvGrpSpPr>
            <p:cNvPr id="37" name="Group 36">
              <a:extLst>
                <a:ext uri="{FF2B5EF4-FFF2-40B4-BE49-F238E27FC236}">
                  <a16:creationId xmlns:a16="http://schemas.microsoft.com/office/drawing/2014/main" id="{95A23E0F-14DB-4C18-DF30-D73A99707199}"/>
                </a:ext>
              </a:extLst>
            </p:cNvPr>
            <p:cNvGrpSpPr/>
            <p:nvPr/>
          </p:nvGrpSpPr>
          <p:grpSpPr>
            <a:xfrm>
              <a:off x="1776334" y="679736"/>
              <a:ext cx="2368946" cy="783302"/>
              <a:chOff x="1776334" y="679736"/>
              <a:chExt cx="2368946" cy="783302"/>
            </a:xfrm>
          </p:grpSpPr>
          <p:sp>
            <p:nvSpPr>
              <p:cNvPr id="17" name="TextBox 16">
                <a:extLst>
                  <a:ext uri="{FF2B5EF4-FFF2-40B4-BE49-F238E27FC236}">
                    <a16:creationId xmlns:a16="http://schemas.microsoft.com/office/drawing/2014/main" id="{C4F084CF-5B11-8F3C-4002-9A17CAB0CD9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err="1">
                    <a:solidFill>
                      <a:schemeClr val="tx1"/>
                    </a:solidFill>
                  </a:rPr>
                  <a:t>Particle</a:t>
                </a:r>
                <a:r>
                  <a:rPr lang="it-IT" sz="1600" dirty="0">
                    <a:solidFill>
                      <a:schemeClr val="tx1"/>
                    </a:solidFill>
                  </a:rPr>
                  <a:t> </a:t>
                </a:r>
                <a:r>
                  <a:rPr lang="en-GB" sz="1600" dirty="0">
                    <a:solidFill>
                      <a:schemeClr val="tx1"/>
                    </a:solidFill>
                  </a:rPr>
                  <a:t>physics</a:t>
                </a:r>
                <a:r>
                  <a:rPr lang="it-IT" sz="1600" dirty="0">
                    <a:solidFill>
                      <a:schemeClr val="tx1"/>
                    </a:solidFill>
                  </a:rPr>
                  <a:t> model</a:t>
                </a:r>
                <a:endParaRPr lang="en-GB" sz="1600" dirty="0">
                  <a:solidFill>
                    <a:schemeClr val="tx1"/>
                  </a:solidFill>
                </a:endParaRPr>
              </a:p>
            </p:txBody>
          </p:sp>
          <p:sp>
            <p:nvSpPr>
              <p:cNvPr id="18" name="TextBox 17">
                <a:extLst>
                  <a:ext uri="{FF2B5EF4-FFF2-40B4-BE49-F238E27FC236}">
                    <a16:creationId xmlns:a16="http://schemas.microsoft.com/office/drawing/2014/main" id="{7D8C6CC5-06A7-B282-7402-AABA20543602}"/>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it-IT" sz="1200" dirty="0">
                    <a:solidFill>
                      <a:schemeClr val="bg1"/>
                    </a:solidFill>
                  </a:rPr>
                  <a:t>thermal EFT</a:t>
                </a:r>
                <a:endParaRPr lang="en-GB" sz="1600" dirty="0">
                  <a:solidFill>
                    <a:schemeClr val="bg1"/>
                  </a:solidFill>
                </a:endParaRPr>
              </a:p>
            </p:txBody>
          </p:sp>
        </p:grpSp>
      </p:grpSp>
      <p:sp>
        <p:nvSpPr>
          <p:cNvPr id="7" name="TextBox 6">
            <a:extLst>
              <a:ext uri="{FF2B5EF4-FFF2-40B4-BE49-F238E27FC236}">
                <a16:creationId xmlns:a16="http://schemas.microsoft.com/office/drawing/2014/main" id="{E12955DB-E61D-2446-B31B-1F884582F092}"/>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GW Production |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Outcome</a:t>
            </a:r>
          </a:p>
        </p:txBody>
      </p:sp>
      <p:grpSp>
        <p:nvGrpSpPr>
          <p:cNvPr id="9" name="Group 8">
            <a:extLst>
              <a:ext uri="{FF2B5EF4-FFF2-40B4-BE49-F238E27FC236}">
                <a16:creationId xmlns:a16="http://schemas.microsoft.com/office/drawing/2014/main" id="{D471E7C1-63CC-7B9E-04F7-9C7680B9B8FB}"/>
              </a:ext>
            </a:extLst>
          </p:cNvPr>
          <p:cNvGrpSpPr/>
          <p:nvPr/>
        </p:nvGrpSpPr>
        <p:grpSpPr>
          <a:xfrm>
            <a:off x="4062493" y="1473200"/>
            <a:ext cx="6786085" cy="4291537"/>
            <a:chOff x="4062493" y="1473200"/>
            <a:chExt cx="6786085" cy="4291537"/>
          </a:xfrm>
        </p:grpSpPr>
        <p:grpSp>
          <p:nvGrpSpPr>
            <p:cNvPr id="3" name="Group 2">
              <a:extLst>
                <a:ext uri="{FF2B5EF4-FFF2-40B4-BE49-F238E27FC236}">
                  <a16:creationId xmlns:a16="http://schemas.microsoft.com/office/drawing/2014/main" id="{73521F22-E2CC-44AD-1336-B06C8E2F3856}"/>
                </a:ext>
              </a:extLst>
            </p:cNvPr>
            <p:cNvGrpSpPr/>
            <p:nvPr/>
          </p:nvGrpSpPr>
          <p:grpSpPr>
            <a:xfrm>
              <a:off x="4062493" y="1473200"/>
              <a:ext cx="6786085" cy="4291537"/>
              <a:chOff x="4062493" y="1473200"/>
              <a:chExt cx="6786085" cy="4291537"/>
            </a:xfrm>
          </p:grpSpPr>
          <p:pic>
            <p:nvPicPr>
              <p:cNvPr id="5" name="Picture 4">
                <a:extLst>
                  <a:ext uri="{FF2B5EF4-FFF2-40B4-BE49-F238E27FC236}">
                    <a16:creationId xmlns:a16="http://schemas.microsoft.com/office/drawing/2014/main" id="{4AE678A0-16DF-F047-E095-FB5466E887BD}"/>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4650" t="-944" r="-237" b="-1087"/>
              <a:stretch/>
            </p:blipFill>
            <p:spPr>
              <a:xfrm>
                <a:off x="5637764" y="1473200"/>
                <a:ext cx="5210814" cy="3191315"/>
              </a:xfrm>
              <a:prstGeom prst="rect">
                <a:avLst/>
              </a:prstGeom>
            </p:spPr>
          </p:pic>
          <p:cxnSp>
            <p:nvCxnSpPr>
              <p:cNvPr id="6" name="Connector: Curved 5">
                <a:extLst>
                  <a:ext uri="{FF2B5EF4-FFF2-40B4-BE49-F238E27FC236}">
                    <a16:creationId xmlns:a16="http://schemas.microsoft.com/office/drawing/2014/main" id="{975256A0-611F-F639-513D-4FB970F55DB6}"/>
                  </a:ext>
                </a:extLst>
              </p:cNvPr>
              <p:cNvCxnSpPr>
                <a:cxnSpLocks/>
                <a:stCxn id="47" idx="3"/>
                <a:endCxn id="5" idx="1"/>
              </p:cNvCxnSpPr>
              <p:nvPr/>
            </p:nvCxnSpPr>
            <p:spPr>
              <a:xfrm flipV="1">
                <a:off x="4062493" y="3068858"/>
                <a:ext cx="1575271" cy="2695879"/>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889B0E19-6804-B02F-BF36-B7B857E15A9D}"/>
                </a:ext>
              </a:extLst>
            </p:cNvPr>
            <p:cNvSpPr txBox="1"/>
            <p:nvPr/>
          </p:nvSpPr>
          <p:spPr>
            <a:xfrm>
              <a:off x="8189647" y="4362800"/>
              <a:ext cx="754380" cy="246221"/>
            </a:xfrm>
            <a:prstGeom prst="rect">
              <a:avLst/>
            </a:prstGeom>
            <a:noFill/>
          </p:spPr>
          <p:txBody>
            <a:bodyPr wrap="square" rtlCol="0">
              <a:spAutoFit/>
            </a:bodyPr>
            <a:lstStyle/>
            <a:p>
              <a:r>
                <a:rPr lang="it-IT" sz="1000" dirty="0">
                  <a:solidFill>
                    <a:srgbClr val="3D3D3D"/>
                  </a:solidFill>
                </a:rPr>
                <a:t>(GeV)</a:t>
              </a:r>
              <a:endParaRPr lang="en-GB" sz="1000" dirty="0">
                <a:solidFill>
                  <a:srgbClr val="3D3D3D"/>
                </a:solidFill>
              </a:endParaRP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1AAC551-438C-17FC-D1E9-64FBF2AFD7E0}"/>
                  </a:ext>
                </a:extLst>
              </p:cNvPr>
              <p:cNvSpPr txBox="1"/>
              <p:nvPr/>
            </p:nvSpPr>
            <p:spPr>
              <a:xfrm>
                <a:off x="7693571" y="5078757"/>
                <a:ext cx="3238500" cy="776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it-IT" sz="1700" b="0" i="1" smtClean="0">
                              <a:latin typeface="Cambria Math" panose="02040503050406030204" pitchFamily="18" charset="0"/>
                            </a:rPr>
                          </m:ctrlPr>
                        </m:boxPr>
                        <m:e>
                          <m:sSub>
                            <m:sSubPr>
                              <m:ctrlPr>
                                <a:rPr lang="it-IT" sz="1700" i="1">
                                  <a:latin typeface="Cambria Math" panose="02040503050406030204" pitchFamily="18" charset="0"/>
                                </a:rPr>
                              </m:ctrlPr>
                            </m:sSubPr>
                            <m:e>
                              <m:r>
                                <a:rPr lang="it-IT" sz="1700" i="1">
                                  <a:latin typeface="Cambria Math" panose="02040503050406030204" pitchFamily="18" charset="0"/>
                                </a:rPr>
                                <m:t>𝜅</m:t>
                              </m:r>
                            </m:e>
                            <m:sub>
                              <m:r>
                                <a:rPr lang="it-IT" sz="1700" i="1">
                                  <a:latin typeface="Cambria Math" panose="02040503050406030204" pitchFamily="18" charset="0"/>
                                </a:rPr>
                                <m:t>𝜆</m:t>
                              </m:r>
                            </m:sub>
                          </m:sSub>
                          <m:r>
                            <a:rPr lang="it-IT" sz="1700" i="1">
                              <a:latin typeface="Cambria Math" panose="02040503050406030204" pitchFamily="18" charset="0"/>
                            </a:rPr>
                            <m:t>≡</m:t>
                          </m:r>
                          <m:f>
                            <m:fPr>
                              <m:ctrlPr>
                                <a:rPr lang="it-IT" sz="1700" i="1">
                                  <a:latin typeface="Cambria Math" panose="02040503050406030204" pitchFamily="18" charset="0"/>
                                </a:rPr>
                              </m:ctrlPr>
                            </m:fPr>
                            <m:num>
                              <m:sSubSup>
                                <m:sSubSupPr>
                                  <m:ctrlPr>
                                    <a:rPr lang="it-IT" sz="1700" i="1">
                                      <a:latin typeface="Cambria Math" panose="02040503050406030204" pitchFamily="18" charset="0"/>
                                    </a:rPr>
                                  </m:ctrlPr>
                                </m:sSubSupPr>
                                <m:e>
                                  <m:r>
                                    <a:rPr lang="it-IT" sz="1700" i="1">
                                      <a:latin typeface="Cambria Math" panose="02040503050406030204" pitchFamily="18" charset="0"/>
                                    </a:rPr>
                                    <m:t>𝜆</m:t>
                                  </m:r>
                                </m:e>
                                <m:sub>
                                  <m:r>
                                    <a:rPr lang="it-IT" sz="1700" i="1">
                                      <a:latin typeface="Cambria Math" panose="02040503050406030204" pitchFamily="18" charset="0"/>
                                    </a:rPr>
                                    <m:t>hhh</m:t>
                                  </m:r>
                                </m:sub>
                                <m:sup>
                                  <m:r>
                                    <a:rPr lang="it-IT" sz="1700" i="1">
                                      <a:latin typeface="Cambria Math" panose="02040503050406030204" pitchFamily="18" charset="0"/>
                                    </a:rPr>
                                    <m:t>𝐵𝑆𝑀</m:t>
                                  </m:r>
                                </m:sup>
                              </m:sSubSup>
                            </m:num>
                            <m:den>
                              <m:sSubSup>
                                <m:sSubSupPr>
                                  <m:ctrlPr>
                                    <a:rPr lang="it-IT" sz="1700" i="1">
                                      <a:latin typeface="Cambria Math" panose="02040503050406030204" pitchFamily="18" charset="0"/>
                                    </a:rPr>
                                  </m:ctrlPr>
                                </m:sSubSupPr>
                                <m:e>
                                  <m:r>
                                    <a:rPr lang="it-IT" sz="1700" i="1">
                                      <a:latin typeface="Cambria Math" panose="02040503050406030204" pitchFamily="18" charset="0"/>
                                    </a:rPr>
                                    <m:t>𝜆</m:t>
                                  </m:r>
                                </m:e>
                                <m:sub>
                                  <m:r>
                                    <a:rPr lang="it-IT" sz="1700" i="1">
                                      <a:latin typeface="Cambria Math" panose="02040503050406030204" pitchFamily="18" charset="0"/>
                                    </a:rPr>
                                    <m:t>hhh</m:t>
                                  </m:r>
                                </m:sub>
                                <m:sup>
                                  <m:r>
                                    <a:rPr lang="it-IT" sz="1700" i="1">
                                      <a:latin typeface="Cambria Math" panose="02040503050406030204" pitchFamily="18" charset="0"/>
                                    </a:rPr>
                                    <m:t>𝑆𝑀</m:t>
                                  </m:r>
                                </m:sup>
                              </m:sSubSup>
                            </m:den>
                          </m:f>
                          <m:r>
                            <a:rPr lang="it-IT" sz="1700" i="1">
                              <a:latin typeface="Cambria Math" panose="02040503050406030204" pitchFamily="18" charset="0"/>
                            </a:rPr>
                            <m:t>=1+</m:t>
                          </m:r>
                          <m:f>
                            <m:fPr>
                              <m:ctrlPr>
                                <a:rPr lang="it-IT" sz="1700" i="1">
                                  <a:latin typeface="Cambria Math" panose="02040503050406030204" pitchFamily="18" charset="0"/>
                                </a:rPr>
                              </m:ctrlPr>
                            </m:fPr>
                            <m:num>
                              <m:sSubSup>
                                <m:sSubSupPr>
                                  <m:ctrlPr>
                                    <a:rPr lang="it-IT" sz="1700" i="1">
                                      <a:latin typeface="Cambria Math" panose="02040503050406030204" pitchFamily="18" charset="0"/>
                                    </a:rPr>
                                  </m:ctrlPr>
                                </m:sSubSupPr>
                                <m:e>
                                  <m:r>
                                    <a:rPr lang="it-IT" sz="1700" i="1">
                                      <a:latin typeface="Cambria Math" panose="02040503050406030204" pitchFamily="18" charset="0"/>
                                    </a:rPr>
                                    <m:t>𝜆</m:t>
                                  </m:r>
                                </m:e>
                                <m:sub>
                                  <m:r>
                                    <a:rPr lang="it-IT" sz="1700" i="1">
                                      <a:latin typeface="Cambria Math" panose="02040503050406030204" pitchFamily="18" charset="0"/>
                                    </a:rPr>
                                    <m:t>hhh</m:t>
                                  </m:r>
                                </m:sub>
                                <m:sup>
                                  <m:r>
                                    <a:rPr lang="it-IT" sz="1700" i="1">
                                      <a:latin typeface="Cambria Math" panose="02040503050406030204" pitchFamily="18" charset="0"/>
                                    </a:rPr>
                                    <m:t>𝐿𝑄</m:t>
                                  </m:r>
                                </m:sup>
                              </m:sSubSup>
                            </m:num>
                            <m:den>
                              <m:sSubSup>
                                <m:sSubSupPr>
                                  <m:ctrlPr>
                                    <a:rPr lang="it-IT" sz="1700" i="1">
                                      <a:latin typeface="Cambria Math" panose="02040503050406030204" pitchFamily="18" charset="0"/>
                                    </a:rPr>
                                  </m:ctrlPr>
                                </m:sSubSupPr>
                                <m:e>
                                  <m:r>
                                    <a:rPr lang="it-IT" sz="1700" i="1">
                                      <a:latin typeface="Cambria Math" panose="02040503050406030204" pitchFamily="18" charset="0"/>
                                    </a:rPr>
                                    <m:t>𝜆</m:t>
                                  </m:r>
                                </m:e>
                                <m:sub>
                                  <m:r>
                                    <a:rPr lang="it-IT" sz="1700" i="1">
                                      <a:latin typeface="Cambria Math" panose="02040503050406030204" pitchFamily="18" charset="0"/>
                                    </a:rPr>
                                    <m:t>hhh</m:t>
                                  </m:r>
                                </m:sub>
                                <m:sup>
                                  <m:d>
                                    <m:dPr>
                                      <m:ctrlPr>
                                        <a:rPr lang="it-IT" sz="1700" i="1">
                                          <a:latin typeface="Cambria Math" panose="02040503050406030204" pitchFamily="18" charset="0"/>
                                        </a:rPr>
                                      </m:ctrlPr>
                                    </m:dPr>
                                    <m:e>
                                      <m:r>
                                        <a:rPr lang="it-IT" sz="1700" i="1">
                                          <a:latin typeface="Cambria Math" panose="02040503050406030204" pitchFamily="18" charset="0"/>
                                        </a:rPr>
                                        <m:t>0</m:t>
                                      </m:r>
                                    </m:e>
                                  </m:d>
                                </m:sup>
                              </m:sSubSup>
                              <m:r>
                                <a:rPr lang="it-IT" sz="1700" b="0" i="1" smtClean="0">
                                  <a:latin typeface="Cambria Math" panose="02040503050406030204" pitchFamily="18" charset="0"/>
                                </a:rPr>
                                <m:t>+</m:t>
                              </m:r>
                              <m:sSubSup>
                                <m:sSubSupPr>
                                  <m:ctrlPr>
                                    <a:rPr lang="it-IT" sz="1700" i="1">
                                      <a:latin typeface="Cambria Math" panose="02040503050406030204" pitchFamily="18" charset="0"/>
                                    </a:rPr>
                                  </m:ctrlPr>
                                </m:sSubSupPr>
                                <m:e>
                                  <m:r>
                                    <a:rPr lang="it-IT" sz="1700" i="1">
                                      <a:latin typeface="Cambria Math" panose="02040503050406030204" pitchFamily="18" charset="0"/>
                                    </a:rPr>
                                    <m:t>𝜆</m:t>
                                  </m:r>
                                </m:e>
                                <m:sub>
                                  <m:r>
                                    <a:rPr lang="it-IT" sz="1700" i="1">
                                      <a:latin typeface="Cambria Math" panose="02040503050406030204" pitchFamily="18" charset="0"/>
                                    </a:rPr>
                                    <m:t>hhh</m:t>
                                  </m:r>
                                </m:sub>
                                <m:sup>
                                  <m:r>
                                    <a:rPr lang="it-IT" sz="1700" i="1">
                                      <a:latin typeface="Cambria Math" panose="02040503050406030204" pitchFamily="18" charset="0"/>
                                    </a:rPr>
                                    <m:t>𝑡</m:t>
                                  </m:r>
                                </m:sup>
                              </m:sSubSup>
                            </m:den>
                          </m:f>
                        </m:e>
                      </m:box>
                    </m:oMath>
                  </m:oMathPara>
                </a14:m>
                <a:endParaRPr lang="it-IT" sz="1700" b="0" dirty="0"/>
              </a:p>
            </p:txBody>
          </p:sp>
        </mc:Choice>
        <mc:Fallback xmlns="">
          <p:sp>
            <p:nvSpPr>
              <p:cNvPr id="10" name="TextBox 9">
                <a:extLst>
                  <a:ext uri="{FF2B5EF4-FFF2-40B4-BE49-F238E27FC236}">
                    <a16:creationId xmlns:a16="http://schemas.microsoft.com/office/drawing/2014/main" id="{D1AAC551-438C-17FC-D1E9-64FBF2AFD7E0}"/>
                  </a:ext>
                </a:extLst>
              </p:cNvPr>
              <p:cNvSpPr txBox="1">
                <a:spLocks noRot="1" noChangeAspect="1" noMove="1" noResize="1" noEditPoints="1" noAdjustHandles="1" noChangeArrowheads="1" noChangeShapeType="1" noTextEdit="1"/>
              </p:cNvSpPr>
              <p:nvPr/>
            </p:nvSpPr>
            <p:spPr>
              <a:xfrm>
                <a:off x="7693571" y="5078757"/>
                <a:ext cx="3238500" cy="776879"/>
              </a:xfrm>
              <a:prstGeom prst="rect">
                <a:avLst/>
              </a:prstGeom>
              <a:blipFill>
                <a:blip r:embed="rId11"/>
                <a:stretch>
                  <a:fillRect/>
                </a:stretch>
              </a:blipFill>
            </p:spPr>
            <p:txBody>
              <a:bodyPr/>
              <a:lstStyle/>
              <a:p>
                <a:r>
                  <a:rPr lang="en-GB">
                    <a:noFill/>
                  </a:rPr>
                  <a:t> </a:t>
                </a:r>
              </a:p>
            </p:txBody>
          </p:sp>
        </mc:Fallback>
      </mc:AlternateContent>
      <p:grpSp>
        <p:nvGrpSpPr>
          <p:cNvPr id="25" name="Group 24">
            <a:extLst>
              <a:ext uri="{FF2B5EF4-FFF2-40B4-BE49-F238E27FC236}">
                <a16:creationId xmlns:a16="http://schemas.microsoft.com/office/drawing/2014/main" id="{0581E966-92D9-DB03-4C53-56B0D61C584A}"/>
              </a:ext>
            </a:extLst>
          </p:cNvPr>
          <p:cNvGrpSpPr/>
          <p:nvPr/>
        </p:nvGrpSpPr>
        <p:grpSpPr>
          <a:xfrm rot="19800000" flipH="1">
            <a:off x="5693824" y="4810317"/>
            <a:ext cx="1451898" cy="1025526"/>
            <a:chOff x="9067227" y="2061525"/>
            <a:chExt cx="2736420" cy="1932834"/>
          </a:xfrm>
        </p:grpSpPr>
        <p:grpSp>
          <p:nvGrpSpPr>
            <p:cNvPr id="29" name="Group 28">
              <a:extLst>
                <a:ext uri="{FF2B5EF4-FFF2-40B4-BE49-F238E27FC236}">
                  <a16:creationId xmlns:a16="http://schemas.microsoft.com/office/drawing/2014/main" id="{EF42CBB2-FCC5-0E43-B802-718967008CD7}"/>
                </a:ext>
              </a:extLst>
            </p:cNvPr>
            <p:cNvGrpSpPr/>
            <p:nvPr/>
          </p:nvGrpSpPr>
          <p:grpSpPr>
            <a:xfrm>
              <a:off x="9431005" y="2352690"/>
              <a:ext cx="1936566" cy="1641669"/>
              <a:chOff x="2974498" y="2338403"/>
              <a:chExt cx="1936566" cy="1641669"/>
            </a:xfrm>
          </p:grpSpPr>
          <p:cxnSp>
            <p:nvCxnSpPr>
              <p:cNvPr id="33" name="Straight Connector 32">
                <a:extLst>
                  <a:ext uri="{FF2B5EF4-FFF2-40B4-BE49-F238E27FC236}">
                    <a16:creationId xmlns:a16="http://schemas.microsoft.com/office/drawing/2014/main" id="{20A292D5-7F1B-C1BC-0B8D-C5EACC11DCFE}"/>
                  </a:ext>
                </a:extLst>
              </p:cNvPr>
              <p:cNvCxnSpPr>
                <a:cxnSpLocks/>
              </p:cNvCxnSpPr>
              <p:nvPr/>
            </p:nvCxnSpPr>
            <p:spPr>
              <a:xfrm flipV="1">
                <a:off x="3955672" y="2338403"/>
                <a:ext cx="0" cy="1080120"/>
              </a:xfrm>
              <a:prstGeom prst="line">
                <a:avLst/>
              </a:prstGeom>
              <a:noFill/>
              <a:ln w="28575" cap="flat" cmpd="sng" algn="ctr">
                <a:solidFill>
                  <a:sysClr val="window" lastClr="FFFFFF"/>
                </a:solidFill>
                <a:prstDash val="dash"/>
                <a:miter lim="800000"/>
              </a:ln>
              <a:effectLst/>
            </p:spPr>
          </p:cxnSp>
          <p:cxnSp>
            <p:nvCxnSpPr>
              <p:cNvPr id="34" name="Straight Connector 33">
                <a:extLst>
                  <a:ext uri="{FF2B5EF4-FFF2-40B4-BE49-F238E27FC236}">
                    <a16:creationId xmlns:a16="http://schemas.microsoft.com/office/drawing/2014/main" id="{3126BBA0-97FE-738F-458E-A9D8F89A6640}"/>
                  </a:ext>
                </a:extLst>
              </p:cNvPr>
              <p:cNvCxnSpPr>
                <a:cxnSpLocks/>
              </p:cNvCxnSpPr>
              <p:nvPr/>
            </p:nvCxnSpPr>
            <p:spPr>
              <a:xfrm>
                <a:off x="3955672" y="3414713"/>
                <a:ext cx="955392" cy="551595"/>
              </a:xfrm>
              <a:prstGeom prst="line">
                <a:avLst/>
              </a:prstGeom>
              <a:noFill/>
              <a:ln w="28575" cap="flat" cmpd="sng" algn="ctr">
                <a:solidFill>
                  <a:sysClr val="window" lastClr="FFFFFF"/>
                </a:solidFill>
                <a:prstDash val="dash"/>
                <a:miter lim="800000"/>
              </a:ln>
              <a:effectLst/>
            </p:spPr>
          </p:cxnSp>
          <p:cxnSp>
            <p:nvCxnSpPr>
              <p:cNvPr id="35" name="Straight Connector 34">
                <a:extLst>
                  <a:ext uri="{FF2B5EF4-FFF2-40B4-BE49-F238E27FC236}">
                    <a16:creationId xmlns:a16="http://schemas.microsoft.com/office/drawing/2014/main" id="{33E31F1B-907A-558B-FFB1-8E8FC5DC7841}"/>
                  </a:ext>
                </a:extLst>
              </p:cNvPr>
              <p:cNvCxnSpPr>
                <a:cxnSpLocks/>
              </p:cNvCxnSpPr>
              <p:nvPr/>
            </p:nvCxnSpPr>
            <p:spPr>
              <a:xfrm flipH="1">
                <a:off x="2974498" y="3413591"/>
                <a:ext cx="981174" cy="566481"/>
              </a:xfrm>
              <a:prstGeom prst="line">
                <a:avLst/>
              </a:prstGeom>
              <a:noFill/>
              <a:ln w="28575" cap="flat" cmpd="sng" algn="ctr">
                <a:solidFill>
                  <a:sysClr val="window" lastClr="FFFFFF"/>
                </a:solidFill>
                <a:prstDash val="dash"/>
                <a:miter lim="800000"/>
              </a:ln>
              <a:effectLst/>
            </p:spPr>
          </p:cxn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D6883A4-3F31-632F-754C-AA297C56DB15}"/>
                    </a:ext>
                  </a:extLst>
                </p:cNvPr>
                <p:cNvSpPr txBox="1"/>
                <p:nvPr/>
              </p:nvSpPr>
              <p:spPr>
                <a:xfrm rot="19800000">
                  <a:off x="10367325" y="2061525"/>
                  <a:ext cx="689773" cy="6271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800" b="0" i="1" u="none" strike="noStrike" kern="0" cap="none" spc="0" normalizeH="0" baseline="0" noProof="0" smtClean="0">
                            <a:ln>
                              <a:noFill/>
                            </a:ln>
                            <a:solidFill>
                              <a:prstClr val="white"/>
                            </a:solidFill>
                            <a:effectLst/>
                            <a:uLnTx/>
                            <a:uFillTx/>
                            <a:latin typeface="Cambria Math" panose="02040503050406030204" pitchFamily="18" charset="0"/>
                          </a:rPr>
                          <m:t>𝐻</m:t>
                        </m:r>
                      </m:oMath>
                    </m:oMathPara>
                  </a14:m>
                  <a:endParaRPr kumimoji="0" lang="it-IT" sz="18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30" name="TextBox 29">
                  <a:extLst>
                    <a:ext uri="{FF2B5EF4-FFF2-40B4-BE49-F238E27FC236}">
                      <a16:creationId xmlns:a16="http://schemas.microsoft.com/office/drawing/2014/main" id="{FD6883A4-3F31-632F-754C-AA297C56DB15}"/>
                    </a:ext>
                  </a:extLst>
                </p:cNvPr>
                <p:cNvSpPr txBox="1">
                  <a:spLocks noRot="1" noChangeAspect="1" noMove="1" noResize="1" noEditPoints="1" noAdjustHandles="1" noChangeArrowheads="1" noChangeShapeType="1" noTextEdit="1"/>
                </p:cNvSpPr>
                <p:nvPr/>
              </p:nvSpPr>
              <p:spPr>
                <a:xfrm rot="19800000">
                  <a:off x="10367325" y="2061525"/>
                  <a:ext cx="689773" cy="627166"/>
                </a:xfrm>
                <a:prstGeom prst="rect">
                  <a:avLst/>
                </a:prstGeom>
                <a:blipFill>
                  <a:blip r:embed="rId12"/>
                  <a:stretch>
                    <a:fillRect b="-37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FF16C5C-FD28-0E71-E73C-57CC3F36B067}"/>
                    </a:ext>
                  </a:extLst>
                </p:cNvPr>
                <p:cNvSpPr txBox="1"/>
                <p:nvPr/>
              </p:nvSpPr>
              <p:spPr>
                <a:xfrm rot="19800000">
                  <a:off x="9067227" y="3315182"/>
                  <a:ext cx="689773" cy="627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800" b="0" i="1" u="none" strike="noStrike" kern="0" cap="none" spc="0" normalizeH="0" baseline="0" noProof="0" smtClean="0">
                            <a:ln>
                              <a:noFill/>
                            </a:ln>
                            <a:solidFill>
                              <a:prstClr val="white"/>
                            </a:solidFill>
                            <a:effectLst/>
                            <a:uLnTx/>
                            <a:uFillTx/>
                            <a:latin typeface="Cambria Math" panose="02040503050406030204" pitchFamily="18" charset="0"/>
                          </a:rPr>
                          <m:t>𝐻</m:t>
                        </m:r>
                      </m:oMath>
                    </m:oMathPara>
                  </a14:m>
                  <a:endParaRPr kumimoji="0" lang="it-IT" sz="18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31" name="TextBox 30">
                  <a:extLst>
                    <a:ext uri="{FF2B5EF4-FFF2-40B4-BE49-F238E27FC236}">
                      <a16:creationId xmlns:a16="http://schemas.microsoft.com/office/drawing/2014/main" id="{9FF16C5C-FD28-0E71-E73C-57CC3F36B067}"/>
                    </a:ext>
                  </a:extLst>
                </p:cNvPr>
                <p:cNvSpPr txBox="1">
                  <a:spLocks noRot="1" noChangeAspect="1" noMove="1" noResize="1" noEditPoints="1" noAdjustHandles="1" noChangeArrowheads="1" noChangeShapeType="1" noTextEdit="1"/>
                </p:cNvSpPr>
                <p:nvPr/>
              </p:nvSpPr>
              <p:spPr>
                <a:xfrm rot="19800000">
                  <a:off x="9067227" y="3315182"/>
                  <a:ext cx="689773" cy="627167"/>
                </a:xfrm>
                <a:prstGeom prst="rect">
                  <a:avLst/>
                </a:prstGeom>
                <a:blipFill>
                  <a:blip r:embed="rId13"/>
                  <a:stretch>
                    <a:fillRect b="-37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330E75E-6A7A-0483-8C38-B686EA686C8C}"/>
                    </a:ext>
                  </a:extLst>
                </p:cNvPr>
                <p:cNvSpPr txBox="1"/>
                <p:nvPr/>
              </p:nvSpPr>
              <p:spPr>
                <a:xfrm rot="19800000">
                  <a:off x="11113874" y="3282536"/>
                  <a:ext cx="689773" cy="627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800" b="0" i="1" u="none" strike="noStrike" kern="0" cap="none" spc="0" normalizeH="0" baseline="0" noProof="0" smtClean="0">
                            <a:ln>
                              <a:noFill/>
                            </a:ln>
                            <a:solidFill>
                              <a:prstClr val="white"/>
                            </a:solidFill>
                            <a:effectLst/>
                            <a:uLnTx/>
                            <a:uFillTx/>
                            <a:latin typeface="Cambria Math" panose="02040503050406030204" pitchFamily="18" charset="0"/>
                          </a:rPr>
                          <m:t>𝐻</m:t>
                        </m:r>
                      </m:oMath>
                    </m:oMathPara>
                  </a14:m>
                  <a:endParaRPr kumimoji="0" lang="it-IT" sz="18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32" name="TextBox 31">
                  <a:extLst>
                    <a:ext uri="{FF2B5EF4-FFF2-40B4-BE49-F238E27FC236}">
                      <a16:creationId xmlns:a16="http://schemas.microsoft.com/office/drawing/2014/main" id="{5330E75E-6A7A-0483-8C38-B686EA686C8C}"/>
                    </a:ext>
                  </a:extLst>
                </p:cNvPr>
                <p:cNvSpPr txBox="1">
                  <a:spLocks noRot="1" noChangeAspect="1" noMove="1" noResize="1" noEditPoints="1" noAdjustHandles="1" noChangeArrowheads="1" noChangeShapeType="1" noTextEdit="1"/>
                </p:cNvSpPr>
                <p:nvPr/>
              </p:nvSpPr>
              <p:spPr>
                <a:xfrm rot="19800000">
                  <a:off x="11113874" y="3282536"/>
                  <a:ext cx="689773" cy="627167"/>
                </a:xfrm>
                <a:prstGeom prst="rect">
                  <a:avLst/>
                </a:prstGeom>
                <a:blipFill>
                  <a:blip r:embed="rId14"/>
                  <a:stretch>
                    <a:fillRect b="-1818"/>
                  </a:stretch>
                </a:blipFill>
              </p:spPr>
              <p:txBody>
                <a:bodyPr/>
                <a:lstStyle/>
                <a:p>
                  <a:r>
                    <a:rPr lang="en-GB">
                      <a:noFill/>
                    </a:rPr>
                    <a:t> </a:t>
                  </a:r>
                </a:p>
              </p:txBody>
            </p:sp>
          </mc:Fallback>
        </mc:AlternateContent>
      </p:grpSp>
    </p:spTree>
    <p:extLst>
      <p:ext uri="{BB962C8B-B14F-4D97-AF65-F5344CB8AC3E}">
        <p14:creationId xmlns:p14="http://schemas.microsoft.com/office/powerpoint/2010/main" val="138143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1ADF-CC59-0814-E1C7-3043DDE213FB}"/>
              </a:ext>
            </a:extLst>
          </p:cNvPr>
          <p:cNvSpPr>
            <a:spLocks noGrp="1"/>
          </p:cNvSpPr>
          <p:nvPr>
            <p:ph type="title"/>
          </p:nvPr>
        </p:nvSpPr>
        <p:spPr>
          <a:xfrm>
            <a:off x="2611808" y="490556"/>
            <a:ext cx="7958331" cy="1077229"/>
          </a:xfrm>
        </p:spPr>
        <p:txBody>
          <a:bodyPr>
            <a:noAutofit/>
          </a:bodyPr>
          <a:lstStyle/>
          <a:p>
            <a:r>
              <a:rPr lang="en-GB" sz="2000" dirty="0"/>
              <a:t>EW Baryogenesis</a:t>
            </a:r>
            <a:br>
              <a:rPr lang="en-GB" sz="2000" dirty="0"/>
            </a:br>
            <a:r>
              <a:rPr lang="en-GB" sz="1600" dirty="0"/>
              <a:t>The matter-antimatter problem</a:t>
            </a:r>
            <a:br>
              <a:rPr lang="en-GB" sz="2800" dirty="0"/>
            </a:br>
            <a:endParaRPr lang="en-GB" sz="1600" dirty="0"/>
          </a:p>
        </p:txBody>
      </p:sp>
      <p:pic>
        <p:nvPicPr>
          <p:cNvPr id="10" name="Picture 9">
            <a:extLst>
              <a:ext uri="{FF2B5EF4-FFF2-40B4-BE49-F238E27FC236}">
                <a16:creationId xmlns:a16="http://schemas.microsoft.com/office/drawing/2014/main" id="{3AB47475-F7ED-EC7F-A84C-B883D0A9D188}"/>
              </a:ext>
            </a:extLst>
          </p:cNvPr>
          <p:cNvPicPr>
            <a:picLocks noChangeAspect="1"/>
          </p:cNvPicPr>
          <p:nvPr/>
        </p:nvPicPr>
        <p:blipFill>
          <a:blip r:embed="rId3"/>
          <a:stretch>
            <a:fillRect/>
          </a:stretch>
        </p:blipFill>
        <p:spPr>
          <a:xfrm>
            <a:off x="3671178" y="159854"/>
            <a:ext cx="240665" cy="260311"/>
          </a:xfrm>
          <a:prstGeom prst="rect">
            <a:avLst/>
          </a:prstGeom>
        </p:spPr>
      </p:pic>
      <p:sp>
        <p:nvSpPr>
          <p:cNvPr id="12" name="TextBox 11">
            <a:extLst>
              <a:ext uri="{FF2B5EF4-FFF2-40B4-BE49-F238E27FC236}">
                <a16:creationId xmlns:a16="http://schemas.microsoft.com/office/drawing/2014/main" id="{F301C1D8-18A5-0F6D-AE1C-C8AC9B8CD6EA}"/>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Background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GW Production | Outcome</a:t>
            </a:r>
          </a:p>
        </p:txBody>
      </p:sp>
      <p:sp>
        <p:nvSpPr>
          <p:cNvPr id="17" name="Slide Number Placeholder 16">
            <a:extLst>
              <a:ext uri="{FF2B5EF4-FFF2-40B4-BE49-F238E27FC236}">
                <a16:creationId xmlns:a16="http://schemas.microsoft.com/office/drawing/2014/main" id="{3164CDB3-DB3C-34CA-FF01-AAF828C464EF}"/>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4" name="Picture 3">
            <a:extLst>
              <a:ext uri="{FF2B5EF4-FFF2-40B4-BE49-F238E27FC236}">
                <a16:creationId xmlns:a16="http://schemas.microsoft.com/office/drawing/2014/main" id="{6F0791D3-F686-400C-0C6B-90BF62D24BC4}"/>
              </a:ext>
            </a:extLst>
          </p:cNvPr>
          <p:cNvPicPr>
            <a:picLocks noChangeAspect="1"/>
          </p:cNvPicPr>
          <p:nvPr/>
        </p:nvPicPr>
        <p:blipFill>
          <a:blip r:embed="rId3"/>
          <a:stretch>
            <a:fillRect/>
          </a:stretch>
        </p:blipFill>
        <p:spPr>
          <a:xfrm>
            <a:off x="2257505" y="679737"/>
            <a:ext cx="240665" cy="260311"/>
          </a:xfrm>
          <a:prstGeom prst="rect">
            <a:avLst/>
          </a:prstGeom>
        </p:spPr>
      </p:pic>
      <p:sp>
        <p:nvSpPr>
          <p:cNvPr id="3" name="TextBox 2">
            <a:extLst>
              <a:ext uri="{FF2B5EF4-FFF2-40B4-BE49-F238E27FC236}">
                <a16:creationId xmlns:a16="http://schemas.microsoft.com/office/drawing/2014/main" id="{FB999C24-E74E-9375-702D-5BB9C0AAB24E}"/>
              </a:ext>
            </a:extLst>
          </p:cNvPr>
          <p:cNvSpPr txBox="1"/>
          <p:nvPr/>
        </p:nvSpPr>
        <p:spPr>
          <a:xfrm>
            <a:off x="1583402" y="1129275"/>
            <a:ext cx="5484943" cy="846386"/>
          </a:xfrm>
          <a:prstGeom prst="rect">
            <a:avLst/>
          </a:prstGeom>
          <a:noFill/>
        </p:spPr>
        <p:txBody>
          <a:bodyPr wrap="square">
            <a:spAutoFit/>
          </a:bodyPr>
          <a:lstStyle/>
          <a:p>
            <a:pPr marL="285750" indent="-285750">
              <a:spcBef>
                <a:spcPts val="600"/>
              </a:spcBef>
              <a:spcAft>
                <a:spcPts val="1200"/>
              </a:spcAft>
              <a:buFont typeface="Arial" panose="020B0604020202020204" pitchFamily="34" charset="0"/>
              <a:buChar char="•"/>
            </a:pPr>
            <a:r>
              <a:rPr lang="en-GB" sz="1700" dirty="0"/>
              <a:t>Fundamental problem: baryon asymmetry </a:t>
            </a:r>
          </a:p>
          <a:p>
            <a:pPr marL="285750" indent="-285750">
              <a:spcBef>
                <a:spcPts val="600"/>
              </a:spcBef>
              <a:spcAft>
                <a:spcPts val="600"/>
              </a:spcAft>
              <a:buFont typeface="Arial" panose="020B0604020202020204" pitchFamily="34" charset="0"/>
              <a:buChar char="•"/>
            </a:pPr>
            <a:r>
              <a:rPr lang="en-GB" sz="1700" dirty="0"/>
              <a:t> </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2AC0BA9-5551-A944-928A-FE8C6BC43A5E}"/>
                  </a:ext>
                </a:extLst>
              </p:cNvPr>
              <p:cNvGraphicFramePr>
                <a:graphicFrameLocks noGrp="1"/>
              </p:cNvGraphicFramePr>
              <p:nvPr>
                <p:extLst>
                  <p:ext uri="{D42A27DB-BD31-4B8C-83A1-F6EECF244321}">
                    <p14:modId xmlns:p14="http://schemas.microsoft.com/office/powerpoint/2010/main" val="1874479533"/>
                  </p:ext>
                </p:extLst>
              </p:nvPr>
            </p:nvGraphicFramePr>
            <p:xfrm>
              <a:off x="1912492" y="1616777"/>
              <a:ext cx="8505833" cy="2340745"/>
            </p:xfrm>
            <a:graphic>
              <a:graphicData uri="http://schemas.openxmlformats.org/drawingml/2006/table">
                <a:tbl>
                  <a:tblPr firstRow="1" bandRow="1">
                    <a:tableStyleId>{5C22544A-7EE6-4342-B048-85BDC9FD1C3A}</a:tableStyleId>
                  </a:tblPr>
                  <a:tblGrid>
                    <a:gridCol w="2980521">
                      <a:extLst>
                        <a:ext uri="{9D8B030D-6E8A-4147-A177-3AD203B41FA5}">
                          <a16:colId xmlns:a16="http://schemas.microsoft.com/office/drawing/2014/main" val="4012190099"/>
                        </a:ext>
                      </a:extLst>
                    </a:gridCol>
                    <a:gridCol w="3015576">
                      <a:extLst>
                        <a:ext uri="{9D8B030D-6E8A-4147-A177-3AD203B41FA5}">
                          <a16:colId xmlns:a16="http://schemas.microsoft.com/office/drawing/2014/main" val="2397802849"/>
                        </a:ext>
                      </a:extLst>
                    </a:gridCol>
                    <a:gridCol w="2509736">
                      <a:extLst>
                        <a:ext uri="{9D8B030D-6E8A-4147-A177-3AD203B41FA5}">
                          <a16:colId xmlns:a16="http://schemas.microsoft.com/office/drawing/2014/main" val="1335291429"/>
                        </a:ext>
                      </a:extLst>
                    </a:gridCol>
                  </a:tblGrid>
                  <a:tr h="365134">
                    <a:tc>
                      <a:txBody>
                        <a:bodyPr/>
                        <a:lstStyle/>
                        <a:p>
                          <a:pPr marL="0" marR="0" lvl="0" indent="0" algn="l" defTabSz="914400" rtl="0" eaLnBrk="1" fontAlgn="auto" latinLnBrk="0" hangingPunct="1">
                            <a:lnSpc>
                              <a:spcPct val="100000"/>
                            </a:lnSpc>
                            <a:spcBef>
                              <a:spcPts val="600"/>
                            </a:spcBef>
                            <a:spcAft>
                              <a:spcPts val="600"/>
                            </a:spcAft>
                            <a:buClrTx/>
                            <a:buSzTx/>
                            <a:buFont typeface="+mj-lt"/>
                            <a:buNone/>
                            <a:tabLst/>
                            <a:defRPr/>
                          </a:pPr>
                          <a:r>
                            <a:rPr kumimoji="0" lang="en-GB" sz="1700" b="0" i="0" u="none" strike="noStrike" kern="1200" cap="none" spc="0" normalizeH="0" baseline="0" noProof="0" dirty="0">
                              <a:ln>
                                <a:noFill/>
                              </a:ln>
                              <a:solidFill>
                                <a:prstClr val="white"/>
                              </a:solidFill>
                              <a:effectLst/>
                              <a:uLnTx/>
                              <a:uFillTx/>
                              <a:latin typeface="+mn-lt"/>
                              <a:ea typeface="+mn-ea"/>
                              <a:cs typeface="+mn-cs"/>
                            </a:rPr>
                            <a:t>Sakharov conditions (1967)</a:t>
                          </a:r>
                        </a:p>
                      </a:txBody>
                      <a:tcPr marL="72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0" lang="it-IT" sz="1700" b="0" i="0" u="none" strike="noStrike" kern="1200" cap="none" spc="0" normalizeH="0" baseline="0" noProof="0" dirty="0">
                              <a:ln>
                                <a:noFill/>
                              </a:ln>
                              <a:solidFill>
                                <a:prstClr val="white"/>
                              </a:solidFill>
                              <a:effectLst/>
                              <a:uLnTx/>
                              <a:uFillTx/>
                              <a:latin typeface="+mn-lt"/>
                              <a:ea typeface="+mn-ea"/>
                              <a:cs typeface="+mn-cs"/>
                            </a:rPr>
                            <a:t>SM</a:t>
                          </a:r>
                          <a:endParaRPr lang="en-GB" noProof="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0" lang="it-IT" sz="1700" b="0" i="0" u="none" strike="noStrike" kern="1200" cap="none" spc="0" normalizeH="0" baseline="0" noProof="0" dirty="0">
                              <a:ln>
                                <a:noFill/>
                              </a:ln>
                              <a:solidFill>
                                <a:prstClr val="white"/>
                              </a:solidFill>
                              <a:effectLst/>
                              <a:uLnTx/>
                              <a:uFillTx/>
                              <a:latin typeface="+mn-lt"/>
                              <a:ea typeface="+mn-ea"/>
                              <a:cs typeface="+mn-cs"/>
                            </a:rPr>
                            <a:t>LQ Model</a:t>
                          </a:r>
                          <a:r>
                            <a:rPr lang="it-IT" noProof="0" dirty="0"/>
                            <a:t> </a:t>
                          </a:r>
                          <a:endParaRPr lang="en-GB" noProof="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1723208"/>
                      </a:ext>
                    </a:extLst>
                  </a:tr>
                  <a:tr h="633663">
                    <a:tc>
                      <a:txBody>
                        <a:bodyPr/>
                        <a:lstStyle/>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1700" b="0" i="0" u="none" strike="noStrike" kern="1200" cap="none" spc="0" normalizeH="0" baseline="0" noProof="0" dirty="0">
                              <a:ln>
                                <a:noFill/>
                              </a:ln>
                              <a:solidFill>
                                <a:prstClr val="white"/>
                              </a:solidFill>
                              <a:effectLst/>
                              <a:uLnTx/>
                              <a:uFillTx/>
                              <a:latin typeface="+mn-lt"/>
                              <a:ea typeface="+mn-ea"/>
                              <a:cs typeface="+mn-cs"/>
                            </a:rPr>
                            <a:t>B-number violation</a:t>
                          </a:r>
                        </a:p>
                      </a:txBody>
                      <a:tcPr marL="72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700" noProof="0" dirty="0">
                              <a:solidFill>
                                <a:schemeClr val="tx1"/>
                              </a:solidFill>
                            </a:rPr>
                            <a:t>✓ </a:t>
                          </a:r>
                          <a14:m>
                            <m:oMath xmlns:m="http://schemas.openxmlformats.org/officeDocument/2006/math">
                              <m:r>
                                <a:rPr lang="it-IT" sz="1700" b="0" i="1" noProof="0" smtClean="0">
                                  <a:solidFill>
                                    <a:schemeClr val="tx1"/>
                                  </a:solidFill>
                                  <a:latin typeface="Cambria Math" panose="02040503050406030204" pitchFamily="18" charset="0"/>
                                </a:rPr>
                                <m:t>→</m:t>
                              </m:r>
                            </m:oMath>
                          </a14:m>
                          <a:r>
                            <a:rPr lang="en-GB" sz="1700" noProof="0" dirty="0">
                              <a:solidFill>
                                <a:schemeClr val="tx1"/>
                              </a:solidFill>
                            </a:rPr>
                            <a:t> non-perturbatively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700" noProof="0" dirty="0">
                              <a:solidFill>
                                <a:schemeClr val="tx1"/>
                              </a:solidFill>
                            </a:rPr>
                            <a:t>✓ </a:t>
                          </a:r>
                          <a14:m>
                            <m:oMath xmlns:m="http://schemas.openxmlformats.org/officeDocument/2006/math">
                              <m:r>
                                <a:rPr lang="it-IT" sz="1700" b="0" i="1" noProof="0" smtClean="0">
                                  <a:solidFill>
                                    <a:schemeClr val="tx1"/>
                                  </a:solidFill>
                                  <a:latin typeface="Cambria Math" panose="02040503050406030204" pitchFamily="18" charset="0"/>
                                </a:rPr>
                                <m:t>→</m:t>
                              </m:r>
                            </m:oMath>
                          </a14:m>
                          <a:r>
                            <a:rPr lang="en-GB" sz="1700" noProof="0" dirty="0">
                              <a:solidFill>
                                <a:schemeClr val="tx1"/>
                              </a:solidFill>
                            </a:rPr>
                            <a:t> LQs</a:t>
                          </a:r>
                          <a:r>
                            <a:rPr lang="en-GB" sz="1700" baseline="0" noProof="0" dirty="0">
                              <a:solidFill>
                                <a:schemeClr val="tx1"/>
                              </a:solidFill>
                            </a:rPr>
                            <a:t> acquire </a:t>
                          </a:r>
                          <a:r>
                            <a:rPr lang="en-GB" sz="1700" baseline="0" noProof="0" dirty="0" err="1">
                              <a:solidFill>
                                <a:schemeClr val="tx1"/>
                              </a:solidFill>
                            </a:rPr>
                            <a:t>vev</a:t>
                          </a:r>
                          <a:endParaRPr lang="en-GB" sz="1700" noProof="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196748"/>
                      </a:ext>
                    </a:extLst>
                  </a:tr>
                  <a:tr h="635000">
                    <a:tc>
                      <a:txBody>
                        <a:bodyPr/>
                        <a:lstStyle/>
                        <a:p>
                          <a:pPr marL="342900" marR="0" lvl="0" indent="-342900" algn="l" defTabSz="914400" rtl="0" eaLnBrk="1" fontAlgn="auto" latinLnBrk="0" hangingPunct="1">
                            <a:lnSpc>
                              <a:spcPct val="100000"/>
                            </a:lnSpc>
                            <a:spcBef>
                              <a:spcPts val="600"/>
                            </a:spcBef>
                            <a:spcAft>
                              <a:spcPts val="600"/>
                            </a:spcAft>
                            <a:buClrTx/>
                            <a:buSzTx/>
                            <a:buFont typeface="+mj-lt"/>
                            <a:buAutoNum type="arabicPeriod" startAt="2"/>
                            <a:tabLst/>
                            <a:defRPr/>
                          </a:pPr>
                          <a:r>
                            <a:rPr kumimoji="0" lang="en-GB" sz="1700" b="0" i="0" u="none" strike="noStrike" kern="1200" cap="none" spc="0" normalizeH="0" baseline="0" noProof="0" dirty="0">
                              <a:ln>
                                <a:noFill/>
                              </a:ln>
                              <a:solidFill>
                                <a:prstClr val="white"/>
                              </a:solidFill>
                              <a:effectLst/>
                              <a:uLnTx/>
                              <a:uFillTx/>
                              <a:latin typeface="+mn-lt"/>
                              <a:ea typeface="+mn-ea"/>
                              <a:cs typeface="+mn-cs"/>
                            </a:rPr>
                            <a:t>C &amp; P violation</a:t>
                          </a:r>
                        </a:p>
                      </a:txBody>
                      <a:tcPr marL="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700" noProof="0" dirty="0">
                              <a:solidFill>
                                <a:schemeClr val="tx1"/>
                              </a:solidFill>
                            </a:rPr>
                            <a:t>✓ </a:t>
                          </a:r>
                          <a14:m>
                            <m:oMath xmlns:m="http://schemas.openxmlformats.org/officeDocument/2006/math">
                              <m:r>
                                <a:rPr lang="it-IT" sz="1700" b="0" i="1" noProof="0" smtClean="0">
                                  <a:solidFill>
                                    <a:schemeClr val="tx1"/>
                                  </a:solidFill>
                                  <a:latin typeface="Cambria Math" panose="02040503050406030204" pitchFamily="18" charset="0"/>
                                </a:rPr>
                                <m:t>→</m:t>
                              </m:r>
                            </m:oMath>
                          </a14:m>
                          <a:r>
                            <a:rPr lang="en-GB" sz="1700" noProof="0" dirty="0"/>
                            <a:t> </a:t>
                          </a:r>
                          <a:r>
                            <a:rPr lang="en-GB" sz="1700" noProof="0" dirty="0">
                              <a:solidFill>
                                <a:schemeClr val="tx1"/>
                              </a:solidFill>
                            </a:rPr>
                            <a:t>weakly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700" noProof="0" dirty="0">
                              <a:solidFill>
                                <a:schemeClr val="tx1"/>
                              </a:solidFill>
                            </a:rPr>
                            <a:t>✓ </a:t>
                          </a:r>
                          <a14:m>
                            <m:oMath xmlns:m="http://schemas.openxmlformats.org/officeDocument/2006/math">
                              <m:r>
                                <a:rPr lang="it-IT" sz="1700" b="0" i="1" noProof="0" smtClean="0">
                                  <a:solidFill>
                                    <a:schemeClr val="tx1"/>
                                  </a:solidFill>
                                  <a:latin typeface="Cambria Math" panose="02040503050406030204" pitchFamily="18" charset="0"/>
                                </a:rPr>
                                <m:t>→</m:t>
                              </m:r>
                            </m:oMath>
                          </a14:m>
                          <a:r>
                            <a:rPr lang="en-GB" sz="1700" noProof="0" dirty="0"/>
                            <a:t> </a:t>
                          </a:r>
                          <a:r>
                            <a:rPr lang="en-GB" sz="1700" noProof="0" dirty="0">
                              <a:solidFill>
                                <a:schemeClr val="tx1"/>
                              </a:solidFill>
                            </a:rPr>
                            <a:t>potential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8988155"/>
                      </a:ext>
                    </a:extLst>
                  </a:tr>
                  <a:tr h="706322">
                    <a:tc>
                      <a:txBody>
                        <a:bodyPr/>
                        <a:lstStyle/>
                        <a:p>
                          <a:pPr marL="342900" marR="0" lvl="0" indent="-342900" algn="l" defTabSz="914400" rtl="0" eaLnBrk="1" fontAlgn="auto" latinLnBrk="0" hangingPunct="1">
                            <a:lnSpc>
                              <a:spcPct val="100000"/>
                            </a:lnSpc>
                            <a:spcBef>
                              <a:spcPts val="600"/>
                            </a:spcBef>
                            <a:spcAft>
                              <a:spcPts val="600"/>
                            </a:spcAft>
                            <a:buClrTx/>
                            <a:buSzTx/>
                            <a:buFont typeface="+mj-lt"/>
                            <a:buAutoNum type="arabicPeriod" startAt="3"/>
                            <a:tabLst/>
                            <a:defRPr/>
                          </a:pPr>
                          <a:r>
                            <a:rPr kumimoji="0" lang="en-GB" sz="1700" b="0" i="0" u="none" strike="noStrike" kern="1200" cap="none" spc="0" normalizeH="0" baseline="0" noProof="0" dirty="0">
                              <a:ln>
                                <a:noFill/>
                              </a:ln>
                              <a:solidFill>
                                <a:prstClr val="white"/>
                              </a:solidFill>
                              <a:effectLst/>
                              <a:uLnTx/>
                              <a:uFillTx/>
                              <a:latin typeface="+mn-lt"/>
                              <a:ea typeface="+mn-ea"/>
                              <a:cs typeface="+mn-cs"/>
                            </a:rPr>
                            <a:t>Departure from</a:t>
                          </a:r>
                          <a:br>
                            <a:rPr kumimoji="0" lang="en-GB" sz="1700" b="0" i="0" u="none" strike="noStrike" kern="1200" cap="none" spc="0" normalizeH="0" baseline="0" noProof="0" dirty="0">
                              <a:ln>
                                <a:noFill/>
                              </a:ln>
                              <a:solidFill>
                                <a:prstClr val="white"/>
                              </a:solidFill>
                              <a:effectLst/>
                              <a:uLnTx/>
                              <a:uFillTx/>
                              <a:latin typeface="+mn-lt"/>
                              <a:ea typeface="+mn-ea"/>
                              <a:cs typeface="+mn-cs"/>
                            </a:rPr>
                          </a:br>
                          <a14:m>
                            <m:oMath xmlns:m="http://schemas.openxmlformats.org/officeDocument/2006/math">
                              <m:r>
                                <a:rPr kumimoji="0" lang="en-GB" sz="17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𝑇</m:t>
                              </m:r>
                            </m:oMath>
                          </a14:m>
                          <a:r>
                            <a:rPr kumimoji="0" lang="en-GB" sz="1700" b="0" i="0" u="none" strike="noStrike" kern="1200" cap="none" spc="0" normalizeH="0" baseline="0" noProof="0" dirty="0">
                              <a:ln>
                                <a:noFill/>
                              </a:ln>
                              <a:solidFill>
                                <a:prstClr val="white"/>
                              </a:solidFill>
                              <a:effectLst/>
                              <a:uLnTx/>
                              <a:uFillTx/>
                              <a:latin typeface="+mn-lt"/>
                              <a:ea typeface="+mn-ea"/>
                              <a:cs typeface="+mn-cs"/>
                            </a:rPr>
                            <a:t>-equilibrium</a:t>
                          </a:r>
                        </a:p>
                      </a:txBody>
                      <a:tcPr marL="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700" noProof="0" dirty="0">
                              <a:solidFill>
                                <a:schemeClr val="tx1"/>
                              </a:solidFill>
                            </a:rPr>
                            <a:t>✗ </a:t>
                          </a:r>
                          <a14:m>
                            <m:oMath xmlns:m="http://schemas.openxmlformats.org/officeDocument/2006/math">
                              <m:r>
                                <a:rPr lang="it-IT" sz="1700" b="0" i="1" noProof="0" smtClean="0">
                                  <a:solidFill>
                                    <a:schemeClr val="tx1"/>
                                  </a:solidFill>
                                  <a:latin typeface="Cambria Math" panose="02040503050406030204" pitchFamily="18" charset="0"/>
                                </a:rPr>
                                <m:t>→</m:t>
                              </m:r>
                            </m:oMath>
                          </a14:m>
                          <a:r>
                            <a:rPr lang="en-GB" sz="1700" noProof="0" dirty="0">
                              <a:solidFill>
                                <a:schemeClr val="tx1"/>
                              </a:solidFill>
                            </a:rPr>
                            <a:t> cross-over</a:t>
                          </a:r>
                          <a:endParaRPr lang="en-GB" sz="1700" noProof="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700" noProof="0" dirty="0">
                              <a:solidFill>
                                <a:schemeClr val="tx1"/>
                              </a:solidFill>
                            </a:rPr>
                            <a:t>✓ </a:t>
                          </a:r>
                          <a14:m>
                            <m:oMath xmlns:m="http://schemas.openxmlformats.org/officeDocument/2006/math">
                              <m:r>
                                <a:rPr lang="it-IT" sz="1700" b="0" i="1" noProof="0" smtClean="0">
                                  <a:solidFill>
                                    <a:schemeClr val="tx1"/>
                                  </a:solidFill>
                                  <a:latin typeface="Cambria Math" panose="02040503050406030204" pitchFamily="18" charset="0"/>
                                </a:rPr>
                                <m:t>→</m:t>
                              </m:r>
                            </m:oMath>
                          </a14:m>
                          <a:r>
                            <a:rPr lang="en-GB" sz="1700" noProof="0" dirty="0">
                              <a:solidFill>
                                <a:schemeClr val="tx1"/>
                              </a:solidFill>
                            </a:rPr>
                            <a:t> strong FOPTs</a:t>
                          </a:r>
                          <a:endParaRPr lang="en-GB" sz="1700" noProof="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2166952"/>
                      </a:ext>
                    </a:extLst>
                  </a:tr>
                </a:tbl>
              </a:graphicData>
            </a:graphic>
          </p:graphicFrame>
        </mc:Choice>
        <mc:Fallback xmlns="">
          <p:graphicFrame>
            <p:nvGraphicFramePr>
              <p:cNvPr id="6" name="Table 5">
                <a:extLst>
                  <a:ext uri="{FF2B5EF4-FFF2-40B4-BE49-F238E27FC236}">
                    <a16:creationId xmlns:a16="http://schemas.microsoft.com/office/drawing/2014/main" id="{D2AC0BA9-5551-A944-928A-FE8C6BC43A5E}"/>
                  </a:ext>
                </a:extLst>
              </p:cNvPr>
              <p:cNvGraphicFramePr>
                <a:graphicFrameLocks noGrp="1"/>
              </p:cNvGraphicFramePr>
              <p:nvPr>
                <p:extLst>
                  <p:ext uri="{D42A27DB-BD31-4B8C-83A1-F6EECF244321}">
                    <p14:modId xmlns:p14="http://schemas.microsoft.com/office/powerpoint/2010/main" val="1874479533"/>
                  </p:ext>
                </p:extLst>
              </p:nvPr>
            </p:nvGraphicFramePr>
            <p:xfrm>
              <a:off x="1912492" y="1616777"/>
              <a:ext cx="8505833" cy="2340745"/>
            </p:xfrm>
            <a:graphic>
              <a:graphicData uri="http://schemas.openxmlformats.org/drawingml/2006/table">
                <a:tbl>
                  <a:tblPr firstRow="1" bandRow="1">
                    <a:tableStyleId>{5C22544A-7EE6-4342-B048-85BDC9FD1C3A}</a:tableStyleId>
                  </a:tblPr>
                  <a:tblGrid>
                    <a:gridCol w="2980521">
                      <a:extLst>
                        <a:ext uri="{9D8B030D-6E8A-4147-A177-3AD203B41FA5}">
                          <a16:colId xmlns:a16="http://schemas.microsoft.com/office/drawing/2014/main" val="4012190099"/>
                        </a:ext>
                      </a:extLst>
                    </a:gridCol>
                    <a:gridCol w="3015576">
                      <a:extLst>
                        <a:ext uri="{9D8B030D-6E8A-4147-A177-3AD203B41FA5}">
                          <a16:colId xmlns:a16="http://schemas.microsoft.com/office/drawing/2014/main" val="2397802849"/>
                        </a:ext>
                      </a:extLst>
                    </a:gridCol>
                    <a:gridCol w="2509736">
                      <a:extLst>
                        <a:ext uri="{9D8B030D-6E8A-4147-A177-3AD203B41FA5}">
                          <a16:colId xmlns:a16="http://schemas.microsoft.com/office/drawing/2014/main" val="1335291429"/>
                        </a:ext>
                      </a:extLst>
                    </a:gridCol>
                  </a:tblGrid>
                  <a:tr h="365760">
                    <a:tc>
                      <a:txBody>
                        <a:bodyPr/>
                        <a:lstStyle/>
                        <a:p>
                          <a:pPr marL="0" marR="0" lvl="0" indent="0" algn="l" defTabSz="914400" rtl="0" eaLnBrk="1" fontAlgn="auto" latinLnBrk="0" hangingPunct="1">
                            <a:lnSpc>
                              <a:spcPct val="100000"/>
                            </a:lnSpc>
                            <a:spcBef>
                              <a:spcPts val="600"/>
                            </a:spcBef>
                            <a:spcAft>
                              <a:spcPts val="600"/>
                            </a:spcAft>
                            <a:buClrTx/>
                            <a:buSzTx/>
                            <a:buFont typeface="+mj-lt"/>
                            <a:buNone/>
                            <a:tabLst/>
                            <a:defRPr/>
                          </a:pPr>
                          <a:r>
                            <a:rPr kumimoji="0" lang="en-GB" sz="1700" b="0" i="0" u="none" strike="noStrike" kern="1200" cap="none" spc="0" normalizeH="0" baseline="0" noProof="0" dirty="0">
                              <a:ln>
                                <a:noFill/>
                              </a:ln>
                              <a:solidFill>
                                <a:prstClr val="white"/>
                              </a:solidFill>
                              <a:effectLst/>
                              <a:uLnTx/>
                              <a:uFillTx/>
                              <a:latin typeface="+mn-lt"/>
                              <a:ea typeface="+mn-ea"/>
                              <a:cs typeface="+mn-cs"/>
                            </a:rPr>
                            <a:t>Sakharov conditions (1967)</a:t>
                          </a:r>
                        </a:p>
                      </a:txBody>
                      <a:tcPr marL="72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0" lang="it-IT" sz="1700" b="0" i="0" u="none" strike="noStrike" kern="1200" cap="none" spc="0" normalizeH="0" baseline="0" noProof="0" dirty="0">
                              <a:ln>
                                <a:noFill/>
                              </a:ln>
                              <a:solidFill>
                                <a:prstClr val="white"/>
                              </a:solidFill>
                              <a:effectLst/>
                              <a:uLnTx/>
                              <a:uFillTx/>
                              <a:latin typeface="+mn-lt"/>
                              <a:ea typeface="+mn-ea"/>
                              <a:cs typeface="+mn-cs"/>
                            </a:rPr>
                            <a:t>SM</a:t>
                          </a:r>
                          <a:endParaRPr lang="en-GB" noProof="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0" lang="it-IT" sz="1700" b="0" i="0" u="none" strike="noStrike" kern="1200" cap="none" spc="0" normalizeH="0" baseline="0" noProof="0" dirty="0">
                              <a:ln>
                                <a:noFill/>
                              </a:ln>
                              <a:solidFill>
                                <a:prstClr val="white"/>
                              </a:solidFill>
                              <a:effectLst/>
                              <a:uLnTx/>
                              <a:uFillTx/>
                              <a:latin typeface="+mn-lt"/>
                              <a:ea typeface="+mn-ea"/>
                              <a:cs typeface="+mn-cs"/>
                            </a:rPr>
                            <a:t>LQ Model</a:t>
                          </a:r>
                          <a:r>
                            <a:rPr lang="it-IT" noProof="0" dirty="0"/>
                            <a:t> </a:t>
                          </a:r>
                          <a:endParaRPr lang="en-GB" noProof="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1723208"/>
                      </a:ext>
                    </a:extLst>
                  </a:tr>
                  <a:tr h="633663">
                    <a:tc>
                      <a:txBody>
                        <a:bodyPr/>
                        <a:lstStyle/>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1700" b="0" i="0" u="none" strike="noStrike" kern="1200" cap="none" spc="0" normalizeH="0" baseline="0" noProof="0" dirty="0">
                              <a:ln>
                                <a:noFill/>
                              </a:ln>
                              <a:solidFill>
                                <a:prstClr val="white"/>
                              </a:solidFill>
                              <a:effectLst/>
                              <a:uLnTx/>
                              <a:uFillTx/>
                              <a:latin typeface="+mn-lt"/>
                              <a:ea typeface="+mn-ea"/>
                              <a:cs typeface="+mn-cs"/>
                            </a:rPr>
                            <a:t>B-number violation</a:t>
                          </a:r>
                        </a:p>
                      </a:txBody>
                      <a:tcPr marL="72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4"/>
                          <a:stretch>
                            <a:fillRect l="-98990" t="-61538" r="-83232" b="-218269"/>
                          </a:stretch>
                        </a:blip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4"/>
                          <a:stretch>
                            <a:fillRect l="-239078" t="-61538" b="-218269"/>
                          </a:stretch>
                        </a:blipFill>
                      </a:tcPr>
                    </a:tc>
                    <a:extLst>
                      <a:ext uri="{0D108BD9-81ED-4DB2-BD59-A6C34878D82A}">
                        <a16:rowId xmlns:a16="http://schemas.microsoft.com/office/drawing/2014/main" val="360196748"/>
                      </a:ext>
                    </a:extLst>
                  </a:tr>
                  <a:tr h="635000">
                    <a:tc>
                      <a:txBody>
                        <a:bodyPr/>
                        <a:lstStyle/>
                        <a:p>
                          <a:pPr marL="342900" marR="0" lvl="0" indent="-342900" algn="l" defTabSz="914400" rtl="0" eaLnBrk="1" fontAlgn="auto" latinLnBrk="0" hangingPunct="1">
                            <a:lnSpc>
                              <a:spcPct val="100000"/>
                            </a:lnSpc>
                            <a:spcBef>
                              <a:spcPts val="600"/>
                            </a:spcBef>
                            <a:spcAft>
                              <a:spcPts val="600"/>
                            </a:spcAft>
                            <a:buClrTx/>
                            <a:buSzTx/>
                            <a:buFont typeface="+mj-lt"/>
                            <a:buAutoNum type="arabicPeriod" startAt="2"/>
                            <a:tabLst/>
                            <a:defRPr/>
                          </a:pPr>
                          <a:r>
                            <a:rPr kumimoji="0" lang="en-GB" sz="1700" b="0" i="0" u="none" strike="noStrike" kern="1200" cap="none" spc="0" normalizeH="0" baseline="0" noProof="0" dirty="0">
                              <a:ln>
                                <a:noFill/>
                              </a:ln>
                              <a:solidFill>
                                <a:prstClr val="white"/>
                              </a:solidFill>
                              <a:effectLst/>
                              <a:uLnTx/>
                              <a:uFillTx/>
                              <a:latin typeface="+mn-lt"/>
                              <a:ea typeface="+mn-ea"/>
                              <a:cs typeface="+mn-cs"/>
                            </a:rPr>
                            <a:t>C &amp; P violation</a:t>
                          </a:r>
                        </a:p>
                      </a:txBody>
                      <a:tcPr marL="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98990" t="-160000" r="-83232" b="-116190"/>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239078" t="-160000" b="-116190"/>
                          </a:stretch>
                        </a:blipFill>
                      </a:tcPr>
                    </a:tc>
                    <a:extLst>
                      <a:ext uri="{0D108BD9-81ED-4DB2-BD59-A6C34878D82A}">
                        <a16:rowId xmlns:a16="http://schemas.microsoft.com/office/drawing/2014/main" val="3388988155"/>
                      </a:ext>
                    </a:extLst>
                  </a:tr>
                  <a:tr h="706322">
                    <a:tc>
                      <a:txBody>
                        <a:bodyPr/>
                        <a:lstStyle/>
                        <a:p>
                          <a:endParaRPr lang="en-US"/>
                        </a:p>
                      </a:txBody>
                      <a:tcPr marL="7200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t="-235345" r="-185102" b="-5172"/>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98990" t="-235345" r="-83232" b="-5172"/>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239078" t="-235345" b="-5172"/>
                          </a:stretch>
                        </a:blipFill>
                      </a:tcPr>
                    </a:tc>
                    <a:extLst>
                      <a:ext uri="{0D108BD9-81ED-4DB2-BD59-A6C34878D82A}">
                        <a16:rowId xmlns:a16="http://schemas.microsoft.com/office/drawing/2014/main" val="1642166952"/>
                      </a:ext>
                    </a:extLst>
                  </a:tr>
                </a:tbl>
              </a:graphicData>
            </a:graphic>
          </p:graphicFrame>
        </mc:Fallback>
      </mc:AlternateContent>
      <p:sp>
        <p:nvSpPr>
          <p:cNvPr id="77" name="TextBox 76">
            <a:extLst>
              <a:ext uri="{FF2B5EF4-FFF2-40B4-BE49-F238E27FC236}">
                <a16:creationId xmlns:a16="http://schemas.microsoft.com/office/drawing/2014/main" id="{6BBF366E-CD4D-FA3B-D8A0-DE74B3682F46}"/>
              </a:ext>
            </a:extLst>
          </p:cNvPr>
          <p:cNvSpPr txBox="1"/>
          <p:nvPr/>
        </p:nvSpPr>
        <p:spPr>
          <a:xfrm>
            <a:off x="8109882" y="4988137"/>
            <a:ext cx="1685269" cy="707886"/>
          </a:xfrm>
          <a:prstGeom prst="rect">
            <a:avLst/>
          </a:prstGeom>
          <a:noFill/>
        </p:spPr>
        <p:txBody>
          <a:bodyPr wrap="square">
            <a:spAutoFit/>
          </a:bodyPr>
          <a:lstStyle/>
          <a:p>
            <a:r>
              <a:rPr lang="en-GB" sz="2000" dirty="0"/>
              <a:t>BSM physics</a:t>
            </a:r>
          </a:p>
          <a:p>
            <a:r>
              <a:rPr lang="en-GB" sz="2000" dirty="0"/>
              <a:t>required!</a:t>
            </a:r>
          </a:p>
        </p:txBody>
      </p:sp>
      <p:grpSp>
        <p:nvGrpSpPr>
          <p:cNvPr id="87" name="Group 86">
            <a:extLst>
              <a:ext uri="{FF2B5EF4-FFF2-40B4-BE49-F238E27FC236}">
                <a16:creationId xmlns:a16="http://schemas.microsoft.com/office/drawing/2014/main" id="{203A770A-4773-8A40-C0E0-7527DAD070DA}"/>
              </a:ext>
            </a:extLst>
          </p:cNvPr>
          <p:cNvGrpSpPr/>
          <p:nvPr/>
        </p:nvGrpSpPr>
        <p:grpSpPr>
          <a:xfrm>
            <a:off x="-641484" y="3406567"/>
            <a:ext cx="4602069" cy="4218418"/>
            <a:chOff x="2669412" y="3369456"/>
            <a:chExt cx="4602069" cy="4218418"/>
          </a:xfrm>
        </p:grpSpPr>
        <p:grpSp>
          <p:nvGrpSpPr>
            <p:cNvPr id="55" name="Group 54">
              <a:extLst>
                <a:ext uri="{FF2B5EF4-FFF2-40B4-BE49-F238E27FC236}">
                  <a16:creationId xmlns:a16="http://schemas.microsoft.com/office/drawing/2014/main" id="{A57BBB02-B651-AEAC-3C96-83FD4BEFE7FB}"/>
                </a:ext>
              </a:extLst>
            </p:cNvPr>
            <p:cNvGrpSpPr/>
            <p:nvPr/>
          </p:nvGrpSpPr>
          <p:grpSpPr>
            <a:xfrm>
              <a:off x="2669412" y="3369456"/>
              <a:ext cx="4602069" cy="4218418"/>
              <a:chOff x="4660289" y="2023079"/>
              <a:chExt cx="4684012" cy="4293530"/>
            </a:xfrm>
          </p:grpSpPr>
          <p:sp>
            <p:nvSpPr>
              <p:cNvPr id="56" name="Arc 55">
                <a:extLst>
                  <a:ext uri="{FF2B5EF4-FFF2-40B4-BE49-F238E27FC236}">
                    <a16:creationId xmlns:a16="http://schemas.microsoft.com/office/drawing/2014/main" id="{57240BBC-8745-605A-83C9-5C7ADF4384E1}"/>
                  </a:ext>
                </a:extLst>
              </p:cNvPr>
              <p:cNvSpPr/>
              <p:nvPr/>
            </p:nvSpPr>
            <p:spPr>
              <a:xfrm rot="3288056">
                <a:off x="4622862" y="2060506"/>
                <a:ext cx="4293530" cy="4218676"/>
              </a:xfrm>
              <a:prstGeom prst="arc">
                <a:avLst>
                  <a:gd name="adj1" fmla="val 16051610"/>
                  <a:gd name="adj2" fmla="val 20306230"/>
                </a:avLst>
              </a:prstGeom>
              <a:gradFill flip="none" rotWithShape="1">
                <a:gsLst>
                  <a:gs pos="53000">
                    <a:srgbClr val="00B050">
                      <a:alpha val="0"/>
                    </a:srgbClr>
                  </a:gs>
                  <a:gs pos="58000">
                    <a:srgbClr val="00B050"/>
                  </a:gs>
                  <a:gs pos="72000">
                    <a:srgbClr val="00B050">
                      <a:alpha val="0"/>
                    </a:srgbClr>
                  </a:gs>
                </a:gsLst>
                <a:path path="circle">
                  <a:fillToRect t="100000" r="100000"/>
                </a:path>
                <a:tileRect l="-100000" b="-100000"/>
              </a:gra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57" name="Arc 56">
                <a:extLst>
                  <a:ext uri="{FF2B5EF4-FFF2-40B4-BE49-F238E27FC236}">
                    <a16:creationId xmlns:a16="http://schemas.microsoft.com/office/drawing/2014/main" id="{78715958-ADD1-8C91-5E25-EF2E20C06E61}"/>
                  </a:ext>
                </a:extLst>
              </p:cNvPr>
              <p:cNvSpPr/>
              <p:nvPr/>
            </p:nvSpPr>
            <p:spPr>
              <a:xfrm rot="2624303">
                <a:off x="5251171" y="2564766"/>
                <a:ext cx="3017793" cy="3213543"/>
              </a:xfrm>
              <a:prstGeom prst="arc">
                <a:avLst>
                  <a:gd name="adj1" fmla="val 16732067"/>
                  <a:gd name="adj2" fmla="val 20938557"/>
                </a:avLst>
              </a:prstGeom>
              <a:gradFill flip="none" rotWithShape="1">
                <a:gsLst>
                  <a:gs pos="18000">
                    <a:schemeClr val="accent1">
                      <a:lumMod val="75000"/>
                    </a:schemeClr>
                  </a:gs>
                  <a:gs pos="62000">
                    <a:schemeClr val="accent1">
                      <a:lumMod val="75000"/>
                      <a:alpha val="0"/>
                    </a:schemeClr>
                  </a:gs>
                </a:gsLst>
                <a:path path="circle">
                  <a:fillToRect l="100000" b="100000"/>
                </a:path>
                <a:tileRect t="-100000" r="-100000"/>
              </a:gradFill>
              <a:ln w="22225">
                <a:solidFill>
                  <a:schemeClr val="tx1"/>
                </a:solidFill>
                <a:extLst>
                  <a:ext uri="{C807C97D-BFC1-408E-A445-0C87EB9F89A2}">
                    <ask:lineSketchStyleProps xmlns:ask="http://schemas.microsoft.com/office/drawing/2018/sketchyshapes" sd="1219033472">
                      <a:custGeom>
                        <a:avLst/>
                        <a:gdLst>
                          <a:gd name="connsiteX0" fmla="*/ 1756195 w 3017793"/>
                          <a:gd name="connsiteY0" fmla="*/ 21727 h 3213543"/>
                          <a:gd name="connsiteX1" fmla="*/ 2993159 w 3017793"/>
                          <a:gd name="connsiteY1" fmla="*/ 1317614 h 3213543"/>
                          <a:gd name="connsiteX2" fmla="*/ 2468720 w 3017793"/>
                          <a:gd name="connsiteY2" fmla="*/ 1419783 h 3213543"/>
                          <a:gd name="connsiteX3" fmla="*/ 1988808 w 3017793"/>
                          <a:gd name="connsiteY3" fmla="*/ 1513278 h 3213543"/>
                          <a:gd name="connsiteX4" fmla="*/ 1508897 w 3017793"/>
                          <a:gd name="connsiteY4" fmla="*/ 1606772 h 3213543"/>
                          <a:gd name="connsiteX5" fmla="*/ 1593803 w 3017793"/>
                          <a:gd name="connsiteY5" fmla="*/ 1062573 h 3213543"/>
                          <a:gd name="connsiteX6" fmla="*/ 1671289 w 3017793"/>
                          <a:gd name="connsiteY6" fmla="*/ 565926 h 3213543"/>
                          <a:gd name="connsiteX7" fmla="*/ 1756195 w 3017793"/>
                          <a:gd name="connsiteY7" fmla="*/ 21727 h 3213543"/>
                          <a:gd name="connsiteX0" fmla="*/ 1756195 w 3017793"/>
                          <a:gd name="connsiteY0" fmla="*/ 21727 h 3213543"/>
                          <a:gd name="connsiteX1" fmla="*/ 2993159 w 3017793"/>
                          <a:gd name="connsiteY1" fmla="*/ 1317614 h 3213543"/>
                        </a:gdLst>
                        <a:ahLst/>
                        <a:cxnLst>
                          <a:cxn ang="0">
                            <a:pos x="connsiteX0" y="connsiteY0"/>
                          </a:cxn>
                          <a:cxn ang="0">
                            <a:pos x="connsiteX1" y="connsiteY1"/>
                          </a:cxn>
                        </a:cxnLst>
                        <a:rect l="l" t="t" r="r" b="b"/>
                        <a:pathLst>
                          <a:path w="3017793" h="3213543" stroke="0" extrusionOk="0">
                            <a:moveTo>
                              <a:pt x="1756195" y="21727"/>
                            </a:moveTo>
                            <a:cubicBezTo>
                              <a:pt x="2303322" y="83097"/>
                              <a:pt x="2760323" y="695553"/>
                              <a:pt x="2993159" y="1317614"/>
                            </a:cubicBezTo>
                            <a:cubicBezTo>
                              <a:pt x="2745007" y="1350203"/>
                              <a:pt x="2578850" y="1415685"/>
                              <a:pt x="2468720" y="1419783"/>
                            </a:cubicBezTo>
                            <a:cubicBezTo>
                              <a:pt x="2358590" y="1423881"/>
                              <a:pt x="2209244" y="1477740"/>
                              <a:pt x="1988808" y="1513278"/>
                            </a:cubicBezTo>
                            <a:cubicBezTo>
                              <a:pt x="1768372" y="1548816"/>
                              <a:pt x="1617827" y="1560944"/>
                              <a:pt x="1508897" y="1606772"/>
                            </a:cubicBezTo>
                            <a:cubicBezTo>
                              <a:pt x="1536087" y="1332446"/>
                              <a:pt x="1560285" y="1325768"/>
                              <a:pt x="1593803" y="1062573"/>
                            </a:cubicBezTo>
                            <a:cubicBezTo>
                              <a:pt x="1627321" y="799377"/>
                              <a:pt x="1667821" y="680645"/>
                              <a:pt x="1671289" y="565926"/>
                            </a:cubicBezTo>
                            <a:cubicBezTo>
                              <a:pt x="1674757" y="451207"/>
                              <a:pt x="1744527" y="211862"/>
                              <a:pt x="1756195" y="21727"/>
                            </a:cubicBezTo>
                            <a:close/>
                          </a:path>
                          <a:path w="3017793" h="3213543" fill="none" extrusionOk="0">
                            <a:moveTo>
                              <a:pt x="1756195" y="21727"/>
                            </a:moveTo>
                            <a:cubicBezTo>
                              <a:pt x="2468590" y="153144"/>
                              <a:pt x="2783824" y="635803"/>
                              <a:pt x="2993159" y="1317614"/>
                            </a:cubicBezTo>
                          </a:path>
                          <a:path w="3017793" h="3213543" fill="none" stroke="0" extrusionOk="0">
                            <a:moveTo>
                              <a:pt x="1756195" y="21727"/>
                            </a:moveTo>
                            <a:cubicBezTo>
                              <a:pt x="2343105" y="189402"/>
                              <a:pt x="2973682" y="704341"/>
                              <a:pt x="2993159" y="1317614"/>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978844CA-2501-B5E5-4327-B1324BCDE633}"/>
                      </a:ext>
                    </a:extLst>
                  </p:cNvPr>
                  <p:cNvSpPr txBox="1"/>
                  <p:nvPr/>
                </p:nvSpPr>
                <p:spPr>
                  <a:xfrm>
                    <a:off x="8191618" y="4888912"/>
                    <a:ext cx="656985" cy="2662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sz="1100" b="0" i="1" smtClean="0">
                                  <a:latin typeface="Cambria Math" panose="02040503050406030204" pitchFamily="18" charset="0"/>
                                </a:rPr>
                              </m:ctrlPr>
                            </m:dPr>
                            <m:e>
                              <m:r>
                                <a:rPr lang="it-IT" sz="1100" b="0" i="1" smtClean="0">
                                  <a:latin typeface="Cambria Math" panose="02040503050406030204" pitchFamily="18" charset="0"/>
                                </a:rPr>
                                <m:t>𝜙</m:t>
                              </m:r>
                            </m:e>
                          </m:d>
                          <m:r>
                            <a:rPr lang="it-IT" sz="1100" b="0" i="1" smtClean="0">
                              <a:latin typeface="Cambria Math" panose="02040503050406030204" pitchFamily="18" charset="0"/>
                            </a:rPr>
                            <m:t>=0</m:t>
                          </m:r>
                        </m:oMath>
                      </m:oMathPara>
                    </a14:m>
                    <a:endParaRPr lang="en-GB" sz="1100" dirty="0"/>
                  </a:p>
                </p:txBody>
              </p:sp>
            </mc:Choice>
            <mc:Fallback xmlns="">
              <p:sp>
                <p:nvSpPr>
                  <p:cNvPr id="58" name="TextBox 57">
                    <a:extLst>
                      <a:ext uri="{FF2B5EF4-FFF2-40B4-BE49-F238E27FC236}">
                        <a16:creationId xmlns:a16="http://schemas.microsoft.com/office/drawing/2014/main" id="{978844CA-2501-B5E5-4327-B1324BCDE633}"/>
                      </a:ext>
                    </a:extLst>
                  </p:cNvPr>
                  <p:cNvSpPr txBox="1">
                    <a:spLocks noRot="1" noChangeAspect="1" noMove="1" noResize="1" noEditPoints="1" noAdjustHandles="1" noChangeArrowheads="1" noChangeShapeType="1" noTextEdit="1"/>
                  </p:cNvSpPr>
                  <p:nvPr/>
                </p:nvSpPr>
                <p:spPr>
                  <a:xfrm>
                    <a:off x="8191618" y="4888912"/>
                    <a:ext cx="656985" cy="26626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79A914BB-6B5B-7F07-83FD-24D99B0B1717}"/>
                      </a:ext>
                    </a:extLst>
                  </p:cNvPr>
                  <p:cNvSpPr txBox="1"/>
                  <p:nvPr/>
                </p:nvSpPr>
                <p:spPr>
                  <a:xfrm>
                    <a:off x="7412635" y="4548462"/>
                    <a:ext cx="656985" cy="2662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sz="1100" b="0" i="1" smtClean="0">
                                  <a:latin typeface="Cambria Math" panose="02040503050406030204" pitchFamily="18" charset="0"/>
                                </a:rPr>
                              </m:ctrlPr>
                            </m:dPr>
                            <m:e>
                              <m:r>
                                <a:rPr lang="it-IT" sz="1100" b="0" i="1" smtClean="0">
                                  <a:latin typeface="Cambria Math" panose="02040503050406030204" pitchFamily="18" charset="0"/>
                                </a:rPr>
                                <m:t>𝜙</m:t>
                              </m:r>
                            </m:e>
                          </m:d>
                          <m:r>
                            <a:rPr lang="it-IT" sz="1100" b="0" i="1" smtClean="0">
                              <a:latin typeface="Cambria Math" panose="02040503050406030204" pitchFamily="18" charset="0"/>
                            </a:rPr>
                            <m:t>≠0</m:t>
                          </m:r>
                        </m:oMath>
                      </m:oMathPara>
                    </a14:m>
                    <a:endParaRPr lang="en-GB" sz="1100" dirty="0"/>
                  </a:p>
                </p:txBody>
              </p:sp>
            </mc:Choice>
            <mc:Fallback xmlns="">
              <p:sp>
                <p:nvSpPr>
                  <p:cNvPr id="59" name="TextBox 58">
                    <a:extLst>
                      <a:ext uri="{FF2B5EF4-FFF2-40B4-BE49-F238E27FC236}">
                        <a16:creationId xmlns:a16="http://schemas.microsoft.com/office/drawing/2014/main" id="{79A914BB-6B5B-7F07-83FD-24D99B0B1717}"/>
                      </a:ext>
                    </a:extLst>
                  </p:cNvPr>
                  <p:cNvSpPr txBox="1">
                    <a:spLocks noRot="1" noChangeAspect="1" noMove="1" noResize="1" noEditPoints="1" noAdjustHandles="1" noChangeArrowheads="1" noChangeShapeType="1" noTextEdit="1"/>
                  </p:cNvSpPr>
                  <p:nvPr/>
                </p:nvSpPr>
                <p:spPr>
                  <a:xfrm>
                    <a:off x="7412635" y="4548462"/>
                    <a:ext cx="656985" cy="266268"/>
                  </a:xfrm>
                  <a:prstGeom prst="rect">
                    <a:avLst/>
                  </a:prstGeom>
                  <a:blipFill>
                    <a:blip r:embed="rId6"/>
                    <a:stretch>
                      <a:fillRect b="-4651"/>
                    </a:stretch>
                  </a:blipFill>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77693B48-D176-59B3-6A87-0EA059A0E3F1}"/>
                  </a:ext>
                </a:extLst>
              </p:cNvPr>
              <p:cNvCxnSpPr>
                <a:cxnSpLocks/>
              </p:cNvCxnSpPr>
              <p:nvPr/>
            </p:nvCxnSpPr>
            <p:spPr>
              <a:xfrm flipH="1">
                <a:off x="7822054" y="3332668"/>
                <a:ext cx="889526" cy="488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71F1D3A-3EC2-5F80-CE4E-5C90B3F9A427}"/>
                      </a:ext>
                    </a:extLst>
                  </p:cNvPr>
                  <p:cNvSpPr txBox="1"/>
                  <p:nvPr/>
                </p:nvSpPr>
                <p:spPr>
                  <a:xfrm>
                    <a:off x="8655529" y="3072656"/>
                    <a:ext cx="688772" cy="2662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it-IT" sz="1100" b="0" i="1" u="none" strike="noStrike" kern="1200" cap="none" spc="0" normalizeH="0" baseline="0" noProof="0" smtClean="0">
                                  <a:ln>
                                    <a:noFill/>
                                  </a:ln>
                                  <a:solidFill>
                                    <a:prstClr val="white"/>
                                  </a:solidFill>
                                  <a:effectLst/>
                                  <a:uLnTx/>
                                  <a:uFillTx/>
                                  <a:latin typeface="Cambria Math" panose="02040503050406030204" pitchFamily="18" charset="0"/>
                                </a:rPr>
                              </m:ctrlPr>
                            </m:sSubPr>
                            <m:e>
                              <m:r>
                                <a:rPr kumimoji="0" lang="it-IT" sz="1100" b="0" i="1" u="none" strike="noStrike" kern="1200" cap="none" spc="0" normalizeH="0" baseline="0" noProof="0" smtClean="0">
                                  <a:ln>
                                    <a:noFill/>
                                  </a:ln>
                                  <a:solidFill>
                                    <a:prstClr val="white"/>
                                  </a:solidFill>
                                  <a:effectLst/>
                                  <a:uLnTx/>
                                  <a:uFillTx/>
                                  <a:latin typeface="Cambria Math" panose="02040503050406030204" pitchFamily="18" charset="0"/>
                                </a:rPr>
                                <m:t>𝜒</m:t>
                              </m:r>
                            </m:e>
                            <m:sub>
                              <m:r>
                                <a:rPr kumimoji="0" lang="it-IT" sz="1100" b="0" i="1" u="none" strike="noStrike" kern="1200" cap="none" spc="0" normalizeH="0" baseline="0" noProof="0" smtClean="0">
                                  <a:ln>
                                    <a:noFill/>
                                  </a:ln>
                                  <a:solidFill>
                                    <a:prstClr val="white"/>
                                  </a:solidFill>
                                  <a:effectLst/>
                                  <a:uLnTx/>
                                  <a:uFillTx/>
                                  <a:latin typeface="Cambria Math" panose="02040503050406030204" pitchFamily="18" charset="0"/>
                                </a:rPr>
                                <m:t>𝐿</m:t>
                              </m:r>
                            </m:sub>
                          </m:sSub>
                          <m:r>
                            <a:rPr kumimoji="0" lang="it-IT" sz="1100" b="0" i="1" u="none" strike="noStrike" kern="1200" cap="none" spc="0" normalizeH="0" baseline="0" noProof="0" smtClean="0">
                              <a:ln>
                                <a:noFill/>
                              </a:ln>
                              <a:solidFill>
                                <a:prstClr val="white"/>
                              </a:solidFill>
                              <a:effectLst/>
                              <a:uLnTx/>
                              <a:uFillTx/>
                              <a:latin typeface="Cambria Math" panose="02040503050406030204" pitchFamily="18" charset="0"/>
                            </a:rPr>
                            <m:t>+</m:t>
                          </m:r>
                          <m:sSub>
                            <m:sSubPr>
                              <m:ctrlPr>
                                <a:rPr kumimoji="0" lang="it-IT" sz="1100" b="0" i="1" u="none" strike="noStrike" kern="1200" cap="none" spc="0" normalizeH="0" baseline="0" noProof="0" smtClean="0">
                                  <a:ln>
                                    <a:noFill/>
                                  </a:ln>
                                  <a:solidFill>
                                    <a:prstClr val="white"/>
                                  </a:solidFill>
                                  <a:effectLst/>
                                  <a:uLnTx/>
                                  <a:uFillTx/>
                                  <a:latin typeface="Cambria Math" panose="02040503050406030204" pitchFamily="18" charset="0"/>
                                </a:rPr>
                              </m:ctrlPr>
                            </m:sSubPr>
                            <m:e>
                              <m:r>
                                <a:rPr kumimoji="0" lang="it-IT" sz="1100" b="0" i="1" u="none" strike="noStrike" kern="1200" cap="none" spc="0" normalizeH="0" baseline="0" noProof="0" smtClean="0">
                                  <a:ln>
                                    <a:noFill/>
                                  </a:ln>
                                  <a:solidFill>
                                    <a:prstClr val="white"/>
                                  </a:solidFill>
                                  <a:effectLst/>
                                  <a:uLnTx/>
                                  <a:uFillTx/>
                                  <a:latin typeface="Cambria Math" panose="02040503050406030204" pitchFamily="18" charset="0"/>
                                </a:rPr>
                                <m:t>𝜒</m:t>
                              </m:r>
                            </m:e>
                            <m:sub>
                              <m:r>
                                <a:rPr kumimoji="0" lang="it-IT" sz="1100" b="0" i="1" u="none" strike="noStrike" kern="1200" cap="none" spc="0" normalizeH="0" baseline="0" noProof="0" smtClean="0">
                                  <a:ln>
                                    <a:noFill/>
                                  </a:ln>
                                  <a:solidFill>
                                    <a:prstClr val="white"/>
                                  </a:solidFill>
                                  <a:effectLst/>
                                  <a:uLnTx/>
                                  <a:uFillTx/>
                                  <a:latin typeface="Cambria Math" panose="02040503050406030204" pitchFamily="18" charset="0"/>
                                </a:rPr>
                                <m:t>𝑅</m:t>
                              </m:r>
                            </m:sub>
                          </m:sSub>
                        </m:oMath>
                      </m:oMathPara>
                    </a14:m>
                    <a:endParaRPr lang="en-GB" sz="1100" dirty="0"/>
                  </a:p>
                </p:txBody>
              </p:sp>
            </mc:Choice>
            <mc:Fallback xmlns="">
              <p:sp>
                <p:nvSpPr>
                  <p:cNvPr id="61" name="TextBox 60">
                    <a:extLst>
                      <a:ext uri="{FF2B5EF4-FFF2-40B4-BE49-F238E27FC236}">
                        <a16:creationId xmlns:a16="http://schemas.microsoft.com/office/drawing/2014/main" id="{971F1D3A-3EC2-5F80-CE4E-5C90B3F9A427}"/>
                      </a:ext>
                    </a:extLst>
                  </p:cNvPr>
                  <p:cNvSpPr txBox="1">
                    <a:spLocks noRot="1" noChangeAspect="1" noMove="1" noResize="1" noEditPoints="1" noAdjustHandles="1" noChangeArrowheads="1" noChangeShapeType="1" noTextEdit="1"/>
                  </p:cNvSpPr>
                  <p:nvPr/>
                </p:nvSpPr>
                <p:spPr>
                  <a:xfrm>
                    <a:off x="8655529" y="3072656"/>
                    <a:ext cx="688772" cy="266268"/>
                  </a:xfrm>
                  <a:prstGeom prst="rect">
                    <a:avLst/>
                  </a:prstGeom>
                  <a:blipFill>
                    <a:blip r:embed="rId7"/>
                    <a:stretch>
                      <a:fillRect/>
                    </a:stretch>
                  </a:blipFill>
                </p:spPr>
                <p:txBody>
                  <a:bodyPr/>
                  <a:lstStyle/>
                  <a:p>
                    <a:r>
                      <a:rPr lang="en-US">
                        <a:noFill/>
                      </a:rPr>
                      <a:t> </a:t>
                    </a:r>
                  </a:p>
                </p:txBody>
              </p:sp>
            </mc:Fallback>
          </mc:AlternateContent>
          <p:cxnSp>
            <p:nvCxnSpPr>
              <p:cNvPr id="62" name="Straight Connector 61">
                <a:extLst>
                  <a:ext uri="{FF2B5EF4-FFF2-40B4-BE49-F238E27FC236}">
                    <a16:creationId xmlns:a16="http://schemas.microsoft.com/office/drawing/2014/main" id="{51EF7903-CAD6-A73D-2159-2CF193855693}"/>
                  </a:ext>
                </a:extLst>
              </p:cNvPr>
              <p:cNvCxnSpPr>
                <a:cxnSpLocks/>
              </p:cNvCxnSpPr>
              <p:nvPr/>
            </p:nvCxnSpPr>
            <p:spPr>
              <a:xfrm flipH="1" flipV="1">
                <a:off x="8233410" y="3597116"/>
                <a:ext cx="557022" cy="115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0B49DD-EAE9-4E8E-D8B3-EC459199058C}"/>
                  </a:ext>
                </a:extLst>
              </p:cNvPr>
              <p:cNvCxnSpPr>
                <a:cxnSpLocks/>
              </p:cNvCxnSpPr>
              <p:nvPr/>
            </p:nvCxnSpPr>
            <p:spPr>
              <a:xfrm>
                <a:off x="8239902" y="3597116"/>
                <a:ext cx="317937" cy="65783"/>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1592E60-0346-2414-20E3-750C68644D01}"/>
                  </a:ext>
                </a:extLst>
              </p:cNvPr>
              <p:cNvCxnSpPr>
                <a:cxnSpLocks/>
              </p:cNvCxnSpPr>
              <p:nvPr/>
            </p:nvCxnSpPr>
            <p:spPr>
              <a:xfrm flipH="1">
                <a:off x="8439150" y="3332668"/>
                <a:ext cx="272430" cy="152089"/>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D16141F-AA28-1C4A-286B-D22BFF2C4FC1}"/>
                  </a:ext>
                </a:extLst>
              </p:cNvPr>
              <p:cNvCxnSpPr>
                <a:cxnSpLocks/>
              </p:cNvCxnSpPr>
              <p:nvPr/>
            </p:nvCxnSpPr>
            <p:spPr>
              <a:xfrm flipH="1">
                <a:off x="7990362" y="3597116"/>
                <a:ext cx="243048" cy="130969"/>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962A351-FDAC-1E3F-2045-FAAFF59C776E}"/>
                      </a:ext>
                    </a:extLst>
                  </p:cNvPr>
                  <p:cNvSpPr txBox="1"/>
                  <p:nvPr/>
                </p:nvSpPr>
                <p:spPr>
                  <a:xfrm>
                    <a:off x="8787045" y="3568549"/>
                    <a:ext cx="312805" cy="219280"/>
                  </a:xfrm>
                  <a:prstGeom prst="rect">
                    <a:avLst/>
                  </a:prstGeom>
                  <a:noFill/>
                </p:spPr>
                <p:txBody>
                  <a:bodyPr wrap="square" tIns="0">
                    <a:spAutoFit/>
                  </a:bodyPr>
                  <a:lstStyle/>
                  <a:p>
                    <a:pPr/>
                    <a14:m>
                      <m:oMathPara xmlns:m="http://schemas.openxmlformats.org/officeDocument/2006/math">
                        <m:oMathParaPr>
                          <m:jc m:val="centerGroup"/>
                        </m:oMathParaPr>
                        <m:oMath xmlns:m="http://schemas.openxmlformats.org/officeDocument/2006/math">
                          <m:sSub>
                            <m:sSubPr>
                              <m:ctrlPr>
                                <a:rPr kumimoji="0" lang="it-IT" sz="1100" b="0" i="1" u="none" strike="noStrike" kern="1200" cap="none" spc="0" normalizeH="0" baseline="0" noProof="0" smtClean="0">
                                  <a:ln>
                                    <a:noFill/>
                                  </a:ln>
                                  <a:solidFill>
                                    <a:prstClr val="white"/>
                                  </a:solidFill>
                                  <a:effectLst/>
                                  <a:uLnTx/>
                                  <a:uFillTx/>
                                  <a:latin typeface="Cambria Math" panose="02040503050406030204" pitchFamily="18" charset="0"/>
                                </a:rPr>
                              </m:ctrlPr>
                            </m:sSubPr>
                            <m:e>
                              <m:r>
                                <a:rPr kumimoji="0" lang="it-IT" sz="1100" b="0" i="1" u="none" strike="noStrike" kern="1200" cap="none" spc="0" normalizeH="0" baseline="0" noProof="0" smtClean="0">
                                  <a:ln>
                                    <a:noFill/>
                                  </a:ln>
                                  <a:solidFill>
                                    <a:prstClr val="white"/>
                                  </a:solidFill>
                                  <a:effectLst/>
                                  <a:uLnTx/>
                                  <a:uFillTx/>
                                  <a:latin typeface="Cambria Math" panose="02040503050406030204" pitchFamily="18" charset="0"/>
                                </a:rPr>
                                <m:t>𝜒</m:t>
                              </m:r>
                            </m:e>
                            <m:sub>
                              <m:r>
                                <a:rPr kumimoji="0" lang="it-IT" sz="1100" b="0" i="1" u="none" strike="noStrike" kern="1200" cap="none" spc="0" normalizeH="0" baseline="0" noProof="0" smtClean="0">
                                  <a:ln>
                                    <a:noFill/>
                                  </a:ln>
                                  <a:solidFill>
                                    <a:prstClr val="white"/>
                                  </a:solidFill>
                                  <a:effectLst/>
                                  <a:uLnTx/>
                                  <a:uFillTx/>
                                  <a:latin typeface="Cambria Math" panose="02040503050406030204" pitchFamily="18" charset="0"/>
                                </a:rPr>
                                <m:t>𝐿</m:t>
                              </m:r>
                            </m:sub>
                          </m:sSub>
                        </m:oMath>
                      </m:oMathPara>
                    </a14:m>
                    <a:endParaRPr lang="en-GB" sz="1100" dirty="0"/>
                  </a:p>
                </p:txBody>
              </p:sp>
            </mc:Choice>
            <mc:Fallback xmlns="">
              <p:sp>
                <p:nvSpPr>
                  <p:cNvPr id="66" name="TextBox 65">
                    <a:extLst>
                      <a:ext uri="{FF2B5EF4-FFF2-40B4-BE49-F238E27FC236}">
                        <a16:creationId xmlns:a16="http://schemas.microsoft.com/office/drawing/2014/main" id="{7962A351-FDAC-1E3F-2045-FAAFF59C776E}"/>
                      </a:ext>
                    </a:extLst>
                  </p:cNvPr>
                  <p:cNvSpPr txBox="1">
                    <a:spLocks noRot="1" noChangeAspect="1" noMove="1" noResize="1" noEditPoints="1" noAdjustHandles="1" noChangeArrowheads="1" noChangeShapeType="1" noTextEdit="1"/>
                  </p:cNvSpPr>
                  <p:nvPr/>
                </p:nvSpPr>
                <p:spPr>
                  <a:xfrm>
                    <a:off x="8787045" y="3568549"/>
                    <a:ext cx="312805" cy="219280"/>
                  </a:xfrm>
                  <a:prstGeom prst="rect">
                    <a:avLst/>
                  </a:prstGeom>
                  <a:blipFill>
                    <a:blip r:embed="rId8"/>
                    <a:stretch>
                      <a:fillRect/>
                    </a:stretch>
                  </a:blipFill>
                </p:spPr>
                <p:txBody>
                  <a:bodyPr/>
                  <a:lstStyle/>
                  <a:p>
                    <a:r>
                      <a:rPr lang="en-US">
                        <a:noFill/>
                      </a:rPr>
                      <a:t> </a:t>
                    </a:r>
                  </a:p>
                </p:txBody>
              </p:sp>
            </mc:Fallback>
          </mc:AlternateContent>
          <p:grpSp>
            <p:nvGrpSpPr>
              <p:cNvPr id="67" name="Group 66">
                <a:extLst>
                  <a:ext uri="{FF2B5EF4-FFF2-40B4-BE49-F238E27FC236}">
                    <a16:creationId xmlns:a16="http://schemas.microsoft.com/office/drawing/2014/main" id="{45488EA8-4532-01EE-B459-CE943B70BB91}"/>
                  </a:ext>
                </a:extLst>
              </p:cNvPr>
              <p:cNvGrpSpPr/>
              <p:nvPr/>
            </p:nvGrpSpPr>
            <p:grpSpPr>
              <a:xfrm>
                <a:off x="8143890" y="3198912"/>
                <a:ext cx="369756" cy="437860"/>
                <a:chOff x="4960772" y="2935358"/>
                <a:chExt cx="369756" cy="437860"/>
              </a:xfrm>
            </p:grpSpPr>
            <p:sp>
              <p:nvSpPr>
                <p:cNvPr id="74" name="TextBox 73">
                  <a:extLst>
                    <a:ext uri="{FF2B5EF4-FFF2-40B4-BE49-F238E27FC236}">
                      <a16:creationId xmlns:a16="http://schemas.microsoft.com/office/drawing/2014/main" id="{E3E52694-D72D-BF8F-E6EB-EFE7B0F05427}"/>
                    </a:ext>
                  </a:extLst>
                </p:cNvPr>
                <p:cNvSpPr txBox="1"/>
                <p:nvPr/>
              </p:nvSpPr>
              <p:spPr>
                <a:xfrm>
                  <a:off x="4960772" y="2935358"/>
                  <a:ext cx="369756" cy="437860"/>
                </a:xfrm>
                <a:prstGeom prst="rect">
                  <a:avLst/>
                </a:prstGeom>
                <a:noFill/>
              </p:spPr>
              <p:txBody>
                <a:bodyPr wrap="square">
                  <a:spAutoFit/>
                </a:bodyPr>
                <a:lstStyle/>
                <a:p>
                  <a:r>
                    <a:rPr kumimoji="0" lang="it-IT" sz="1000" b="0" u="none" strike="noStrike" kern="1200" cap="none" spc="0" normalizeH="0" baseline="0" noProof="0" dirty="0">
                      <a:ln>
                        <a:noFill/>
                      </a:ln>
                      <a:solidFill>
                        <a:schemeClr val="bg1"/>
                      </a:solidFill>
                      <a:effectLst/>
                      <a:uLnTx/>
                      <a:uFillTx/>
                      <a:ea typeface="+mn-ea"/>
                      <a:cs typeface="+mn-cs"/>
                    </a:rPr>
                    <a:t>CP</a:t>
                  </a:r>
                  <a:endParaRPr lang="en-GB" sz="1600" dirty="0">
                    <a:solidFill>
                      <a:schemeClr val="bg1"/>
                    </a:solidFill>
                  </a:endParaRPr>
                </a:p>
              </p:txBody>
            </p:sp>
            <p:sp>
              <p:nvSpPr>
                <p:cNvPr id="75" name="&quot;Not Allowed&quot; Symbol 74">
                  <a:extLst>
                    <a:ext uri="{FF2B5EF4-FFF2-40B4-BE49-F238E27FC236}">
                      <a16:creationId xmlns:a16="http://schemas.microsoft.com/office/drawing/2014/main" id="{82E121E5-9A4B-996E-BB44-A9DF071995EA}"/>
                    </a:ext>
                  </a:extLst>
                </p:cNvPr>
                <p:cNvSpPr/>
                <p:nvPr/>
              </p:nvSpPr>
              <p:spPr>
                <a:xfrm>
                  <a:off x="5014751" y="2936707"/>
                  <a:ext cx="261802" cy="261802"/>
                </a:xfrm>
                <a:prstGeom prst="noSmoking">
                  <a:avLst>
                    <a:gd name="adj" fmla="val 6299"/>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grpSp>
          <p:grpSp>
            <p:nvGrpSpPr>
              <p:cNvPr id="68" name="Group 67">
                <a:extLst>
                  <a:ext uri="{FF2B5EF4-FFF2-40B4-BE49-F238E27FC236}">
                    <a16:creationId xmlns:a16="http://schemas.microsoft.com/office/drawing/2014/main" id="{01E3F992-3C97-92B6-390A-C26E4B544282}"/>
                  </a:ext>
                </a:extLst>
              </p:cNvPr>
              <p:cNvGrpSpPr/>
              <p:nvPr/>
            </p:nvGrpSpPr>
            <p:grpSpPr>
              <a:xfrm>
                <a:off x="8424779" y="3910848"/>
                <a:ext cx="462064" cy="269451"/>
                <a:chOff x="4893938" y="2945698"/>
                <a:chExt cx="462064" cy="269451"/>
              </a:xfrm>
            </p:grpSpPr>
            <p:sp>
              <p:nvSpPr>
                <p:cNvPr id="72" name="TextBox 71">
                  <a:extLst>
                    <a:ext uri="{FF2B5EF4-FFF2-40B4-BE49-F238E27FC236}">
                      <a16:creationId xmlns:a16="http://schemas.microsoft.com/office/drawing/2014/main" id="{D2A51EB2-B6A8-673E-3A21-320A238958F3}"/>
                    </a:ext>
                  </a:extLst>
                </p:cNvPr>
                <p:cNvSpPr txBox="1"/>
                <p:nvPr/>
              </p:nvSpPr>
              <p:spPr>
                <a:xfrm>
                  <a:off x="4893938" y="2945698"/>
                  <a:ext cx="462064" cy="269451"/>
                </a:xfrm>
                <a:prstGeom prst="rect">
                  <a:avLst/>
                </a:prstGeom>
                <a:noFill/>
              </p:spPr>
              <p:txBody>
                <a:bodyPr wrap="square">
                  <a:spAutoFit/>
                </a:bodyPr>
                <a:lstStyle/>
                <a:p>
                  <a:r>
                    <a:rPr kumimoji="0" lang="it-IT" sz="1000" b="0" u="none" strike="noStrike" kern="1200" cap="none" spc="0" normalizeH="0" baseline="0" noProof="0" dirty="0">
                      <a:ln>
                        <a:noFill/>
                      </a:ln>
                      <a:solidFill>
                        <a:schemeClr val="bg1"/>
                      </a:solidFill>
                      <a:effectLst/>
                      <a:uLnTx/>
                      <a:uFillTx/>
                      <a:ea typeface="+mn-ea"/>
                      <a:cs typeface="+mn-cs"/>
                    </a:rPr>
                    <a:t>B+L</a:t>
                  </a:r>
                  <a:endParaRPr lang="en-GB" sz="1600" dirty="0">
                    <a:solidFill>
                      <a:schemeClr val="bg1"/>
                    </a:solidFill>
                  </a:endParaRPr>
                </a:p>
              </p:txBody>
            </p:sp>
            <p:sp>
              <p:nvSpPr>
                <p:cNvPr id="73" name="&quot;Not Allowed&quot; Symbol 72">
                  <a:extLst>
                    <a:ext uri="{FF2B5EF4-FFF2-40B4-BE49-F238E27FC236}">
                      <a16:creationId xmlns:a16="http://schemas.microsoft.com/office/drawing/2014/main" id="{B66D702F-B35F-0D22-4926-84A5DD43047E}"/>
                    </a:ext>
                  </a:extLst>
                </p:cNvPr>
                <p:cNvSpPr/>
                <p:nvPr/>
              </p:nvSpPr>
              <p:spPr>
                <a:xfrm>
                  <a:off x="4929298" y="2947048"/>
                  <a:ext cx="341593" cy="261802"/>
                </a:xfrm>
                <a:prstGeom prst="noSmoking">
                  <a:avLst>
                    <a:gd name="adj" fmla="val 6299"/>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grpSp>
          <p:cxnSp>
            <p:nvCxnSpPr>
              <p:cNvPr id="69" name="Straight Connector 68">
                <a:extLst>
                  <a:ext uri="{FF2B5EF4-FFF2-40B4-BE49-F238E27FC236}">
                    <a16:creationId xmlns:a16="http://schemas.microsoft.com/office/drawing/2014/main" id="{FB5EB5C9-3194-F0F7-0756-BD197C2F94ED}"/>
                  </a:ext>
                </a:extLst>
              </p:cNvPr>
              <p:cNvCxnSpPr>
                <a:cxnSpLocks/>
                <a:stCxn id="66" idx="2"/>
                <a:endCxn id="70" idx="0"/>
              </p:cNvCxnSpPr>
              <p:nvPr/>
            </p:nvCxnSpPr>
            <p:spPr>
              <a:xfrm>
                <a:off x="8943448" y="3817602"/>
                <a:ext cx="0" cy="353469"/>
              </a:xfrm>
              <a:prstGeom prst="line">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9728F26-293E-C0D6-0EF7-F6E202498FF0}"/>
                      </a:ext>
                    </a:extLst>
                  </p:cNvPr>
                  <p:cNvSpPr txBox="1"/>
                  <p:nvPr/>
                </p:nvSpPr>
                <p:spPr>
                  <a:xfrm>
                    <a:off x="8787045" y="4171070"/>
                    <a:ext cx="312805" cy="2662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it-IT" sz="1100" b="0" i="1" u="none" strike="noStrike" kern="1200" cap="none" spc="0" normalizeH="0" baseline="0" noProof="0" smtClean="0">
                              <a:ln>
                                <a:noFill/>
                              </a:ln>
                              <a:solidFill>
                                <a:prstClr val="white"/>
                              </a:solidFill>
                              <a:effectLst/>
                              <a:uLnTx/>
                              <a:uFillTx/>
                              <a:latin typeface="Cambria Math" panose="02040503050406030204" pitchFamily="18" charset="0"/>
                            </a:rPr>
                            <m:t>𝐵</m:t>
                          </m:r>
                        </m:oMath>
                      </m:oMathPara>
                    </a14:m>
                    <a:endParaRPr lang="en-GB" sz="1100" dirty="0"/>
                  </a:p>
                </p:txBody>
              </p:sp>
            </mc:Choice>
            <mc:Fallback xmlns="">
              <p:sp>
                <p:nvSpPr>
                  <p:cNvPr id="70" name="TextBox 69">
                    <a:extLst>
                      <a:ext uri="{FF2B5EF4-FFF2-40B4-BE49-F238E27FC236}">
                        <a16:creationId xmlns:a16="http://schemas.microsoft.com/office/drawing/2014/main" id="{29728F26-293E-C0D6-0EF7-F6E202498FF0}"/>
                      </a:ext>
                    </a:extLst>
                  </p:cNvPr>
                  <p:cNvSpPr txBox="1">
                    <a:spLocks noRot="1" noChangeAspect="1" noMove="1" noResize="1" noEditPoints="1" noAdjustHandles="1" noChangeArrowheads="1" noChangeShapeType="1" noTextEdit="1"/>
                  </p:cNvSpPr>
                  <p:nvPr/>
                </p:nvSpPr>
                <p:spPr>
                  <a:xfrm>
                    <a:off x="8787045" y="4171070"/>
                    <a:ext cx="312805" cy="266268"/>
                  </a:xfrm>
                  <a:prstGeom prst="rect">
                    <a:avLst/>
                  </a:prstGeom>
                  <a:blipFill>
                    <a:blip r:embed="rId9"/>
                    <a:stretch>
                      <a:fillRect/>
                    </a:stretch>
                  </a:blipFill>
                </p:spPr>
                <p:txBody>
                  <a:bodyPr/>
                  <a:lstStyle/>
                  <a:p>
                    <a:r>
                      <a:rPr lang="en-US">
                        <a:noFill/>
                      </a:rPr>
                      <a:t> </a:t>
                    </a:r>
                  </a:p>
                </p:txBody>
              </p:sp>
            </mc:Fallback>
          </mc:AlternateContent>
          <p:cxnSp>
            <p:nvCxnSpPr>
              <p:cNvPr id="71" name="Straight Connector 70">
                <a:extLst>
                  <a:ext uri="{FF2B5EF4-FFF2-40B4-BE49-F238E27FC236}">
                    <a16:creationId xmlns:a16="http://schemas.microsoft.com/office/drawing/2014/main" id="{6E71C12B-5F6C-0CAC-63C1-8A69BFEB7390}"/>
                  </a:ext>
                </a:extLst>
              </p:cNvPr>
              <p:cNvCxnSpPr>
                <a:cxnSpLocks/>
              </p:cNvCxnSpPr>
              <p:nvPr/>
            </p:nvCxnSpPr>
            <p:spPr>
              <a:xfrm flipH="1">
                <a:off x="8111886" y="4300109"/>
                <a:ext cx="722179" cy="0"/>
              </a:xfrm>
              <a:prstGeom prst="line">
                <a:avLst/>
              </a:prstGeom>
              <a:ln>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8E83759F-1CC0-7CA1-B553-2AC0BC1EC5C0}"/>
                </a:ext>
              </a:extLst>
            </p:cNvPr>
            <p:cNvGrpSpPr/>
            <p:nvPr/>
          </p:nvGrpSpPr>
          <p:grpSpPr>
            <a:xfrm>
              <a:off x="6145941" y="5770697"/>
              <a:ext cx="393802" cy="277026"/>
              <a:chOff x="6145941" y="5770697"/>
              <a:chExt cx="393802" cy="277026"/>
            </a:xfrm>
          </p:grpSpPr>
          <p:sp>
            <p:nvSpPr>
              <p:cNvPr id="80" name="Arrow: Down 79">
                <a:extLst>
                  <a:ext uri="{FF2B5EF4-FFF2-40B4-BE49-F238E27FC236}">
                    <a16:creationId xmlns:a16="http://schemas.microsoft.com/office/drawing/2014/main" id="{C2C816E3-F527-C1F7-D490-BC03AFBA2976}"/>
                  </a:ext>
                </a:extLst>
              </p:cNvPr>
              <p:cNvSpPr/>
              <p:nvPr/>
            </p:nvSpPr>
            <p:spPr>
              <a:xfrm rot="17529176">
                <a:off x="6316748" y="5824729"/>
                <a:ext cx="52187" cy="393802"/>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A1E3AD16-B426-5F3F-D093-044C8EDC0E04}"/>
                      </a:ext>
                    </a:extLst>
                  </p:cNvPr>
                  <p:cNvSpPr txBox="1"/>
                  <p:nvPr/>
                </p:nvSpPr>
                <p:spPr>
                  <a:xfrm>
                    <a:off x="6221023" y="5770697"/>
                    <a:ext cx="307333"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100" b="0" i="1" smtClean="0">
                                  <a:latin typeface="Cambria Math" panose="02040503050406030204" pitchFamily="18" charset="0"/>
                                </a:rPr>
                              </m:ctrlPr>
                            </m:sSubPr>
                            <m:e>
                              <m:r>
                                <a:rPr lang="it-IT" sz="1100" b="0" i="1" smtClean="0">
                                  <a:latin typeface="Cambria Math" panose="02040503050406030204" pitchFamily="18" charset="0"/>
                                </a:rPr>
                                <m:t>𝑣</m:t>
                              </m:r>
                            </m:e>
                            <m:sub>
                              <m:r>
                                <a:rPr lang="it-IT" sz="1100" b="0" i="1" smtClean="0">
                                  <a:latin typeface="Cambria Math" panose="02040503050406030204" pitchFamily="18" charset="0"/>
                                </a:rPr>
                                <m:t>𝑤</m:t>
                              </m:r>
                            </m:sub>
                          </m:sSub>
                        </m:oMath>
                      </m:oMathPara>
                    </a14:m>
                    <a:endParaRPr lang="en-GB" sz="1100" dirty="0"/>
                  </a:p>
                </p:txBody>
              </p:sp>
            </mc:Choice>
            <mc:Fallback xmlns="">
              <p:sp>
                <p:nvSpPr>
                  <p:cNvPr id="81" name="TextBox 80">
                    <a:extLst>
                      <a:ext uri="{FF2B5EF4-FFF2-40B4-BE49-F238E27FC236}">
                        <a16:creationId xmlns:a16="http://schemas.microsoft.com/office/drawing/2014/main" id="{A1E3AD16-B426-5F3F-D093-044C8EDC0E04}"/>
                      </a:ext>
                    </a:extLst>
                  </p:cNvPr>
                  <p:cNvSpPr txBox="1">
                    <a:spLocks noRot="1" noChangeAspect="1" noMove="1" noResize="1" noEditPoints="1" noAdjustHandles="1" noChangeArrowheads="1" noChangeShapeType="1" noTextEdit="1"/>
                  </p:cNvSpPr>
                  <p:nvPr/>
                </p:nvSpPr>
                <p:spPr>
                  <a:xfrm>
                    <a:off x="6221023" y="5770697"/>
                    <a:ext cx="307333" cy="261610"/>
                  </a:xfrm>
                  <a:prstGeom prst="rect">
                    <a:avLst/>
                  </a:prstGeom>
                  <a:blipFill>
                    <a:blip r:embed="rId10"/>
                    <a:stretch>
                      <a:fillRect/>
                    </a:stretch>
                  </a:blipFill>
                </p:spPr>
                <p:txBody>
                  <a:bodyPr/>
                  <a:lstStyle/>
                  <a:p>
                    <a:r>
                      <a:rPr lang="en-US">
                        <a:noFill/>
                      </a:rPr>
                      <a:t> </a:t>
                    </a:r>
                  </a:p>
                </p:txBody>
              </p:sp>
            </mc:Fallback>
          </mc:AlternateContent>
        </p:grpSp>
      </p:grpSp>
      <p:grpSp>
        <p:nvGrpSpPr>
          <p:cNvPr id="5" name="Group 4">
            <a:extLst>
              <a:ext uri="{FF2B5EF4-FFF2-40B4-BE49-F238E27FC236}">
                <a16:creationId xmlns:a16="http://schemas.microsoft.com/office/drawing/2014/main" id="{054A920F-6414-589E-2A95-FD5002A45F8F}"/>
              </a:ext>
            </a:extLst>
          </p:cNvPr>
          <p:cNvGrpSpPr/>
          <p:nvPr/>
        </p:nvGrpSpPr>
        <p:grpSpPr>
          <a:xfrm>
            <a:off x="4563179" y="4211657"/>
            <a:ext cx="3235167" cy="2359181"/>
            <a:chOff x="7743339" y="4302120"/>
            <a:chExt cx="3235167" cy="2359181"/>
          </a:xfrm>
        </p:grpSpPr>
        <p:grpSp>
          <p:nvGrpSpPr>
            <p:cNvPr id="51" name="Group 50">
              <a:extLst>
                <a:ext uri="{FF2B5EF4-FFF2-40B4-BE49-F238E27FC236}">
                  <a16:creationId xmlns:a16="http://schemas.microsoft.com/office/drawing/2014/main" id="{5DBFCB67-BD26-0BF4-F61C-8F9AB1DCEC55}"/>
                </a:ext>
              </a:extLst>
            </p:cNvPr>
            <p:cNvGrpSpPr/>
            <p:nvPr/>
          </p:nvGrpSpPr>
          <p:grpSpPr>
            <a:xfrm>
              <a:off x="7743339" y="4302120"/>
              <a:ext cx="3235167" cy="2359181"/>
              <a:chOff x="6907317" y="3982965"/>
              <a:chExt cx="3539863" cy="2581374"/>
            </a:xfrm>
          </p:grpSpPr>
          <p:sp>
            <p:nvSpPr>
              <p:cNvPr id="32" name="Free-form: Shape 31">
                <a:extLst>
                  <a:ext uri="{FF2B5EF4-FFF2-40B4-BE49-F238E27FC236}">
                    <a16:creationId xmlns:a16="http://schemas.microsoft.com/office/drawing/2014/main" id="{AECB8747-975E-83D7-B5EB-15562F6B1602}"/>
                  </a:ext>
                </a:extLst>
              </p:cNvPr>
              <p:cNvSpPr/>
              <p:nvPr/>
            </p:nvSpPr>
            <p:spPr>
              <a:xfrm>
                <a:off x="7321961" y="4223876"/>
                <a:ext cx="2730464" cy="1997712"/>
              </a:xfrm>
              <a:custGeom>
                <a:avLst/>
                <a:gdLst>
                  <a:gd name="connsiteX0" fmla="*/ 0 w 2426090"/>
                  <a:gd name="connsiteY0" fmla="*/ 642473 h 1543591"/>
                  <a:gd name="connsiteX1" fmla="*/ 721360 w 2426090"/>
                  <a:gd name="connsiteY1" fmla="*/ 728833 h 1543591"/>
                  <a:gd name="connsiteX2" fmla="*/ 1366520 w 2426090"/>
                  <a:gd name="connsiteY2" fmla="*/ 977753 h 1543591"/>
                  <a:gd name="connsiteX3" fmla="*/ 2225040 w 2426090"/>
                  <a:gd name="connsiteY3" fmla="*/ 1521313 h 1543591"/>
                  <a:gd name="connsiteX4" fmla="*/ 2225040 w 2426090"/>
                  <a:gd name="connsiteY4" fmla="*/ 144633 h 1543591"/>
                  <a:gd name="connsiteX5" fmla="*/ 5080 w 2426090"/>
                  <a:gd name="connsiteY5" fmla="*/ 109073 h 154359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22330"/>
                  <a:gd name="connsiteY0" fmla="*/ 642473 h 1677421"/>
                  <a:gd name="connsiteX1" fmla="*/ 721360 w 2722330"/>
                  <a:gd name="connsiteY1" fmla="*/ 728833 h 1677421"/>
                  <a:gd name="connsiteX2" fmla="*/ 1366520 w 2722330"/>
                  <a:gd name="connsiteY2" fmla="*/ 977753 h 1677421"/>
                  <a:gd name="connsiteX3" fmla="*/ 2720340 w 2722330"/>
                  <a:gd name="connsiteY3" fmla="*/ 1658473 h 1677421"/>
                  <a:gd name="connsiteX4" fmla="*/ 2225040 w 2722330"/>
                  <a:gd name="connsiteY4" fmla="*/ 144633 h 1677421"/>
                  <a:gd name="connsiteX5" fmla="*/ 5080 w 2722330"/>
                  <a:gd name="connsiteY5" fmla="*/ 109073 h 1677421"/>
                  <a:gd name="connsiteX0" fmla="*/ 0 w 2722330"/>
                  <a:gd name="connsiteY0" fmla="*/ 642473 h 1658473"/>
                  <a:gd name="connsiteX1" fmla="*/ 721360 w 2722330"/>
                  <a:gd name="connsiteY1" fmla="*/ 728833 h 1658473"/>
                  <a:gd name="connsiteX2" fmla="*/ 1366520 w 2722330"/>
                  <a:gd name="connsiteY2" fmla="*/ 977753 h 1658473"/>
                  <a:gd name="connsiteX3" fmla="*/ 2720340 w 2722330"/>
                  <a:gd name="connsiteY3" fmla="*/ 1658473 h 1658473"/>
                  <a:gd name="connsiteX4" fmla="*/ 2225040 w 2722330"/>
                  <a:gd name="connsiteY4" fmla="*/ 144633 h 1658473"/>
                  <a:gd name="connsiteX5" fmla="*/ 5080 w 2722330"/>
                  <a:gd name="connsiteY5" fmla="*/ 109073 h 1658473"/>
                  <a:gd name="connsiteX0" fmla="*/ 0 w 2758763"/>
                  <a:gd name="connsiteY0" fmla="*/ 615189 h 1631189"/>
                  <a:gd name="connsiteX1" fmla="*/ 721360 w 2758763"/>
                  <a:gd name="connsiteY1" fmla="*/ 701549 h 1631189"/>
                  <a:gd name="connsiteX2" fmla="*/ 1366520 w 2758763"/>
                  <a:gd name="connsiteY2" fmla="*/ 950469 h 1631189"/>
                  <a:gd name="connsiteX3" fmla="*/ 2720340 w 2758763"/>
                  <a:gd name="connsiteY3" fmla="*/ 1631189 h 1631189"/>
                  <a:gd name="connsiteX4" fmla="*/ 2499360 w 2758763"/>
                  <a:gd name="connsiteY4" fmla="*/ 170689 h 1631189"/>
                  <a:gd name="connsiteX5" fmla="*/ 5080 w 2758763"/>
                  <a:gd name="connsiteY5" fmla="*/ 81789 h 1631189"/>
                  <a:gd name="connsiteX0" fmla="*/ 0 w 2758763"/>
                  <a:gd name="connsiteY0" fmla="*/ 576843 h 1592843"/>
                  <a:gd name="connsiteX1" fmla="*/ 721360 w 2758763"/>
                  <a:gd name="connsiteY1" fmla="*/ 663203 h 1592843"/>
                  <a:gd name="connsiteX2" fmla="*/ 1366520 w 2758763"/>
                  <a:gd name="connsiteY2" fmla="*/ 912123 h 1592843"/>
                  <a:gd name="connsiteX3" fmla="*/ 2720340 w 2758763"/>
                  <a:gd name="connsiteY3" fmla="*/ 1592843 h 1592843"/>
                  <a:gd name="connsiteX4" fmla="*/ 2499360 w 2758763"/>
                  <a:gd name="connsiteY4" fmla="*/ 132343 h 1592843"/>
                  <a:gd name="connsiteX5" fmla="*/ 5080 w 2758763"/>
                  <a:gd name="connsiteY5" fmla="*/ 43443 h 1592843"/>
                  <a:gd name="connsiteX0" fmla="*/ 0 w 2721757"/>
                  <a:gd name="connsiteY0" fmla="*/ 576843 h 1592843"/>
                  <a:gd name="connsiteX1" fmla="*/ 721360 w 2721757"/>
                  <a:gd name="connsiteY1" fmla="*/ 663203 h 1592843"/>
                  <a:gd name="connsiteX2" fmla="*/ 1366520 w 2721757"/>
                  <a:gd name="connsiteY2" fmla="*/ 912123 h 1592843"/>
                  <a:gd name="connsiteX3" fmla="*/ 2720340 w 2721757"/>
                  <a:gd name="connsiteY3" fmla="*/ 1592843 h 1592843"/>
                  <a:gd name="connsiteX4" fmla="*/ 2499360 w 2721757"/>
                  <a:gd name="connsiteY4" fmla="*/ 132343 h 1592843"/>
                  <a:gd name="connsiteX5" fmla="*/ 5080 w 2721757"/>
                  <a:gd name="connsiteY5" fmla="*/ 43443 h 1592843"/>
                  <a:gd name="connsiteX0" fmla="*/ 0 w 2727283"/>
                  <a:gd name="connsiteY0" fmla="*/ 572172 h 1588172"/>
                  <a:gd name="connsiteX1" fmla="*/ 721360 w 2727283"/>
                  <a:gd name="connsiteY1" fmla="*/ 658532 h 1588172"/>
                  <a:gd name="connsiteX2" fmla="*/ 1366520 w 2727283"/>
                  <a:gd name="connsiteY2" fmla="*/ 907452 h 1588172"/>
                  <a:gd name="connsiteX3" fmla="*/ 2720340 w 2727283"/>
                  <a:gd name="connsiteY3" fmla="*/ 1588172 h 1588172"/>
                  <a:gd name="connsiteX4" fmla="*/ 2689860 w 2727283"/>
                  <a:gd name="connsiteY4" fmla="*/ 150532 h 1588172"/>
                  <a:gd name="connsiteX5" fmla="*/ 5080 w 2727283"/>
                  <a:gd name="connsiteY5" fmla="*/ 38772 h 1588172"/>
                  <a:gd name="connsiteX0" fmla="*/ 0 w 2725200"/>
                  <a:gd name="connsiteY0" fmla="*/ 572172 h 1588172"/>
                  <a:gd name="connsiteX1" fmla="*/ 721360 w 2725200"/>
                  <a:gd name="connsiteY1" fmla="*/ 658532 h 1588172"/>
                  <a:gd name="connsiteX2" fmla="*/ 1366520 w 2725200"/>
                  <a:gd name="connsiteY2" fmla="*/ 907452 h 1588172"/>
                  <a:gd name="connsiteX3" fmla="*/ 2720340 w 2725200"/>
                  <a:gd name="connsiteY3" fmla="*/ 1588172 h 1588172"/>
                  <a:gd name="connsiteX4" fmla="*/ 2689860 w 2725200"/>
                  <a:gd name="connsiteY4" fmla="*/ 150532 h 1588172"/>
                  <a:gd name="connsiteX5" fmla="*/ 5080 w 2725200"/>
                  <a:gd name="connsiteY5" fmla="*/ 38772 h 1588172"/>
                  <a:gd name="connsiteX0" fmla="*/ 0 w 2725200"/>
                  <a:gd name="connsiteY0" fmla="*/ 561524 h 1577524"/>
                  <a:gd name="connsiteX1" fmla="*/ 721360 w 2725200"/>
                  <a:gd name="connsiteY1" fmla="*/ 647884 h 1577524"/>
                  <a:gd name="connsiteX2" fmla="*/ 1366520 w 2725200"/>
                  <a:gd name="connsiteY2" fmla="*/ 896804 h 1577524"/>
                  <a:gd name="connsiteX3" fmla="*/ 2720340 w 2725200"/>
                  <a:gd name="connsiteY3" fmla="*/ 1577524 h 1577524"/>
                  <a:gd name="connsiteX4" fmla="*/ 2689860 w 2725200"/>
                  <a:gd name="connsiteY4" fmla="*/ 139884 h 1577524"/>
                  <a:gd name="connsiteX5" fmla="*/ 5080 w 2725200"/>
                  <a:gd name="connsiteY5" fmla="*/ 28124 h 1577524"/>
                  <a:gd name="connsiteX0" fmla="*/ 2540 w 2727740"/>
                  <a:gd name="connsiteY0" fmla="*/ 502511 h 1518511"/>
                  <a:gd name="connsiteX1" fmla="*/ 723900 w 2727740"/>
                  <a:gd name="connsiteY1" fmla="*/ 588871 h 1518511"/>
                  <a:gd name="connsiteX2" fmla="*/ 1369060 w 2727740"/>
                  <a:gd name="connsiteY2" fmla="*/ 837791 h 1518511"/>
                  <a:gd name="connsiteX3" fmla="*/ 2722880 w 2727740"/>
                  <a:gd name="connsiteY3" fmla="*/ 1518511 h 1518511"/>
                  <a:gd name="connsiteX4" fmla="*/ 2692400 w 2727740"/>
                  <a:gd name="connsiteY4" fmla="*/ 80871 h 1518511"/>
                  <a:gd name="connsiteX5" fmla="*/ 0 w 2727740"/>
                  <a:gd name="connsiteY5" fmla="*/ 37691 h 1518511"/>
                  <a:gd name="connsiteX0" fmla="*/ 2540 w 2727740"/>
                  <a:gd name="connsiteY0" fmla="*/ 464820 h 1480820"/>
                  <a:gd name="connsiteX1" fmla="*/ 723900 w 2727740"/>
                  <a:gd name="connsiteY1" fmla="*/ 551180 h 1480820"/>
                  <a:gd name="connsiteX2" fmla="*/ 1369060 w 2727740"/>
                  <a:gd name="connsiteY2" fmla="*/ 800100 h 1480820"/>
                  <a:gd name="connsiteX3" fmla="*/ 2722880 w 2727740"/>
                  <a:gd name="connsiteY3" fmla="*/ 1480820 h 1480820"/>
                  <a:gd name="connsiteX4" fmla="*/ 2692400 w 2727740"/>
                  <a:gd name="connsiteY4" fmla="*/ 43180 h 1480820"/>
                  <a:gd name="connsiteX5" fmla="*/ 0 w 2727740"/>
                  <a:gd name="connsiteY5" fmla="*/ 0 h 1480820"/>
                  <a:gd name="connsiteX0" fmla="*/ 2540 w 2727740"/>
                  <a:gd name="connsiteY0" fmla="*/ 464820 h 1510893"/>
                  <a:gd name="connsiteX1" fmla="*/ 723900 w 2727740"/>
                  <a:gd name="connsiteY1" fmla="*/ 551180 h 1510893"/>
                  <a:gd name="connsiteX2" fmla="*/ 1369060 w 2727740"/>
                  <a:gd name="connsiteY2" fmla="*/ 800100 h 1510893"/>
                  <a:gd name="connsiteX3" fmla="*/ 1762760 w 2727740"/>
                  <a:gd name="connsiteY3" fmla="*/ 1056638 h 1510893"/>
                  <a:gd name="connsiteX4" fmla="*/ 2722880 w 2727740"/>
                  <a:gd name="connsiteY4" fmla="*/ 1480820 h 1510893"/>
                  <a:gd name="connsiteX5" fmla="*/ 2692400 w 2727740"/>
                  <a:gd name="connsiteY5" fmla="*/ 43180 h 1510893"/>
                  <a:gd name="connsiteX6" fmla="*/ 0 w 2727740"/>
                  <a:gd name="connsiteY6" fmla="*/ 0 h 1510893"/>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515981"/>
                  <a:gd name="connsiteX1" fmla="*/ 723900 w 2727740"/>
                  <a:gd name="connsiteY1" fmla="*/ 551180 h 1515981"/>
                  <a:gd name="connsiteX2" fmla="*/ 1369060 w 2727740"/>
                  <a:gd name="connsiteY2" fmla="*/ 800100 h 1515981"/>
                  <a:gd name="connsiteX3" fmla="*/ 2001251 w 2727740"/>
                  <a:gd name="connsiteY3" fmla="*/ 1140458 h 1515981"/>
                  <a:gd name="connsiteX4" fmla="*/ 2722880 w 2727740"/>
                  <a:gd name="connsiteY4" fmla="*/ 1480820 h 1515981"/>
                  <a:gd name="connsiteX5" fmla="*/ 2692400 w 2727740"/>
                  <a:gd name="connsiteY5" fmla="*/ 43180 h 1515981"/>
                  <a:gd name="connsiteX6" fmla="*/ 0 w 2727740"/>
                  <a:gd name="connsiteY6" fmla="*/ 0 h 1515981"/>
                  <a:gd name="connsiteX0" fmla="*/ 2540 w 2727740"/>
                  <a:gd name="connsiteY0" fmla="*/ 464820 h 1515981"/>
                  <a:gd name="connsiteX1" fmla="*/ 723900 w 2727740"/>
                  <a:gd name="connsiteY1" fmla="*/ 551180 h 1515981"/>
                  <a:gd name="connsiteX2" fmla="*/ 1369060 w 2727740"/>
                  <a:gd name="connsiteY2" fmla="*/ 800100 h 1515981"/>
                  <a:gd name="connsiteX3" fmla="*/ 2001251 w 2727740"/>
                  <a:gd name="connsiteY3" fmla="*/ 1140458 h 1515981"/>
                  <a:gd name="connsiteX4" fmla="*/ 2722880 w 2727740"/>
                  <a:gd name="connsiteY4" fmla="*/ 1480820 h 1515981"/>
                  <a:gd name="connsiteX5" fmla="*/ 2692400 w 2727740"/>
                  <a:gd name="connsiteY5" fmla="*/ 43180 h 1515981"/>
                  <a:gd name="connsiteX6" fmla="*/ 0 w 2727740"/>
                  <a:gd name="connsiteY6" fmla="*/ 0 h 1515981"/>
                  <a:gd name="connsiteX0" fmla="*/ 2540 w 2727740"/>
                  <a:gd name="connsiteY0" fmla="*/ 464820 h 1480820"/>
                  <a:gd name="connsiteX1" fmla="*/ 723900 w 2727740"/>
                  <a:gd name="connsiteY1" fmla="*/ 551180 h 1480820"/>
                  <a:gd name="connsiteX2" fmla="*/ 1369060 w 2727740"/>
                  <a:gd name="connsiteY2" fmla="*/ 800100 h 1480820"/>
                  <a:gd name="connsiteX3" fmla="*/ 2001251 w 2727740"/>
                  <a:gd name="connsiteY3" fmla="*/ 1140458 h 1480820"/>
                  <a:gd name="connsiteX4" fmla="*/ 2722880 w 2727740"/>
                  <a:gd name="connsiteY4" fmla="*/ 1480820 h 1480820"/>
                  <a:gd name="connsiteX5" fmla="*/ 2692400 w 2727740"/>
                  <a:gd name="connsiteY5" fmla="*/ 43180 h 1480820"/>
                  <a:gd name="connsiteX6" fmla="*/ 0 w 2727740"/>
                  <a:gd name="connsiteY6" fmla="*/ 0 h 1480820"/>
                  <a:gd name="connsiteX0" fmla="*/ 2540 w 2713996"/>
                  <a:gd name="connsiteY0" fmla="*/ 464820 h 1402715"/>
                  <a:gd name="connsiteX1" fmla="*/ 723900 w 2713996"/>
                  <a:gd name="connsiteY1" fmla="*/ 551180 h 1402715"/>
                  <a:gd name="connsiteX2" fmla="*/ 1369060 w 2713996"/>
                  <a:gd name="connsiteY2" fmla="*/ 800100 h 1402715"/>
                  <a:gd name="connsiteX3" fmla="*/ 2001251 w 2713996"/>
                  <a:gd name="connsiteY3" fmla="*/ 1140458 h 1402715"/>
                  <a:gd name="connsiteX4" fmla="*/ 2707777 w 2713996"/>
                  <a:gd name="connsiteY4" fmla="*/ 1402715 h 1402715"/>
                  <a:gd name="connsiteX5" fmla="*/ 2692400 w 2713996"/>
                  <a:gd name="connsiteY5" fmla="*/ 43180 h 1402715"/>
                  <a:gd name="connsiteX6" fmla="*/ 0 w 2713996"/>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2400 w 2707777"/>
                  <a:gd name="connsiteY5" fmla="*/ 43180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2400 w 2707777"/>
                  <a:gd name="connsiteY5" fmla="*/ 43180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6175 w 2707777"/>
                  <a:gd name="connsiteY5" fmla="*/ 12919 h 1402715"/>
                  <a:gd name="connsiteX6" fmla="*/ 0 w 2707777"/>
                  <a:gd name="connsiteY6" fmla="*/ 0 h 1402715"/>
                  <a:gd name="connsiteX0" fmla="*/ 2540 w 2707777"/>
                  <a:gd name="connsiteY0" fmla="*/ 468669 h 1406564"/>
                  <a:gd name="connsiteX1" fmla="*/ 723900 w 2707777"/>
                  <a:gd name="connsiteY1" fmla="*/ 555029 h 1406564"/>
                  <a:gd name="connsiteX2" fmla="*/ 1369060 w 2707777"/>
                  <a:gd name="connsiteY2" fmla="*/ 803949 h 1406564"/>
                  <a:gd name="connsiteX3" fmla="*/ 2001251 w 2707777"/>
                  <a:gd name="connsiteY3" fmla="*/ 1144307 h 1406564"/>
                  <a:gd name="connsiteX4" fmla="*/ 2707777 w 2707777"/>
                  <a:gd name="connsiteY4" fmla="*/ 1406564 h 1406564"/>
                  <a:gd name="connsiteX5" fmla="*/ 2696175 w 2707777"/>
                  <a:gd name="connsiteY5" fmla="*/ 5421 h 1406564"/>
                  <a:gd name="connsiteX6" fmla="*/ 0 w 2707777"/>
                  <a:gd name="connsiteY6" fmla="*/ 3849 h 1406564"/>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6175 w 2707777"/>
                  <a:gd name="connsiteY5" fmla="*/ 12920 h 1402715"/>
                  <a:gd name="connsiteX6" fmla="*/ 0 w 2707777"/>
                  <a:gd name="connsiteY6" fmla="*/ 0 h 1402715"/>
                  <a:gd name="connsiteX0" fmla="*/ 2540 w 2707777"/>
                  <a:gd name="connsiteY0" fmla="*/ 465746 h 1403641"/>
                  <a:gd name="connsiteX1" fmla="*/ 723900 w 2707777"/>
                  <a:gd name="connsiteY1" fmla="*/ 552106 h 1403641"/>
                  <a:gd name="connsiteX2" fmla="*/ 1369060 w 2707777"/>
                  <a:gd name="connsiteY2" fmla="*/ 801026 h 1403641"/>
                  <a:gd name="connsiteX3" fmla="*/ 2001251 w 2707777"/>
                  <a:gd name="connsiteY3" fmla="*/ 1141384 h 1403641"/>
                  <a:gd name="connsiteX4" fmla="*/ 2707777 w 2707777"/>
                  <a:gd name="connsiteY4" fmla="*/ 1403641 h 1403641"/>
                  <a:gd name="connsiteX5" fmla="*/ 2703727 w 2707777"/>
                  <a:gd name="connsiteY5" fmla="*/ 6281 h 1403641"/>
                  <a:gd name="connsiteX6" fmla="*/ 0 w 2707777"/>
                  <a:gd name="connsiteY6" fmla="*/ 926 h 1403641"/>
                  <a:gd name="connsiteX0" fmla="*/ 2540 w 2708761"/>
                  <a:gd name="connsiteY0" fmla="*/ 464820 h 1402715"/>
                  <a:gd name="connsiteX1" fmla="*/ 723900 w 2708761"/>
                  <a:gd name="connsiteY1" fmla="*/ 551180 h 1402715"/>
                  <a:gd name="connsiteX2" fmla="*/ 1369060 w 2708761"/>
                  <a:gd name="connsiteY2" fmla="*/ 800100 h 1402715"/>
                  <a:gd name="connsiteX3" fmla="*/ 2001251 w 2708761"/>
                  <a:gd name="connsiteY3" fmla="*/ 1140458 h 1402715"/>
                  <a:gd name="connsiteX4" fmla="*/ 2707777 w 2708761"/>
                  <a:gd name="connsiteY4" fmla="*/ 1402715 h 1402715"/>
                  <a:gd name="connsiteX5" fmla="*/ 2708761 w 2708761"/>
                  <a:gd name="connsiteY5" fmla="*/ 12921 h 1402715"/>
                  <a:gd name="connsiteX6" fmla="*/ 0 w 2708761"/>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5041 h 1402936"/>
                  <a:gd name="connsiteX1" fmla="*/ 723900 w 2707777"/>
                  <a:gd name="connsiteY1" fmla="*/ 551401 h 1402936"/>
                  <a:gd name="connsiteX2" fmla="*/ 1369060 w 2707777"/>
                  <a:gd name="connsiteY2" fmla="*/ 800321 h 1402936"/>
                  <a:gd name="connsiteX3" fmla="*/ 2001251 w 2707777"/>
                  <a:gd name="connsiteY3" fmla="*/ 1140679 h 1402936"/>
                  <a:gd name="connsiteX4" fmla="*/ 2707777 w 2707777"/>
                  <a:gd name="connsiteY4" fmla="*/ 1402936 h 1402936"/>
                  <a:gd name="connsiteX5" fmla="*/ 2704985 w 2707777"/>
                  <a:gd name="connsiteY5" fmla="*/ 3686 h 1402936"/>
                  <a:gd name="connsiteX6" fmla="*/ 0 w 2707777"/>
                  <a:gd name="connsiteY6" fmla="*/ 221 h 1402936"/>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21938"/>
                  <a:gd name="connsiteX1" fmla="*/ 723900 w 2707777"/>
                  <a:gd name="connsiteY1" fmla="*/ 551180 h 1421938"/>
                  <a:gd name="connsiteX2" fmla="*/ 1369060 w 2707777"/>
                  <a:gd name="connsiteY2" fmla="*/ 800100 h 1421938"/>
                  <a:gd name="connsiteX3" fmla="*/ 2707777 w 2707777"/>
                  <a:gd name="connsiteY3" fmla="*/ 1402715 h 1421938"/>
                  <a:gd name="connsiteX4" fmla="*/ 2704985 w 2707777"/>
                  <a:gd name="connsiteY4" fmla="*/ 3465 h 1421938"/>
                  <a:gd name="connsiteX5" fmla="*/ 0 w 2707777"/>
                  <a:gd name="connsiteY5" fmla="*/ 0 h 1421938"/>
                  <a:gd name="connsiteX0" fmla="*/ 2540 w 2707777"/>
                  <a:gd name="connsiteY0" fmla="*/ 464820 h 1402715"/>
                  <a:gd name="connsiteX1" fmla="*/ 723900 w 2707777"/>
                  <a:gd name="connsiteY1" fmla="*/ 551180 h 1402715"/>
                  <a:gd name="connsiteX2" fmla="*/ 1369060 w 2707777"/>
                  <a:gd name="connsiteY2" fmla="*/ 800100 h 1402715"/>
                  <a:gd name="connsiteX3" fmla="*/ 2707777 w 2707777"/>
                  <a:gd name="connsiteY3" fmla="*/ 1402715 h 1402715"/>
                  <a:gd name="connsiteX4" fmla="*/ 2704985 w 2707777"/>
                  <a:gd name="connsiteY4" fmla="*/ 3465 h 1402715"/>
                  <a:gd name="connsiteX5" fmla="*/ 0 w 2707777"/>
                  <a:gd name="connsiteY5" fmla="*/ 0 h 1402715"/>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09664"/>
                  <a:gd name="connsiteY0" fmla="*/ 464820 h 1979561"/>
                  <a:gd name="connsiteX1" fmla="*/ 723900 w 2709664"/>
                  <a:gd name="connsiteY1" fmla="*/ 551180 h 1979561"/>
                  <a:gd name="connsiteX2" fmla="*/ 1369060 w 2709664"/>
                  <a:gd name="connsiteY2" fmla="*/ 800100 h 1979561"/>
                  <a:gd name="connsiteX3" fmla="*/ 2709664 w 2709664"/>
                  <a:gd name="connsiteY3" fmla="*/ 1979561 h 1979561"/>
                  <a:gd name="connsiteX4" fmla="*/ 2704985 w 2709664"/>
                  <a:gd name="connsiteY4" fmla="*/ 3465 h 1979561"/>
                  <a:gd name="connsiteX5" fmla="*/ 0 w 2709664"/>
                  <a:gd name="connsiteY5" fmla="*/ 0 h 1979561"/>
                  <a:gd name="connsiteX0" fmla="*/ 2540 w 2707776"/>
                  <a:gd name="connsiteY0" fmla="*/ 464820 h 1956865"/>
                  <a:gd name="connsiteX1" fmla="*/ 723900 w 2707776"/>
                  <a:gd name="connsiteY1" fmla="*/ 551180 h 1956865"/>
                  <a:gd name="connsiteX2" fmla="*/ 1369060 w 2707776"/>
                  <a:gd name="connsiteY2" fmla="*/ 800100 h 1956865"/>
                  <a:gd name="connsiteX3" fmla="*/ 2707776 w 2707776"/>
                  <a:gd name="connsiteY3" fmla="*/ 1956865 h 1956865"/>
                  <a:gd name="connsiteX4" fmla="*/ 2704985 w 2707776"/>
                  <a:gd name="connsiteY4" fmla="*/ 3465 h 1956865"/>
                  <a:gd name="connsiteX5" fmla="*/ 0 w 2707776"/>
                  <a:gd name="connsiteY5" fmla="*/ 0 h 1956865"/>
                  <a:gd name="connsiteX0" fmla="*/ 2540 w 2705888"/>
                  <a:gd name="connsiteY0" fmla="*/ 464820 h 1981452"/>
                  <a:gd name="connsiteX1" fmla="*/ 723900 w 2705888"/>
                  <a:gd name="connsiteY1" fmla="*/ 551180 h 1981452"/>
                  <a:gd name="connsiteX2" fmla="*/ 1369060 w 2705888"/>
                  <a:gd name="connsiteY2" fmla="*/ 800100 h 1981452"/>
                  <a:gd name="connsiteX3" fmla="*/ 2705888 w 2705888"/>
                  <a:gd name="connsiteY3" fmla="*/ 1981452 h 1981452"/>
                  <a:gd name="connsiteX4" fmla="*/ 2704985 w 2705888"/>
                  <a:gd name="connsiteY4" fmla="*/ 3465 h 1981452"/>
                  <a:gd name="connsiteX5" fmla="*/ 0 w 2705888"/>
                  <a:gd name="connsiteY5" fmla="*/ 0 h 1981452"/>
                  <a:gd name="connsiteX0" fmla="*/ 2540 w 2705888"/>
                  <a:gd name="connsiteY0" fmla="*/ 464820 h 1981452"/>
                  <a:gd name="connsiteX1" fmla="*/ 723900 w 2705888"/>
                  <a:gd name="connsiteY1" fmla="*/ 551180 h 1981452"/>
                  <a:gd name="connsiteX2" fmla="*/ 1369060 w 2705888"/>
                  <a:gd name="connsiteY2" fmla="*/ 800100 h 1981452"/>
                  <a:gd name="connsiteX3" fmla="*/ 2705888 w 2705888"/>
                  <a:gd name="connsiteY3" fmla="*/ 1981452 h 1981452"/>
                  <a:gd name="connsiteX4" fmla="*/ 2704985 w 2705888"/>
                  <a:gd name="connsiteY4" fmla="*/ 3465 h 1981452"/>
                  <a:gd name="connsiteX5" fmla="*/ 0 w 2705888"/>
                  <a:gd name="connsiteY5" fmla="*/ 0 h 1981452"/>
                  <a:gd name="connsiteX0" fmla="*/ 5057 w 2705888"/>
                  <a:gd name="connsiteY0" fmla="*/ 474906 h 1981452"/>
                  <a:gd name="connsiteX1" fmla="*/ 723900 w 2705888"/>
                  <a:gd name="connsiteY1" fmla="*/ 551180 h 1981452"/>
                  <a:gd name="connsiteX2" fmla="*/ 1369060 w 2705888"/>
                  <a:gd name="connsiteY2" fmla="*/ 800100 h 1981452"/>
                  <a:gd name="connsiteX3" fmla="*/ 2705888 w 2705888"/>
                  <a:gd name="connsiteY3" fmla="*/ 1981452 h 1981452"/>
                  <a:gd name="connsiteX4" fmla="*/ 2704985 w 2705888"/>
                  <a:gd name="connsiteY4" fmla="*/ 3465 h 1981452"/>
                  <a:gd name="connsiteX5" fmla="*/ 0 w 2705888"/>
                  <a:gd name="connsiteY5" fmla="*/ 0 h 1981452"/>
                  <a:gd name="connsiteX0" fmla="*/ 5057 w 2705888"/>
                  <a:gd name="connsiteY0" fmla="*/ 474906 h 1983343"/>
                  <a:gd name="connsiteX1" fmla="*/ 723900 w 2705888"/>
                  <a:gd name="connsiteY1" fmla="*/ 551180 h 1983343"/>
                  <a:gd name="connsiteX2" fmla="*/ 1369060 w 2705888"/>
                  <a:gd name="connsiteY2" fmla="*/ 800100 h 1983343"/>
                  <a:gd name="connsiteX3" fmla="*/ 2705888 w 2705888"/>
                  <a:gd name="connsiteY3" fmla="*/ 1983343 h 1983343"/>
                  <a:gd name="connsiteX4" fmla="*/ 2704985 w 2705888"/>
                  <a:gd name="connsiteY4" fmla="*/ 3465 h 1983343"/>
                  <a:gd name="connsiteX5" fmla="*/ 0 w 2705888"/>
                  <a:gd name="connsiteY5" fmla="*/ 0 h 1983343"/>
                  <a:gd name="connsiteX0" fmla="*/ 5057 w 2705888"/>
                  <a:gd name="connsiteY0" fmla="*/ 474906 h 1983343"/>
                  <a:gd name="connsiteX1" fmla="*/ 723900 w 2705888"/>
                  <a:gd name="connsiteY1" fmla="*/ 551180 h 1983343"/>
                  <a:gd name="connsiteX2" fmla="*/ 1369060 w 2705888"/>
                  <a:gd name="connsiteY2" fmla="*/ 800100 h 1983343"/>
                  <a:gd name="connsiteX3" fmla="*/ 2705888 w 2705888"/>
                  <a:gd name="connsiteY3" fmla="*/ 1983343 h 1983343"/>
                  <a:gd name="connsiteX4" fmla="*/ 2704985 w 2705888"/>
                  <a:gd name="connsiteY4" fmla="*/ 3465 h 1983343"/>
                  <a:gd name="connsiteX5" fmla="*/ 0 w 2705888"/>
                  <a:gd name="connsiteY5" fmla="*/ 0 h 19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5888" h="1983343">
                    <a:moveTo>
                      <a:pt x="5057" y="474906"/>
                    </a:moveTo>
                    <a:cubicBezTo>
                      <a:pt x="251860" y="490146"/>
                      <a:pt x="496566" y="496981"/>
                      <a:pt x="723900" y="551180"/>
                    </a:cubicBezTo>
                    <a:cubicBezTo>
                      <a:pt x="951234" y="605379"/>
                      <a:pt x="1092532" y="676460"/>
                      <a:pt x="1369060" y="800100"/>
                    </a:cubicBezTo>
                    <a:cubicBezTo>
                      <a:pt x="2688313" y="1967736"/>
                      <a:pt x="1384503" y="816164"/>
                      <a:pt x="2705888" y="1983343"/>
                    </a:cubicBezTo>
                    <a:cubicBezTo>
                      <a:pt x="2702513" y="1766385"/>
                      <a:pt x="2701598" y="406478"/>
                      <a:pt x="2704985" y="3465"/>
                    </a:cubicBezTo>
                    <a:cubicBezTo>
                      <a:pt x="31329" y="4202"/>
                      <a:pt x="2707735" y="1729"/>
                      <a:pt x="0" y="0"/>
                    </a:cubicBezTo>
                  </a:path>
                </a:pathLst>
              </a:custGeom>
              <a:gradFill flip="none" rotWithShape="1">
                <a:gsLst>
                  <a:gs pos="0">
                    <a:srgbClr val="00B050"/>
                  </a:gs>
                  <a:gs pos="50000">
                    <a:schemeClr val="tx1">
                      <a:alpha val="50000"/>
                    </a:schemeClr>
                  </a:gs>
                  <a:gs pos="95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ree-form: Shape 32">
                <a:extLst>
                  <a:ext uri="{FF2B5EF4-FFF2-40B4-BE49-F238E27FC236}">
                    <a16:creationId xmlns:a16="http://schemas.microsoft.com/office/drawing/2014/main" id="{321E678C-5C07-D09A-E1D8-431C2E901EBF}"/>
                  </a:ext>
                </a:extLst>
              </p:cNvPr>
              <p:cNvSpPr/>
              <p:nvPr/>
            </p:nvSpPr>
            <p:spPr>
              <a:xfrm flipH="1" flipV="1">
                <a:off x="7314166" y="4703712"/>
                <a:ext cx="2730142" cy="1509840"/>
              </a:xfrm>
              <a:custGeom>
                <a:avLst/>
                <a:gdLst>
                  <a:gd name="connsiteX0" fmla="*/ 0 w 2426090"/>
                  <a:gd name="connsiteY0" fmla="*/ 642473 h 1543591"/>
                  <a:gd name="connsiteX1" fmla="*/ 721360 w 2426090"/>
                  <a:gd name="connsiteY1" fmla="*/ 728833 h 1543591"/>
                  <a:gd name="connsiteX2" fmla="*/ 1366520 w 2426090"/>
                  <a:gd name="connsiteY2" fmla="*/ 977753 h 1543591"/>
                  <a:gd name="connsiteX3" fmla="*/ 2225040 w 2426090"/>
                  <a:gd name="connsiteY3" fmla="*/ 1521313 h 1543591"/>
                  <a:gd name="connsiteX4" fmla="*/ 2225040 w 2426090"/>
                  <a:gd name="connsiteY4" fmla="*/ 144633 h 1543591"/>
                  <a:gd name="connsiteX5" fmla="*/ 5080 w 2426090"/>
                  <a:gd name="connsiteY5" fmla="*/ 109073 h 154359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22330"/>
                  <a:gd name="connsiteY0" fmla="*/ 642473 h 1677421"/>
                  <a:gd name="connsiteX1" fmla="*/ 721360 w 2722330"/>
                  <a:gd name="connsiteY1" fmla="*/ 728833 h 1677421"/>
                  <a:gd name="connsiteX2" fmla="*/ 1366520 w 2722330"/>
                  <a:gd name="connsiteY2" fmla="*/ 977753 h 1677421"/>
                  <a:gd name="connsiteX3" fmla="*/ 2720340 w 2722330"/>
                  <a:gd name="connsiteY3" fmla="*/ 1658473 h 1677421"/>
                  <a:gd name="connsiteX4" fmla="*/ 2225040 w 2722330"/>
                  <a:gd name="connsiteY4" fmla="*/ 144633 h 1677421"/>
                  <a:gd name="connsiteX5" fmla="*/ 5080 w 2722330"/>
                  <a:gd name="connsiteY5" fmla="*/ 109073 h 1677421"/>
                  <a:gd name="connsiteX0" fmla="*/ 0 w 2722330"/>
                  <a:gd name="connsiteY0" fmla="*/ 642473 h 1658473"/>
                  <a:gd name="connsiteX1" fmla="*/ 721360 w 2722330"/>
                  <a:gd name="connsiteY1" fmla="*/ 728833 h 1658473"/>
                  <a:gd name="connsiteX2" fmla="*/ 1366520 w 2722330"/>
                  <a:gd name="connsiteY2" fmla="*/ 977753 h 1658473"/>
                  <a:gd name="connsiteX3" fmla="*/ 2720340 w 2722330"/>
                  <a:gd name="connsiteY3" fmla="*/ 1658473 h 1658473"/>
                  <a:gd name="connsiteX4" fmla="*/ 2225040 w 2722330"/>
                  <a:gd name="connsiteY4" fmla="*/ 144633 h 1658473"/>
                  <a:gd name="connsiteX5" fmla="*/ 5080 w 2722330"/>
                  <a:gd name="connsiteY5" fmla="*/ 109073 h 1658473"/>
                  <a:gd name="connsiteX0" fmla="*/ 0 w 2758763"/>
                  <a:gd name="connsiteY0" fmla="*/ 615189 h 1631189"/>
                  <a:gd name="connsiteX1" fmla="*/ 721360 w 2758763"/>
                  <a:gd name="connsiteY1" fmla="*/ 701549 h 1631189"/>
                  <a:gd name="connsiteX2" fmla="*/ 1366520 w 2758763"/>
                  <a:gd name="connsiteY2" fmla="*/ 950469 h 1631189"/>
                  <a:gd name="connsiteX3" fmla="*/ 2720340 w 2758763"/>
                  <a:gd name="connsiteY3" fmla="*/ 1631189 h 1631189"/>
                  <a:gd name="connsiteX4" fmla="*/ 2499360 w 2758763"/>
                  <a:gd name="connsiteY4" fmla="*/ 170689 h 1631189"/>
                  <a:gd name="connsiteX5" fmla="*/ 5080 w 2758763"/>
                  <a:gd name="connsiteY5" fmla="*/ 81789 h 1631189"/>
                  <a:gd name="connsiteX0" fmla="*/ 0 w 2758763"/>
                  <a:gd name="connsiteY0" fmla="*/ 576843 h 1592843"/>
                  <a:gd name="connsiteX1" fmla="*/ 721360 w 2758763"/>
                  <a:gd name="connsiteY1" fmla="*/ 663203 h 1592843"/>
                  <a:gd name="connsiteX2" fmla="*/ 1366520 w 2758763"/>
                  <a:gd name="connsiteY2" fmla="*/ 912123 h 1592843"/>
                  <a:gd name="connsiteX3" fmla="*/ 2720340 w 2758763"/>
                  <a:gd name="connsiteY3" fmla="*/ 1592843 h 1592843"/>
                  <a:gd name="connsiteX4" fmla="*/ 2499360 w 2758763"/>
                  <a:gd name="connsiteY4" fmla="*/ 132343 h 1592843"/>
                  <a:gd name="connsiteX5" fmla="*/ 5080 w 2758763"/>
                  <a:gd name="connsiteY5" fmla="*/ 43443 h 1592843"/>
                  <a:gd name="connsiteX0" fmla="*/ 0 w 2721757"/>
                  <a:gd name="connsiteY0" fmla="*/ 576843 h 1592843"/>
                  <a:gd name="connsiteX1" fmla="*/ 721360 w 2721757"/>
                  <a:gd name="connsiteY1" fmla="*/ 663203 h 1592843"/>
                  <a:gd name="connsiteX2" fmla="*/ 1366520 w 2721757"/>
                  <a:gd name="connsiteY2" fmla="*/ 912123 h 1592843"/>
                  <a:gd name="connsiteX3" fmla="*/ 2720340 w 2721757"/>
                  <a:gd name="connsiteY3" fmla="*/ 1592843 h 1592843"/>
                  <a:gd name="connsiteX4" fmla="*/ 2499360 w 2721757"/>
                  <a:gd name="connsiteY4" fmla="*/ 132343 h 1592843"/>
                  <a:gd name="connsiteX5" fmla="*/ 5080 w 2721757"/>
                  <a:gd name="connsiteY5" fmla="*/ 43443 h 1592843"/>
                  <a:gd name="connsiteX0" fmla="*/ 0 w 2727283"/>
                  <a:gd name="connsiteY0" fmla="*/ 572172 h 1588172"/>
                  <a:gd name="connsiteX1" fmla="*/ 721360 w 2727283"/>
                  <a:gd name="connsiteY1" fmla="*/ 658532 h 1588172"/>
                  <a:gd name="connsiteX2" fmla="*/ 1366520 w 2727283"/>
                  <a:gd name="connsiteY2" fmla="*/ 907452 h 1588172"/>
                  <a:gd name="connsiteX3" fmla="*/ 2720340 w 2727283"/>
                  <a:gd name="connsiteY3" fmla="*/ 1588172 h 1588172"/>
                  <a:gd name="connsiteX4" fmla="*/ 2689860 w 2727283"/>
                  <a:gd name="connsiteY4" fmla="*/ 150532 h 1588172"/>
                  <a:gd name="connsiteX5" fmla="*/ 5080 w 2727283"/>
                  <a:gd name="connsiteY5" fmla="*/ 38772 h 1588172"/>
                  <a:gd name="connsiteX0" fmla="*/ 0 w 2725200"/>
                  <a:gd name="connsiteY0" fmla="*/ 572172 h 1588172"/>
                  <a:gd name="connsiteX1" fmla="*/ 721360 w 2725200"/>
                  <a:gd name="connsiteY1" fmla="*/ 658532 h 1588172"/>
                  <a:gd name="connsiteX2" fmla="*/ 1366520 w 2725200"/>
                  <a:gd name="connsiteY2" fmla="*/ 907452 h 1588172"/>
                  <a:gd name="connsiteX3" fmla="*/ 2720340 w 2725200"/>
                  <a:gd name="connsiteY3" fmla="*/ 1588172 h 1588172"/>
                  <a:gd name="connsiteX4" fmla="*/ 2689860 w 2725200"/>
                  <a:gd name="connsiteY4" fmla="*/ 150532 h 1588172"/>
                  <a:gd name="connsiteX5" fmla="*/ 5080 w 2725200"/>
                  <a:gd name="connsiteY5" fmla="*/ 38772 h 1588172"/>
                  <a:gd name="connsiteX0" fmla="*/ 0 w 2725200"/>
                  <a:gd name="connsiteY0" fmla="*/ 561524 h 1577524"/>
                  <a:gd name="connsiteX1" fmla="*/ 721360 w 2725200"/>
                  <a:gd name="connsiteY1" fmla="*/ 647884 h 1577524"/>
                  <a:gd name="connsiteX2" fmla="*/ 1366520 w 2725200"/>
                  <a:gd name="connsiteY2" fmla="*/ 896804 h 1577524"/>
                  <a:gd name="connsiteX3" fmla="*/ 2720340 w 2725200"/>
                  <a:gd name="connsiteY3" fmla="*/ 1577524 h 1577524"/>
                  <a:gd name="connsiteX4" fmla="*/ 2689860 w 2725200"/>
                  <a:gd name="connsiteY4" fmla="*/ 139884 h 1577524"/>
                  <a:gd name="connsiteX5" fmla="*/ 5080 w 2725200"/>
                  <a:gd name="connsiteY5" fmla="*/ 28124 h 1577524"/>
                  <a:gd name="connsiteX0" fmla="*/ 2540 w 2727740"/>
                  <a:gd name="connsiteY0" fmla="*/ 502511 h 1518511"/>
                  <a:gd name="connsiteX1" fmla="*/ 723900 w 2727740"/>
                  <a:gd name="connsiteY1" fmla="*/ 588871 h 1518511"/>
                  <a:gd name="connsiteX2" fmla="*/ 1369060 w 2727740"/>
                  <a:gd name="connsiteY2" fmla="*/ 837791 h 1518511"/>
                  <a:gd name="connsiteX3" fmla="*/ 2722880 w 2727740"/>
                  <a:gd name="connsiteY3" fmla="*/ 1518511 h 1518511"/>
                  <a:gd name="connsiteX4" fmla="*/ 2692400 w 2727740"/>
                  <a:gd name="connsiteY4" fmla="*/ 80871 h 1518511"/>
                  <a:gd name="connsiteX5" fmla="*/ 0 w 2727740"/>
                  <a:gd name="connsiteY5" fmla="*/ 37691 h 1518511"/>
                  <a:gd name="connsiteX0" fmla="*/ 2540 w 2727740"/>
                  <a:gd name="connsiteY0" fmla="*/ 464820 h 1480820"/>
                  <a:gd name="connsiteX1" fmla="*/ 723900 w 2727740"/>
                  <a:gd name="connsiteY1" fmla="*/ 551180 h 1480820"/>
                  <a:gd name="connsiteX2" fmla="*/ 1369060 w 2727740"/>
                  <a:gd name="connsiteY2" fmla="*/ 800100 h 1480820"/>
                  <a:gd name="connsiteX3" fmla="*/ 2722880 w 2727740"/>
                  <a:gd name="connsiteY3" fmla="*/ 1480820 h 1480820"/>
                  <a:gd name="connsiteX4" fmla="*/ 2692400 w 2727740"/>
                  <a:gd name="connsiteY4" fmla="*/ 43180 h 1480820"/>
                  <a:gd name="connsiteX5" fmla="*/ 0 w 2727740"/>
                  <a:gd name="connsiteY5" fmla="*/ 0 h 1480820"/>
                  <a:gd name="connsiteX0" fmla="*/ 2540 w 2727740"/>
                  <a:gd name="connsiteY0" fmla="*/ 464820 h 1510893"/>
                  <a:gd name="connsiteX1" fmla="*/ 723900 w 2727740"/>
                  <a:gd name="connsiteY1" fmla="*/ 551180 h 1510893"/>
                  <a:gd name="connsiteX2" fmla="*/ 1369060 w 2727740"/>
                  <a:gd name="connsiteY2" fmla="*/ 800100 h 1510893"/>
                  <a:gd name="connsiteX3" fmla="*/ 1762760 w 2727740"/>
                  <a:gd name="connsiteY3" fmla="*/ 1056638 h 1510893"/>
                  <a:gd name="connsiteX4" fmla="*/ 2722880 w 2727740"/>
                  <a:gd name="connsiteY4" fmla="*/ 1480820 h 1510893"/>
                  <a:gd name="connsiteX5" fmla="*/ 2692400 w 2727740"/>
                  <a:gd name="connsiteY5" fmla="*/ 43180 h 1510893"/>
                  <a:gd name="connsiteX6" fmla="*/ 0 w 2727740"/>
                  <a:gd name="connsiteY6" fmla="*/ 0 h 1510893"/>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0722"/>
                  <a:gd name="connsiteY0" fmla="*/ 464820 h 1662530"/>
                  <a:gd name="connsiteX1" fmla="*/ 723900 w 2720722"/>
                  <a:gd name="connsiteY1" fmla="*/ 551180 h 1662530"/>
                  <a:gd name="connsiteX2" fmla="*/ 1369060 w 2720722"/>
                  <a:gd name="connsiteY2" fmla="*/ 800100 h 1662530"/>
                  <a:gd name="connsiteX3" fmla="*/ 1412240 w 2720722"/>
                  <a:gd name="connsiteY3" fmla="*/ 1597658 h 1662530"/>
                  <a:gd name="connsiteX4" fmla="*/ 2715260 w 2720722"/>
                  <a:gd name="connsiteY4" fmla="*/ 1518920 h 1662530"/>
                  <a:gd name="connsiteX5" fmla="*/ 2692400 w 2720722"/>
                  <a:gd name="connsiteY5" fmla="*/ 43180 h 1662530"/>
                  <a:gd name="connsiteX6" fmla="*/ 0 w 2720722"/>
                  <a:gd name="connsiteY6" fmla="*/ 0 h 1662530"/>
                  <a:gd name="connsiteX0" fmla="*/ 2540 w 2720722"/>
                  <a:gd name="connsiteY0" fmla="*/ 464820 h 1631600"/>
                  <a:gd name="connsiteX1" fmla="*/ 723900 w 2720722"/>
                  <a:gd name="connsiteY1" fmla="*/ 551180 h 1631600"/>
                  <a:gd name="connsiteX2" fmla="*/ 1369060 w 2720722"/>
                  <a:gd name="connsiteY2" fmla="*/ 800100 h 1631600"/>
                  <a:gd name="connsiteX3" fmla="*/ 1412240 w 2720722"/>
                  <a:gd name="connsiteY3" fmla="*/ 1597658 h 1631600"/>
                  <a:gd name="connsiteX4" fmla="*/ 2715260 w 2720722"/>
                  <a:gd name="connsiteY4" fmla="*/ 1518920 h 1631600"/>
                  <a:gd name="connsiteX5" fmla="*/ 2692400 w 2720722"/>
                  <a:gd name="connsiteY5" fmla="*/ 43180 h 1631600"/>
                  <a:gd name="connsiteX6" fmla="*/ 0 w 2720722"/>
                  <a:gd name="connsiteY6" fmla="*/ 0 h 163160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998220 w 2720722"/>
                  <a:gd name="connsiteY1" fmla="*/ 148082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0 w 2748662"/>
                  <a:gd name="connsiteY0" fmla="*/ 515620 h 1518920"/>
                  <a:gd name="connsiteX1" fmla="*/ 1026160 w 2748662"/>
                  <a:gd name="connsiteY1" fmla="*/ 1480820 h 1518920"/>
                  <a:gd name="connsiteX2" fmla="*/ 1361440 w 2748662"/>
                  <a:gd name="connsiteY2" fmla="*/ 1181100 h 1518920"/>
                  <a:gd name="connsiteX3" fmla="*/ 2024380 w 2748662"/>
                  <a:gd name="connsiteY3" fmla="*/ 1440178 h 1518920"/>
                  <a:gd name="connsiteX4" fmla="*/ 2743200 w 2748662"/>
                  <a:gd name="connsiteY4" fmla="*/ 1518920 h 1518920"/>
                  <a:gd name="connsiteX5" fmla="*/ 2720340 w 2748662"/>
                  <a:gd name="connsiteY5" fmla="*/ 43180 h 1518920"/>
                  <a:gd name="connsiteX6" fmla="*/ 27940 w 2748662"/>
                  <a:gd name="connsiteY6" fmla="*/ 0 h 1518920"/>
                  <a:gd name="connsiteX0" fmla="*/ 0 w 2752513"/>
                  <a:gd name="connsiteY0" fmla="*/ 515620 h 1518920"/>
                  <a:gd name="connsiteX1" fmla="*/ 1026160 w 2752513"/>
                  <a:gd name="connsiteY1" fmla="*/ 1480820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52513"/>
                  <a:gd name="connsiteY0" fmla="*/ 515620 h 1518920"/>
                  <a:gd name="connsiteX1" fmla="*/ 1051560 w 2752513"/>
                  <a:gd name="connsiteY1" fmla="*/ 883488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52513"/>
                  <a:gd name="connsiteY0" fmla="*/ 515620 h 1518920"/>
                  <a:gd name="connsiteX1" fmla="*/ 1051560 w 2752513"/>
                  <a:gd name="connsiteY1" fmla="*/ 883488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52513"/>
                  <a:gd name="connsiteY0" fmla="*/ 515620 h 1518920"/>
                  <a:gd name="connsiteX1" fmla="*/ 817880 w 2752513"/>
                  <a:gd name="connsiteY1" fmla="*/ 893787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60622"/>
                  <a:gd name="connsiteY0" fmla="*/ 515620 h 1534368"/>
                  <a:gd name="connsiteX1" fmla="*/ 817880 w 2760622"/>
                  <a:gd name="connsiteY1" fmla="*/ 893787 h 1534368"/>
                  <a:gd name="connsiteX2" fmla="*/ 1361440 w 2760622"/>
                  <a:gd name="connsiteY2" fmla="*/ 1181100 h 1534368"/>
                  <a:gd name="connsiteX3" fmla="*/ 2024380 w 2760622"/>
                  <a:gd name="connsiteY3" fmla="*/ 1440178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60622"/>
                  <a:gd name="connsiteY0" fmla="*/ 515620 h 1534368"/>
                  <a:gd name="connsiteX1" fmla="*/ 817880 w 2760622"/>
                  <a:gd name="connsiteY1" fmla="*/ 893787 h 1534368"/>
                  <a:gd name="connsiteX2" fmla="*/ 1361440 w 2760622"/>
                  <a:gd name="connsiteY2" fmla="*/ 1181100 h 1534368"/>
                  <a:gd name="connsiteX3" fmla="*/ 2021840 w 2760622"/>
                  <a:gd name="connsiteY3" fmla="*/ 1455627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60622"/>
                  <a:gd name="connsiteY0" fmla="*/ 515620 h 1534368"/>
                  <a:gd name="connsiteX1" fmla="*/ 817880 w 2760622"/>
                  <a:gd name="connsiteY1" fmla="*/ 893787 h 1534368"/>
                  <a:gd name="connsiteX2" fmla="*/ 1371600 w 2760622"/>
                  <a:gd name="connsiteY2" fmla="*/ 1201698 h 1534368"/>
                  <a:gd name="connsiteX3" fmla="*/ 2021840 w 2760622"/>
                  <a:gd name="connsiteY3" fmla="*/ 1455627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60622"/>
                  <a:gd name="connsiteY0" fmla="*/ 515620 h 1534368"/>
                  <a:gd name="connsiteX1" fmla="*/ 817880 w 2760622"/>
                  <a:gd name="connsiteY1" fmla="*/ 893787 h 1534368"/>
                  <a:gd name="connsiteX2" fmla="*/ 1371600 w 2760622"/>
                  <a:gd name="connsiteY2" fmla="*/ 1201698 h 1534368"/>
                  <a:gd name="connsiteX3" fmla="*/ 2021840 w 2760622"/>
                  <a:gd name="connsiteY3" fmla="*/ 1455627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35222"/>
                  <a:gd name="connsiteY0" fmla="*/ 515620 h 1534368"/>
                  <a:gd name="connsiteX1" fmla="*/ 792480 w 2735222"/>
                  <a:gd name="connsiteY1" fmla="*/ 893787 h 1534368"/>
                  <a:gd name="connsiteX2" fmla="*/ 1346200 w 2735222"/>
                  <a:gd name="connsiteY2" fmla="*/ 1201698 h 1534368"/>
                  <a:gd name="connsiteX3" fmla="*/ 1996440 w 2735222"/>
                  <a:gd name="connsiteY3" fmla="*/ 1455627 h 1534368"/>
                  <a:gd name="connsiteX4" fmla="*/ 2727960 w 2735222"/>
                  <a:gd name="connsiteY4" fmla="*/ 1534368 h 1534368"/>
                  <a:gd name="connsiteX5" fmla="*/ 2720340 w 2735222"/>
                  <a:gd name="connsiteY5" fmla="*/ 7134 h 1534368"/>
                  <a:gd name="connsiteX6" fmla="*/ 2540 w 2735222"/>
                  <a:gd name="connsiteY6" fmla="*/ 0 h 1534368"/>
                  <a:gd name="connsiteX0" fmla="*/ 10160 w 2732682"/>
                  <a:gd name="connsiteY0" fmla="*/ 497598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5080 w 2732682"/>
                  <a:gd name="connsiteY0" fmla="*/ 510471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10160 w 2732682"/>
                  <a:gd name="connsiteY0" fmla="*/ 585138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1343660 w 2732682"/>
                  <a:gd name="connsiteY1" fmla="*/ 1201698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2540 w 2732682"/>
                  <a:gd name="connsiteY0" fmla="*/ 592862 h 1534368"/>
                  <a:gd name="connsiteX1" fmla="*/ 1343660 w 2732682"/>
                  <a:gd name="connsiteY1" fmla="*/ 1201698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2540 w 2732682"/>
                  <a:gd name="connsiteY0" fmla="*/ 592862 h 1534368"/>
                  <a:gd name="connsiteX1" fmla="*/ 1343660 w 2732682"/>
                  <a:gd name="connsiteY1" fmla="*/ 1207491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2540 w 2732682"/>
                  <a:gd name="connsiteY0" fmla="*/ 592862 h 1534368"/>
                  <a:gd name="connsiteX1" fmla="*/ 1343660 w 2732682"/>
                  <a:gd name="connsiteY1" fmla="*/ 1207491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38656 h 1563333"/>
                  <a:gd name="connsiteX1" fmla="*/ 1348740 w 2737762"/>
                  <a:gd name="connsiteY1" fmla="*/ 1236456 h 1563333"/>
                  <a:gd name="connsiteX2" fmla="*/ 1998980 w 2737762"/>
                  <a:gd name="connsiteY2" fmla="*/ 1484592 h 1563333"/>
                  <a:gd name="connsiteX3" fmla="*/ 2730500 w 2737762"/>
                  <a:gd name="connsiteY3" fmla="*/ 1563333 h 1563333"/>
                  <a:gd name="connsiteX4" fmla="*/ 2722880 w 2737762"/>
                  <a:gd name="connsiteY4" fmla="*/ 36099 h 1563333"/>
                  <a:gd name="connsiteX5" fmla="*/ 6985 w 2737762"/>
                  <a:gd name="connsiteY5" fmla="*/ 0 h 1563333"/>
                  <a:gd name="connsiteX0" fmla="*/ 0 w 2737762"/>
                  <a:gd name="connsiteY0" fmla="*/ 110104 h 1634781"/>
                  <a:gd name="connsiteX1" fmla="*/ 1348740 w 2737762"/>
                  <a:gd name="connsiteY1" fmla="*/ 1307904 h 1634781"/>
                  <a:gd name="connsiteX2" fmla="*/ 1998980 w 2737762"/>
                  <a:gd name="connsiteY2" fmla="*/ 1556040 h 1634781"/>
                  <a:gd name="connsiteX3" fmla="*/ 2730500 w 2737762"/>
                  <a:gd name="connsiteY3" fmla="*/ 1634781 h 1634781"/>
                  <a:gd name="connsiteX4" fmla="*/ 2722880 w 2737762"/>
                  <a:gd name="connsiteY4" fmla="*/ 107547 h 1634781"/>
                  <a:gd name="connsiteX5" fmla="*/ 6985 w 2737762"/>
                  <a:gd name="connsiteY5" fmla="*/ 0 h 1634781"/>
                  <a:gd name="connsiteX0" fmla="*/ 0 w 2737762"/>
                  <a:gd name="connsiteY0" fmla="*/ 2557 h 1527234"/>
                  <a:gd name="connsiteX1" fmla="*/ 1348740 w 2737762"/>
                  <a:gd name="connsiteY1" fmla="*/ 1200357 h 1527234"/>
                  <a:gd name="connsiteX2" fmla="*/ 1998980 w 2737762"/>
                  <a:gd name="connsiteY2" fmla="*/ 1448493 h 1527234"/>
                  <a:gd name="connsiteX3" fmla="*/ 2730500 w 2737762"/>
                  <a:gd name="connsiteY3" fmla="*/ 1527234 h 1527234"/>
                  <a:gd name="connsiteX4" fmla="*/ 2722880 w 2737762"/>
                  <a:gd name="connsiteY4" fmla="*/ 0 h 1527234"/>
                  <a:gd name="connsiteX0" fmla="*/ 0 w 2737762"/>
                  <a:gd name="connsiteY0" fmla="*/ 0 h 1530470"/>
                  <a:gd name="connsiteX1" fmla="*/ 1348740 w 2737762"/>
                  <a:gd name="connsiteY1" fmla="*/ 1203593 h 1530470"/>
                  <a:gd name="connsiteX2" fmla="*/ 1998980 w 2737762"/>
                  <a:gd name="connsiteY2" fmla="*/ 1451729 h 1530470"/>
                  <a:gd name="connsiteX3" fmla="*/ 2730500 w 2737762"/>
                  <a:gd name="connsiteY3" fmla="*/ 1530470 h 1530470"/>
                  <a:gd name="connsiteX4" fmla="*/ 2722880 w 2737762"/>
                  <a:gd name="connsiteY4" fmla="*/ 3236 h 1530470"/>
                  <a:gd name="connsiteX0" fmla="*/ 0 w 2730142"/>
                  <a:gd name="connsiteY0" fmla="*/ 0 h 1530470"/>
                  <a:gd name="connsiteX1" fmla="*/ 1341120 w 2730142"/>
                  <a:gd name="connsiteY1" fmla="*/ 1203593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41120 w 2730142"/>
                  <a:gd name="connsiteY1" fmla="*/ 1203593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41120 w 2730142"/>
                  <a:gd name="connsiteY1" fmla="*/ 1203593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41120 w 2730142"/>
                  <a:gd name="connsiteY1" fmla="*/ 1197800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39215 w 2730142"/>
                  <a:gd name="connsiteY1" fmla="*/ 1199731 h 1530470"/>
                  <a:gd name="connsiteX2" fmla="*/ 1991360 w 2730142"/>
                  <a:gd name="connsiteY2" fmla="*/ 1451729 h 1530470"/>
                  <a:gd name="connsiteX3" fmla="*/ 2722880 w 2730142"/>
                  <a:gd name="connsiteY3" fmla="*/ 1530470 h 1530470"/>
                  <a:gd name="connsiteX4" fmla="*/ 2715260 w 2730142"/>
                  <a:gd name="connsiteY4" fmla="*/ 3236 h 153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142" h="1530470">
                    <a:moveTo>
                      <a:pt x="0" y="0"/>
                    </a:moveTo>
                    <a:cubicBezTo>
                      <a:pt x="1329690" y="1189058"/>
                      <a:pt x="32385" y="31914"/>
                      <a:pt x="1339215" y="1199731"/>
                    </a:cubicBezTo>
                    <a:cubicBezTo>
                      <a:pt x="1660948" y="1338376"/>
                      <a:pt x="1760749" y="1396606"/>
                      <a:pt x="1991360" y="1451729"/>
                    </a:cubicBezTo>
                    <a:cubicBezTo>
                      <a:pt x="2221971" y="1506852"/>
                      <a:pt x="2470150" y="1513960"/>
                      <a:pt x="2722880" y="1530470"/>
                    </a:cubicBezTo>
                    <a:cubicBezTo>
                      <a:pt x="2744047" y="1300177"/>
                      <a:pt x="2711873" y="406249"/>
                      <a:pt x="2715260" y="3236"/>
                    </a:cubicBezTo>
                  </a:path>
                </a:pathLst>
              </a:custGeom>
              <a:gradFill flip="none" rotWithShape="1">
                <a:gsLst>
                  <a:gs pos="50000">
                    <a:schemeClr val="tx1">
                      <a:alpha val="50000"/>
                    </a:schemeClr>
                  </a:gs>
                  <a:gs pos="0">
                    <a:schemeClr val="accent1">
                      <a:lumMod val="75000"/>
                    </a:schemeClr>
                  </a:gs>
                  <a:gs pos="95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14D353A2-A481-73E0-9FC9-1B23B96A030A}"/>
                  </a:ext>
                </a:extLst>
              </p:cNvPr>
              <p:cNvCxnSpPr>
                <a:cxnSpLocks/>
              </p:cNvCxnSpPr>
              <p:nvPr/>
            </p:nvCxnSpPr>
            <p:spPr>
              <a:xfrm>
                <a:off x="7321962" y="6217396"/>
                <a:ext cx="279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E632A78-B385-01AA-EDAA-D581F172BC38}"/>
                  </a:ext>
                </a:extLst>
              </p:cNvPr>
              <p:cNvCxnSpPr>
                <a:cxnSpLocks/>
              </p:cNvCxnSpPr>
              <p:nvPr/>
            </p:nvCxnSpPr>
            <p:spPr>
              <a:xfrm flipV="1">
                <a:off x="7321962" y="4145788"/>
                <a:ext cx="0" cy="20716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DADE7F6-9541-F90E-F12D-B366A454E5CA}"/>
                      </a:ext>
                    </a:extLst>
                  </p:cNvPr>
                  <p:cNvSpPr txBox="1"/>
                  <p:nvPr/>
                </p:nvSpPr>
                <p:spPr>
                  <a:xfrm>
                    <a:off x="9945651" y="6190924"/>
                    <a:ext cx="501529" cy="3693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800" b="0" i="1" dirty="0" smtClean="0">
                                  <a:latin typeface="Cambria Math" panose="02040503050406030204" pitchFamily="18" charset="0"/>
                                </a:rPr>
                              </m:ctrlPr>
                            </m:sSubPr>
                            <m:e>
                              <m:r>
                                <a:rPr lang="it-IT" sz="1800" b="0" i="1" dirty="0" smtClean="0">
                                  <a:latin typeface="Cambria Math" panose="02040503050406030204" pitchFamily="18" charset="0"/>
                                </a:rPr>
                                <m:t>𝑚</m:t>
                              </m:r>
                            </m:e>
                            <m:sub>
                              <m:r>
                                <a:rPr lang="it-IT" sz="1800" b="0" i="1" dirty="0" smtClean="0">
                                  <a:latin typeface="Cambria Math" panose="02040503050406030204" pitchFamily="18" charset="0"/>
                                </a:rPr>
                                <m:t>𝐻</m:t>
                              </m:r>
                            </m:sub>
                          </m:sSub>
                        </m:oMath>
                      </m:oMathPara>
                    </a14:m>
                    <a:endParaRPr lang="en-GB" dirty="0"/>
                  </a:p>
                </p:txBody>
              </p:sp>
            </mc:Choice>
            <mc:Fallback xmlns="">
              <p:sp>
                <p:nvSpPr>
                  <p:cNvPr id="21" name="TextBox 20">
                    <a:extLst>
                      <a:ext uri="{FF2B5EF4-FFF2-40B4-BE49-F238E27FC236}">
                        <a16:creationId xmlns:a16="http://schemas.microsoft.com/office/drawing/2014/main" id="{1DADE7F6-9541-F90E-F12D-B366A454E5CA}"/>
                      </a:ext>
                    </a:extLst>
                  </p:cNvPr>
                  <p:cNvSpPr txBox="1">
                    <a:spLocks noRot="1" noChangeAspect="1" noMove="1" noResize="1" noEditPoints="1" noAdjustHandles="1" noChangeArrowheads="1" noChangeShapeType="1" noTextEdit="1"/>
                  </p:cNvSpPr>
                  <p:nvPr/>
                </p:nvSpPr>
                <p:spPr>
                  <a:xfrm>
                    <a:off x="9945651" y="6190924"/>
                    <a:ext cx="501529" cy="369333"/>
                  </a:xfrm>
                  <a:prstGeom prst="rect">
                    <a:avLst/>
                  </a:prstGeom>
                  <a:blipFill>
                    <a:blip r:embed="rId11"/>
                    <a:stretch>
                      <a:fillRect r="-1333" b="-1090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4664AB69-17A5-C331-3C74-54516CB8B172}"/>
                  </a:ext>
                </a:extLst>
              </p:cNvPr>
              <p:cNvSpPr txBox="1"/>
              <p:nvPr/>
            </p:nvSpPr>
            <p:spPr>
              <a:xfrm>
                <a:off x="8277337" y="6261252"/>
                <a:ext cx="883250" cy="303087"/>
              </a:xfrm>
              <a:prstGeom prst="rect">
                <a:avLst/>
              </a:prstGeom>
              <a:noFill/>
            </p:spPr>
            <p:txBody>
              <a:bodyPr wrap="square">
                <a:spAutoFit/>
              </a:bodyPr>
              <a:lstStyle/>
              <a:p>
                <a:pPr algn="ctr"/>
                <a:r>
                  <a:rPr lang="en-GB" sz="1200" dirty="0"/>
                  <a:t> 75 GeV</a:t>
                </a:r>
              </a:p>
            </p:txBody>
          </p:sp>
          <p:sp>
            <p:nvSpPr>
              <p:cNvPr id="28" name="Free-form: Shape 27">
                <a:extLst>
                  <a:ext uri="{FF2B5EF4-FFF2-40B4-BE49-F238E27FC236}">
                    <a16:creationId xmlns:a16="http://schemas.microsoft.com/office/drawing/2014/main" id="{7170A700-E30C-DE1C-480E-5095099D7CDD}"/>
                  </a:ext>
                </a:extLst>
              </p:cNvPr>
              <p:cNvSpPr/>
              <p:nvPr/>
            </p:nvSpPr>
            <p:spPr>
              <a:xfrm>
                <a:off x="7334663" y="4701153"/>
                <a:ext cx="1378035" cy="333063"/>
              </a:xfrm>
              <a:custGeom>
                <a:avLst/>
                <a:gdLst>
                  <a:gd name="connsiteX0" fmla="*/ 0 w 1432069"/>
                  <a:gd name="connsiteY0" fmla="*/ 16472 h 390167"/>
                  <a:gd name="connsiteX1" fmla="*/ 769620 w 1432069"/>
                  <a:gd name="connsiteY1" fmla="*/ 39332 h 390167"/>
                  <a:gd name="connsiteX2" fmla="*/ 1371600 w 1432069"/>
                  <a:gd name="connsiteY2" fmla="*/ 359372 h 390167"/>
                  <a:gd name="connsiteX3" fmla="*/ 1379220 w 1432069"/>
                  <a:gd name="connsiteY3" fmla="*/ 359372 h 390167"/>
                  <a:gd name="connsiteX0" fmla="*/ 0 w 1600760"/>
                  <a:gd name="connsiteY0" fmla="*/ 16472 h 560289"/>
                  <a:gd name="connsiteX1" fmla="*/ 769620 w 1600760"/>
                  <a:gd name="connsiteY1" fmla="*/ 39332 h 560289"/>
                  <a:gd name="connsiteX2" fmla="*/ 1371600 w 1600760"/>
                  <a:gd name="connsiteY2" fmla="*/ 359372 h 560289"/>
                  <a:gd name="connsiteX3" fmla="*/ 1592580 w 1600760"/>
                  <a:gd name="connsiteY3" fmla="*/ 557492 h 560289"/>
                  <a:gd name="connsiteX0" fmla="*/ 0 w 1653764"/>
                  <a:gd name="connsiteY0" fmla="*/ 16472 h 596169"/>
                  <a:gd name="connsiteX1" fmla="*/ 769620 w 1653764"/>
                  <a:gd name="connsiteY1" fmla="*/ 39332 h 596169"/>
                  <a:gd name="connsiteX2" fmla="*/ 1371600 w 1653764"/>
                  <a:gd name="connsiteY2" fmla="*/ 359372 h 596169"/>
                  <a:gd name="connsiteX3" fmla="*/ 1592580 w 1653764"/>
                  <a:gd name="connsiteY3" fmla="*/ 557492 h 596169"/>
                  <a:gd name="connsiteX0" fmla="*/ 0 w 1653764"/>
                  <a:gd name="connsiteY0" fmla="*/ 16472 h 676713"/>
                  <a:gd name="connsiteX1" fmla="*/ 769620 w 1653764"/>
                  <a:gd name="connsiteY1" fmla="*/ 39332 h 676713"/>
                  <a:gd name="connsiteX2" fmla="*/ 1371600 w 1653764"/>
                  <a:gd name="connsiteY2" fmla="*/ 359372 h 676713"/>
                  <a:gd name="connsiteX3" fmla="*/ 1592580 w 1653764"/>
                  <a:gd name="connsiteY3" fmla="*/ 645122 h 676713"/>
                  <a:gd name="connsiteX0" fmla="*/ 0 w 1592580"/>
                  <a:gd name="connsiteY0" fmla="*/ 16472 h 645122"/>
                  <a:gd name="connsiteX1" fmla="*/ 769620 w 1592580"/>
                  <a:gd name="connsiteY1" fmla="*/ 39332 h 645122"/>
                  <a:gd name="connsiteX2" fmla="*/ 1371600 w 1592580"/>
                  <a:gd name="connsiteY2" fmla="*/ 359372 h 645122"/>
                  <a:gd name="connsiteX3" fmla="*/ 1592580 w 1592580"/>
                  <a:gd name="connsiteY3" fmla="*/ 645122 h 645122"/>
                  <a:gd name="connsiteX0" fmla="*/ 0 w 1371600"/>
                  <a:gd name="connsiteY0" fmla="*/ 16472 h 359372"/>
                  <a:gd name="connsiteX1" fmla="*/ 769620 w 1371600"/>
                  <a:gd name="connsiteY1" fmla="*/ 39332 h 359372"/>
                  <a:gd name="connsiteX2" fmla="*/ 1371600 w 1371600"/>
                  <a:gd name="connsiteY2" fmla="*/ 359372 h 359372"/>
                  <a:gd name="connsiteX0" fmla="*/ 0 w 1390650"/>
                  <a:gd name="connsiteY0" fmla="*/ 22990 h 468760"/>
                  <a:gd name="connsiteX1" fmla="*/ 769620 w 1390650"/>
                  <a:gd name="connsiteY1" fmla="*/ 45850 h 468760"/>
                  <a:gd name="connsiteX2" fmla="*/ 1390650 w 1390650"/>
                  <a:gd name="connsiteY2" fmla="*/ 468760 h 468760"/>
                  <a:gd name="connsiteX0" fmla="*/ 0 w 1390650"/>
                  <a:gd name="connsiteY0" fmla="*/ 4652 h 450422"/>
                  <a:gd name="connsiteX1" fmla="*/ 773430 w 1390650"/>
                  <a:gd name="connsiteY1" fmla="*/ 92282 h 450422"/>
                  <a:gd name="connsiteX2" fmla="*/ 1390650 w 1390650"/>
                  <a:gd name="connsiteY2" fmla="*/ 450422 h 450422"/>
                  <a:gd name="connsiteX0" fmla="*/ 0 w 1390650"/>
                  <a:gd name="connsiteY0" fmla="*/ 5336 h 451106"/>
                  <a:gd name="connsiteX1" fmla="*/ 773430 w 1390650"/>
                  <a:gd name="connsiteY1" fmla="*/ 92966 h 451106"/>
                  <a:gd name="connsiteX2" fmla="*/ 1390650 w 1390650"/>
                  <a:gd name="connsiteY2" fmla="*/ 451106 h 451106"/>
                  <a:gd name="connsiteX0" fmla="*/ 0 w 1390650"/>
                  <a:gd name="connsiteY0" fmla="*/ 5736 h 451506"/>
                  <a:gd name="connsiteX1" fmla="*/ 773430 w 1390650"/>
                  <a:gd name="connsiteY1" fmla="*/ 93366 h 451506"/>
                  <a:gd name="connsiteX2" fmla="*/ 1390650 w 1390650"/>
                  <a:gd name="connsiteY2" fmla="*/ 451506 h 451506"/>
                  <a:gd name="connsiteX0" fmla="*/ 0 w 1394460"/>
                  <a:gd name="connsiteY0" fmla="*/ 3359 h 323399"/>
                  <a:gd name="connsiteX1" fmla="*/ 773430 w 1394460"/>
                  <a:gd name="connsiteY1" fmla="*/ 90989 h 323399"/>
                  <a:gd name="connsiteX2" fmla="*/ 1394460 w 1394460"/>
                  <a:gd name="connsiteY2" fmla="*/ 323399 h 323399"/>
                  <a:gd name="connsiteX0" fmla="*/ 0 w 1394460"/>
                  <a:gd name="connsiteY0" fmla="*/ 0 h 320040"/>
                  <a:gd name="connsiteX1" fmla="*/ 773430 w 1394460"/>
                  <a:gd name="connsiteY1" fmla="*/ 87630 h 320040"/>
                  <a:gd name="connsiteX2" fmla="*/ 1394460 w 1394460"/>
                  <a:gd name="connsiteY2" fmla="*/ 320040 h 320040"/>
                  <a:gd name="connsiteX0" fmla="*/ 0 w 1394460"/>
                  <a:gd name="connsiteY0" fmla="*/ 0 h 320040"/>
                  <a:gd name="connsiteX1" fmla="*/ 773430 w 1394460"/>
                  <a:gd name="connsiteY1" fmla="*/ 87630 h 320040"/>
                  <a:gd name="connsiteX2" fmla="*/ 1394460 w 1394460"/>
                  <a:gd name="connsiteY2" fmla="*/ 320040 h 320040"/>
                </a:gdLst>
                <a:ahLst/>
                <a:cxnLst>
                  <a:cxn ang="0">
                    <a:pos x="connsiteX0" y="connsiteY0"/>
                  </a:cxn>
                  <a:cxn ang="0">
                    <a:pos x="connsiteX1" y="connsiteY1"/>
                  </a:cxn>
                  <a:cxn ang="0">
                    <a:pos x="connsiteX2" y="connsiteY2"/>
                  </a:cxn>
                </a:cxnLst>
                <a:rect l="l" t="t" r="r" b="b"/>
                <a:pathLst>
                  <a:path w="1394460" h="320040">
                    <a:moveTo>
                      <a:pt x="0" y="0"/>
                    </a:moveTo>
                    <a:cubicBezTo>
                      <a:pt x="228101" y="8482"/>
                      <a:pt x="541020" y="34290"/>
                      <a:pt x="773430" y="87630"/>
                    </a:cubicBezTo>
                    <a:cubicBezTo>
                      <a:pt x="1005840" y="140970"/>
                      <a:pt x="1394460" y="320040"/>
                      <a:pt x="1394460" y="320040"/>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a:extLst>
                  <a:ext uri="{FF2B5EF4-FFF2-40B4-BE49-F238E27FC236}">
                    <a16:creationId xmlns:a16="http://schemas.microsoft.com/office/drawing/2014/main" id="{9805765F-63B4-EE32-D8F2-2D8285046020}"/>
                  </a:ext>
                </a:extLst>
              </p:cNvPr>
              <p:cNvCxnSpPr>
                <a:cxnSpLocks/>
                <a:stCxn id="22" idx="0"/>
              </p:cNvCxnSpPr>
              <p:nvPr/>
            </p:nvCxnSpPr>
            <p:spPr>
              <a:xfrm flipH="1" flipV="1">
                <a:off x="8718961" y="6180731"/>
                <a:ext cx="1" cy="80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50B7FDF-D22C-88C0-11B8-2157088566FD}"/>
                      </a:ext>
                    </a:extLst>
                  </p:cNvPr>
                  <p:cNvSpPr txBox="1"/>
                  <p:nvPr/>
                </p:nvSpPr>
                <p:spPr>
                  <a:xfrm>
                    <a:off x="6907317" y="3982965"/>
                    <a:ext cx="5015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800" b="0" i="1" dirty="0" smtClean="0">
                              <a:latin typeface="Cambria Math" panose="02040503050406030204" pitchFamily="18" charset="0"/>
                            </a:rPr>
                            <m:t>𝑇</m:t>
                          </m:r>
                        </m:oMath>
                      </m:oMathPara>
                    </a14:m>
                    <a:endParaRPr lang="en-GB" dirty="0"/>
                  </a:p>
                </p:txBody>
              </p:sp>
            </mc:Choice>
            <mc:Fallback xmlns="">
              <p:sp>
                <p:nvSpPr>
                  <p:cNvPr id="38" name="TextBox 37">
                    <a:extLst>
                      <a:ext uri="{FF2B5EF4-FFF2-40B4-BE49-F238E27FC236}">
                        <a16:creationId xmlns:a16="http://schemas.microsoft.com/office/drawing/2014/main" id="{D50B7FDF-D22C-88C0-11B8-2157088566FD}"/>
                      </a:ext>
                    </a:extLst>
                  </p:cNvPr>
                  <p:cNvSpPr txBox="1">
                    <a:spLocks noRot="1" noChangeAspect="1" noMove="1" noResize="1" noEditPoints="1" noAdjustHandles="1" noChangeArrowheads="1" noChangeShapeType="1" noTextEdit="1"/>
                  </p:cNvSpPr>
                  <p:nvPr/>
                </p:nvSpPr>
                <p:spPr>
                  <a:xfrm>
                    <a:off x="6907317" y="3982965"/>
                    <a:ext cx="501530" cy="369332"/>
                  </a:xfrm>
                  <a:prstGeom prst="rect">
                    <a:avLst/>
                  </a:prstGeom>
                  <a:blipFill>
                    <a:blip r:embed="rId12"/>
                    <a:stretch>
                      <a:fillRect b="-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4D364A0-DD51-7AC1-BF78-B9AB86C1BCCD}"/>
                      </a:ext>
                    </a:extLst>
                  </p:cNvPr>
                  <p:cNvSpPr txBox="1"/>
                  <p:nvPr/>
                </p:nvSpPr>
                <p:spPr>
                  <a:xfrm>
                    <a:off x="8313920" y="5071104"/>
                    <a:ext cx="923405" cy="322311"/>
                  </a:xfrm>
                  <a:prstGeom prst="rect">
                    <a:avLst/>
                  </a:prstGeom>
                  <a:noFill/>
                </p:spPr>
                <p:txBody>
                  <a:bodyPr wrap="square">
                    <a:spAutoFit/>
                  </a:bodyPr>
                  <a:lstStyle/>
                  <a:p>
                    <a14:m>
                      <m:oMath xmlns:m="http://schemas.openxmlformats.org/officeDocument/2006/math">
                        <m:sSup>
                          <m:sSupPr>
                            <m:ctrlPr>
                              <a:rPr lang="it-IT" sz="1100" b="0" i="1" dirty="0" smtClean="0">
                                <a:solidFill>
                                  <a:schemeClr val="accent1">
                                    <a:lumMod val="50000"/>
                                  </a:schemeClr>
                                </a:solidFill>
                                <a:latin typeface="Cambria Math" panose="02040503050406030204" pitchFamily="18" charset="0"/>
                              </a:rPr>
                            </m:ctrlPr>
                          </m:sSupPr>
                          <m:e>
                            <m:r>
                              <a:rPr lang="it-IT" sz="1100" i="1" dirty="0" smtClean="0">
                                <a:solidFill>
                                  <a:schemeClr val="accent1">
                                    <a:lumMod val="50000"/>
                                  </a:schemeClr>
                                </a:solidFill>
                                <a:latin typeface="Cambria Math" panose="02040503050406030204" pitchFamily="18" charset="0"/>
                              </a:rPr>
                              <m:t>2</m:t>
                            </m:r>
                          </m:e>
                          <m:sup>
                            <m:r>
                              <m:rPr>
                                <m:nor/>
                              </m:rPr>
                              <a:rPr lang="it-IT" sz="1100" b="0" i="0" dirty="0" smtClean="0">
                                <a:solidFill>
                                  <a:schemeClr val="accent1">
                                    <a:lumMod val="50000"/>
                                  </a:schemeClr>
                                </a:solidFill>
                                <a:latin typeface="Cambria Math" panose="02040503050406030204" pitchFamily="18" charset="0"/>
                              </a:rPr>
                              <m:t>nd</m:t>
                            </m:r>
                          </m:sup>
                        </m:sSup>
                      </m:oMath>
                    </a14:m>
                    <a:r>
                      <a:rPr lang="it-IT" sz="1100" dirty="0">
                        <a:solidFill>
                          <a:schemeClr val="accent1">
                            <a:lumMod val="50000"/>
                          </a:schemeClr>
                        </a:solidFill>
                      </a:rPr>
                      <a:t> </a:t>
                    </a:r>
                    <a:r>
                      <a:rPr lang="it-IT" sz="1100" dirty="0" err="1">
                        <a:solidFill>
                          <a:schemeClr val="accent1">
                            <a:lumMod val="50000"/>
                          </a:schemeClr>
                        </a:solidFill>
                      </a:rPr>
                      <a:t>order</a:t>
                    </a:r>
                    <a:endParaRPr lang="en-GB" sz="1100" dirty="0">
                      <a:solidFill>
                        <a:schemeClr val="accent1">
                          <a:lumMod val="50000"/>
                        </a:schemeClr>
                      </a:solidFill>
                    </a:endParaRPr>
                  </a:p>
                </p:txBody>
              </p:sp>
            </mc:Choice>
            <mc:Fallback xmlns="">
              <p:sp>
                <p:nvSpPr>
                  <p:cNvPr id="39" name="TextBox 38">
                    <a:extLst>
                      <a:ext uri="{FF2B5EF4-FFF2-40B4-BE49-F238E27FC236}">
                        <a16:creationId xmlns:a16="http://schemas.microsoft.com/office/drawing/2014/main" id="{A4D364A0-DD51-7AC1-BF78-B9AB86C1BCCD}"/>
                      </a:ext>
                    </a:extLst>
                  </p:cNvPr>
                  <p:cNvSpPr txBox="1">
                    <a:spLocks noRot="1" noChangeAspect="1" noMove="1" noResize="1" noEditPoints="1" noAdjustHandles="1" noChangeArrowheads="1" noChangeShapeType="1" noTextEdit="1"/>
                  </p:cNvSpPr>
                  <p:nvPr/>
                </p:nvSpPr>
                <p:spPr>
                  <a:xfrm>
                    <a:off x="8313920" y="5071104"/>
                    <a:ext cx="923405" cy="322311"/>
                  </a:xfrm>
                  <a:prstGeom prst="rect">
                    <a:avLst/>
                  </a:prstGeom>
                  <a:blipFill>
                    <a:blip r:embed="rId13"/>
                    <a:stretch>
                      <a:fillRect b="-14583"/>
                    </a:stretch>
                  </a:blipFill>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A3FCCB61-DEF2-A7C0-9B2B-4B5C9694FD7E}"/>
                  </a:ext>
                </a:extLst>
              </p:cNvPr>
              <p:cNvGrpSpPr/>
              <p:nvPr/>
            </p:nvGrpSpPr>
            <p:grpSpPr>
              <a:xfrm>
                <a:off x="8656520" y="4970194"/>
                <a:ext cx="112603" cy="112841"/>
                <a:chOff x="9471660" y="4570919"/>
                <a:chExt cx="510540" cy="511621"/>
              </a:xfrm>
            </p:grpSpPr>
            <p:cxnSp>
              <p:nvCxnSpPr>
                <p:cNvPr id="41" name="Straight Connector 40">
                  <a:extLst>
                    <a:ext uri="{FF2B5EF4-FFF2-40B4-BE49-F238E27FC236}">
                      <a16:creationId xmlns:a16="http://schemas.microsoft.com/office/drawing/2014/main" id="{AC94FCC4-84DA-958B-779D-67889F0F0DB9}"/>
                    </a:ext>
                  </a:extLst>
                </p:cNvPr>
                <p:cNvCxnSpPr/>
                <p:nvPr/>
              </p:nvCxnSpPr>
              <p:spPr>
                <a:xfrm>
                  <a:off x="9471660" y="4572000"/>
                  <a:ext cx="510540" cy="51054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1573C9-8265-7EF3-1BAF-A47D4CE784FF}"/>
                    </a:ext>
                  </a:extLst>
                </p:cNvPr>
                <p:cNvCxnSpPr>
                  <a:cxnSpLocks/>
                </p:cNvCxnSpPr>
                <p:nvPr/>
              </p:nvCxnSpPr>
              <p:spPr>
                <a:xfrm flipV="1">
                  <a:off x="9471660" y="4570919"/>
                  <a:ext cx="510540" cy="51054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037138EE-5F39-4E8C-2DFF-8190595FAF17}"/>
                  </a:ext>
                </a:extLst>
              </p:cNvPr>
              <p:cNvSpPr txBox="1"/>
              <p:nvPr/>
            </p:nvSpPr>
            <p:spPr>
              <a:xfrm>
                <a:off x="8660045" y="5582775"/>
                <a:ext cx="923405" cy="286249"/>
              </a:xfrm>
              <a:prstGeom prst="rect">
                <a:avLst/>
              </a:prstGeom>
              <a:noFill/>
            </p:spPr>
            <p:txBody>
              <a:bodyPr wrap="square">
                <a:spAutoFit/>
              </a:bodyPr>
              <a:lstStyle/>
              <a:p>
                <a:r>
                  <a:rPr lang="it-IT" sz="1100" dirty="0">
                    <a:solidFill>
                      <a:schemeClr val="accent1">
                        <a:lumMod val="50000"/>
                      </a:schemeClr>
                    </a:solidFill>
                  </a:rPr>
                  <a:t>cross-over</a:t>
                </a:r>
                <a:endParaRPr lang="en-GB" sz="110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11EE146-DA84-A325-72F7-10B953E4095A}"/>
                      </a:ext>
                    </a:extLst>
                  </p:cNvPr>
                  <p:cNvSpPr txBox="1"/>
                  <p:nvPr/>
                </p:nvSpPr>
                <p:spPr>
                  <a:xfrm>
                    <a:off x="8237182" y="4360156"/>
                    <a:ext cx="923405" cy="305123"/>
                  </a:xfrm>
                  <a:prstGeom prst="rect">
                    <a:avLst/>
                  </a:prstGeom>
                  <a:noFill/>
                </p:spPr>
                <p:txBody>
                  <a:bodyPr wrap="square">
                    <a:spAutoFit/>
                  </a:bodyPr>
                  <a:lstStyle/>
                  <a:p>
                    <a14:m>
                      <m:oMath xmlns:m="http://schemas.openxmlformats.org/officeDocument/2006/math">
                        <m:sSup>
                          <m:sSupPr>
                            <m:ctrlPr>
                              <a:rPr lang="it-IT" sz="1100" b="0" i="1" dirty="0" smtClean="0">
                                <a:solidFill>
                                  <a:schemeClr val="accent1">
                                    <a:lumMod val="50000"/>
                                  </a:schemeClr>
                                </a:solidFill>
                                <a:latin typeface="Cambria Math" panose="02040503050406030204" pitchFamily="18" charset="0"/>
                              </a:rPr>
                            </m:ctrlPr>
                          </m:sSupPr>
                          <m:e>
                            <m:r>
                              <a:rPr lang="it-IT" sz="1100" b="0" i="1" dirty="0" smtClean="0">
                                <a:solidFill>
                                  <a:schemeClr val="accent1">
                                    <a:lumMod val="50000"/>
                                  </a:schemeClr>
                                </a:solidFill>
                                <a:latin typeface="Cambria Math" panose="02040503050406030204" pitchFamily="18" charset="0"/>
                              </a:rPr>
                              <m:t>1</m:t>
                            </m:r>
                          </m:e>
                          <m:sup>
                            <m:r>
                              <m:rPr>
                                <m:nor/>
                              </m:rPr>
                              <a:rPr lang="it-IT" sz="1100" b="0" i="0" dirty="0" smtClean="0">
                                <a:solidFill>
                                  <a:schemeClr val="accent1">
                                    <a:lumMod val="50000"/>
                                  </a:schemeClr>
                                </a:solidFill>
                                <a:latin typeface="Cambria Math" panose="02040503050406030204" pitchFamily="18" charset="0"/>
                              </a:rPr>
                              <m:t>st</m:t>
                            </m:r>
                          </m:sup>
                        </m:sSup>
                      </m:oMath>
                    </a14:m>
                    <a:r>
                      <a:rPr lang="it-IT" sz="1100" dirty="0">
                        <a:solidFill>
                          <a:schemeClr val="accent1">
                            <a:lumMod val="50000"/>
                          </a:schemeClr>
                        </a:solidFill>
                      </a:rPr>
                      <a:t> </a:t>
                    </a:r>
                    <a:r>
                      <a:rPr lang="en-GB" sz="1100" noProof="1">
                        <a:solidFill>
                          <a:schemeClr val="accent1">
                            <a:lumMod val="50000"/>
                          </a:schemeClr>
                        </a:solidFill>
                      </a:rPr>
                      <a:t>order</a:t>
                    </a:r>
                  </a:p>
                </p:txBody>
              </p:sp>
            </mc:Choice>
            <mc:Fallback xmlns="">
              <p:sp>
                <p:nvSpPr>
                  <p:cNvPr id="45" name="TextBox 44">
                    <a:extLst>
                      <a:ext uri="{FF2B5EF4-FFF2-40B4-BE49-F238E27FC236}">
                        <a16:creationId xmlns:a16="http://schemas.microsoft.com/office/drawing/2014/main" id="{311EE146-DA84-A325-72F7-10B953E4095A}"/>
                      </a:ext>
                    </a:extLst>
                  </p:cNvPr>
                  <p:cNvSpPr txBox="1">
                    <a:spLocks noRot="1" noChangeAspect="1" noMove="1" noResize="1" noEditPoints="1" noAdjustHandles="1" noChangeArrowheads="1" noChangeShapeType="1" noTextEdit="1"/>
                  </p:cNvSpPr>
                  <p:nvPr/>
                </p:nvSpPr>
                <p:spPr>
                  <a:xfrm>
                    <a:off x="8237182" y="4360156"/>
                    <a:ext cx="923405" cy="305123"/>
                  </a:xfrm>
                  <a:prstGeom prst="rect">
                    <a:avLst/>
                  </a:prstGeom>
                  <a:blipFill>
                    <a:blip r:embed="rId14"/>
                    <a:stretch>
                      <a:fillRect b="-13043"/>
                    </a:stretch>
                  </a:blipFill>
                </p:spPr>
                <p:txBody>
                  <a:bodyPr/>
                  <a:lstStyle/>
                  <a:p>
                    <a:r>
                      <a:rPr lang="en-US">
                        <a:noFill/>
                      </a:rPr>
                      <a:t> </a:t>
                    </a:r>
                  </a:p>
                </p:txBody>
              </p:sp>
            </mc:Fallback>
          </mc:AlternateContent>
          <p:sp>
            <p:nvSpPr>
              <p:cNvPr id="46" name="Free-form: Shape 45">
                <a:extLst>
                  <a:ext uri="{FF2B5EF4-FFF2-40B4-BE49-F238E27FC236}">
                    <a16:creationId xmlns:a16="http://schemas.microsoft.com/office/drawing/2014/main" id="{B2798623-0753-CE14-11E0-3EBA947F3B61}"/>
                  </a:ext>
                </a:extLst>
              </p:cNvPr>
              <p:cNvSpPr/>
              <p:nvPr/>
            </p:nvSpPr>
            <p:spPr>
              <a:xfrm>
                <a:off x="9121749" y="4910152"/>
                <a:ext cx="369824" cy="679704"/>
              </a:xfrm>
              <a:custGeom>
                <a:avLst/>
                <a:gdLst>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 name="connsiteX0" fmla="*/ 0 w 369824"/>
                  <a:gd name="connsiteY0" fmla="*/ 679704 h 679704"/>
                  <a:gd name="connsiteX1" fmla="*/ 369824 w 369824"/>
                  <a:gd name="connsiteY1" fmla="*/ 0 h 679704"/>
                  <a:gd name="connsiteX0" fmla="*/ 0 w 369824"/>
                  <a:gd name="connsiteY0" fmla="*/ 679704 h 679704"/>
                  <a:gd name="connsiteX1" fmla="*/ 369824 w 369824"/>
                  <a:gd name="connsiteY1" fmla="*/ 0 h 679704"/>
                </a:gdLst>
                <a:ahLst/>
                <a:cxnLst>
                  <a:cxn ang="0">
                    <a:pos x="connsiteX0" y="connsiteY0"/>
                  </a:cxn>
                  <a:cxn ang="0">
                    <a:pos x="connsiteX1" y="connsiteY1"/>
                  </a:cxn>
                </a:cxnLst>
                <a:rect l="l" t="t" r="r" b="b"/>
                <a:pathLst>
                  <a:path w="369824" h="679704">
                    <a:moveTo>
                      <a:pt x="0" y="679704"/>
                    </a:moveTo>
                    <a:cubicBezTo>
                      <a:pt x="181187" y="557784"/>
                      <a:pt x="350181" y="276352"/>
                      <a:pt x="369824" y="0"/>
                    </a:cubicBezTo>
                  </a:path>
                </a:pathLst>
              </a:custGeom>
              <a:noFill/>
              <a:ln>
                <a:solidFill>
                  <a:schemeClr val="accent1">
                    <a:lumMod val="50000"/>
                  </a:schemeClr>
                </a:solidFill>
                <a:prstDash val="solid"/>
                <a:headEnd type="stealth"/>
                <a:tailEnd type="non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96A226A9-872A-8268-13D9-92149C8AFD74}"/>
                  </a:ext>
                </a:extLst>
              </p:cNvPr>
              <p:cNvSpPr/>
              <p:nvPr/>
            </p:nvSpPr>
            <p:spPr>
              <a:xfrm rot="20921612" flipH="1" flipV="1">
                <a:off x="8160872" y="4666132"/>
                <a:ext cx="288632" cy="366874"/>
              </a:xfrm>
              <a:custGeom>
                <a:avLst/>
                <a:gdLst>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Lst>
                <a:ahLst/>
                <a:cxnLst>
                  <a:cxn ang="0">
                    <a:pos x="connsiteX0" y="connsiteY0"/>
                  </a:cxn>
                  <a:cxn ang="0">
                    <a:pos x="connsiteX1" y="connsiteY1"/>
                  </a:cxn>
                </a:cxnLst>
                <a:rect l="l" t="t" r="r" b="b"/>
                <a:pathLst>
                  <a:path w="345440" h="411480">
                    <a:moveTo>
                      <a:pt x="0" y="411480"/>
                    </a:moveTo>
                    <a:cubicBezTo>
                      <a:pt x="181187" y="289560"/>
                      <a:pt x="270933" y="203200"/>
                      <a:pt x="345440" y="0"/>
                    </a:cubicBezTo>
                  </a:path>
                </a:pathLst>
              </a:custGeom>
              <a:noFill/>
              <a:ln>
                <a:solidFill>
                  <a:schemeClr val="accent1">
                    <a:lumMod val="50000"/>
                  </a:schemeClr>
                </a:solidFill>
                <a:prstDash val="sysDash"/>
                <a:headEnd type="none"/>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5E95492-425A-B654-A82D-B6D65CD65893}"/>
                      </a:ext>
                    </a:extLst>
                  </p:cNvPr>
                  <p:cNvSpPr txBox="1"/>
                  <p:nvPr/>
                </p:nvSpPr>
                <p:spPr>
                  <a:xfrm>
                    <a:off x="7345343" y="4271233"/>
                    <a:ext cx="742108" cy="2862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sz="1100" b="0" i="1" smtClean="0">
                                  <a:solidFill>
                                    <a:schemeClr val="bg1"/>
                                  </a:solidFill>
                                  <a:latin typeface="Cambria Math" panose="02040503050406030204" pitchFamily="18" charset="0"/>
                                </a:rPr>
                              </m:ctrlPr>
                            </m:dPr>
                            <m:e>
                              <m:r>
                                <a:rPr lang="it-IT" sz="1100" b="0" i="1" smtClean="0">
                                  <a:solidFill>
                                    <a:schemeClr val="bg1"/>
                                  </a:solidFill>
                                  <a:latin typeface="Cambria Math" panose="02040503050406030204" pitchFamily="18" charset="0"/>
                                </a:rPr>
                                <m:t>𝜙</m:t>
                              </m:r>
                            </m:e>
                          </m:d>
                          <m:r>
                            <a:rPr lang="it-IT" sz="1100" b="0" i="1" smtClean="0">
                              <a:solidFill>
                                <a:schemeClr val="bg1"/>
                              </a:solidFill>
                              <a:latin typeface="Cambria Math" panose="02040503050406030204" pitchFamily="18" charset="0"/>
                            </a:rPr>
                            <m:t>=0</m:t>
                          </m:r>
                        </m:oMath>
                      </m:oMathPara>
                    </a14:m>
                    <a:endParaRPr lang="en-GB" sz="2000" dirty="0">
                      <a:solidFill>
                        <a:schemeClr val="bg1"/>
                      </a:solidFill>
                    </a:endParaRPr>
                  </a:p>
                </p:txBody>
              </p:sp>
            </mc:Choice>
            <mc:Fallback xmlns="">
              <p:sp>
                <p:nvSpPr>
                  <p:cNvPr id="49" name="TextBox 48">
                    <a:extLst>
                      <a:ext uri="{FF2B5EF4-FFF2-40B4-BE49-F238E27FC236}">
                        <a16:creationId xmlns:a16="http://schemas.microsoft.com/office/drawing/2014/main" id="{35E95492-425A-B654-A82D-B6D65CD65893}"/>
                      </a:ext>
                    </a:extLst>
                  </p:cNvPr>
                  <p:cNvSpPr txBox="1">
                    <a:spLocks noRot="1" noChangeAspect="1" noMove="1" noResize="1" noEditPoints="1" noAdjustHandles="1" noChangeArrowheads="1" noChangeShapeType="1" noTextEdit="1"/>
                  </p:cNvSpPr>
                  <p:nvPr/>
                </p:nvSpPr>
                <p:spPr>
                  <a:xfrm>
                    <a:off x="7345343" y="4271233"/>
                    <a:ext cx="742108" cy="286249"/>
                  </a:xfrm>
                  <a:prstGeom prst="rect">
                    <a:avLst/>
                  </a:prstGeom>
                  <a:blipFill>
                    <a:blip r:embed="rId15"/>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84DAB51-671C-3A97-A5C8-6DF2D8D2E9D7}"/>
                      </a:ext>
                    </a:extLst>
                  </p:cNvPr>
                  <p:cNvSpPr txBox="1"/>
                  <p:nvPr/>
                </p:nvSpPr>
                <p:spPr>
                  <a:xfrm>
                    <a:off x="7408846" y="5715039"/>
                    <a:ext cx="718861" cy="2862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sz="1100" b="0" i="1" smtClean="0">
                                  <a:solidFill>
                                    <a:schemeClr val="bg1"/>
                                  </a:solidFill>
                                  <a:latin typeface="Cambria Math" panose="02040503050406030204" pitchFamily="18" charset="0"/>
                                </a:rPr>
                              </m:ctrlPr>
                            </m:dPr>
                            <m:e>
                              <m:r>
                                <a:rPr lang="it-IT" sz="1100" b="0" i="1" smtClean="0">
                                  <a:solidFill>
                                    <a:schemeClr val="bg1"/>
                                  </a:solidFill>
                                  <a:latin typeface="Cambria Math" panose="02040503050406030204" pitchFamily="18" charset="0"/>
                                </a:rPr>
                                <m:t>𝜙</m:t>
                              </m:r>
                            </m:e>
                          </m:d>
                          <m:r>
                            <a:rPr lang="it-IT" sz="1100" b="0" i="1" smtClean="0">
                              <a:solidFill>
                                <a:schemeClr val="bg1"/>
                              </a:solidFill>
                              <a:latin typeface="Cambria Math" panose="02040503050406030204" pitchFamily="18" charset="0"/>
                            </a:rPr>
                            <m:t>≠0</m:t>
                          </m:r>
                        </m:oMath>
                      </m:oMathPara>
                    </a14:m>
                    <a:endParaRPr lang="en-GB" sz="2000" dirty="0">
                      <a:solidFill>
                        <a:schemeClr val="bg1"/>
                      </a:solidFill>
                    </a:endParaRPr>
                  </a:p>
                </p:txBody>
              </p:sp>
            </mc:Choice>
            <mc:Fallback xmlns="">
              <p:sp>
                <p:nvSpPr>
                  <p:cNvPr id="50" name="TextBox 49">
                    <a:extLst>
                      <a:ext uri="{FF2B5EF4-FFF2-40B4-BE49-F238E27FC236}">
                        <a16:creationId xmlns:a16="http://schemas.microsoft.com/office/drawing/2014/main" id="{684DAB51-671C-3A97-A5C8-6DF2D8D2E9D7}"/>
                      </a:ext>
                    </a:extLst>
                  </p:cNvPr>
                  <p:cNvSpPr txBox="1">
                    <a:spLocks noRot="1" noChangeAspect="1" noMove="1" noResize="1" noEditPoints="1" noAdjustHandles="1" noChangeArrowheads="1" noChangeShapeType="1" noTextEdit="1"/>
                  </p:cNvSpPr>
                  <p:nvPr/>
                </p:nvSpPr>
                <p:spPr>
                  <a:xfrm>
                    <a:off x="7408846" y="5715039"/>
                    <a:ext cx="718861" cy="286249"/>
                  </a:xfrm>
                  <a:prstGeom prst="rect">
                    <a:avLst/>
                  </a:prstGeom>
                  <a:blipFill>
                    <a:blip r:embed="rId16"/>
                    <a:stretch>
                      <a:fillRect b="-7143"/>
                    </a:stretch>
                  </a:blipFill>
                </p:spPr>
                <p:txBody>
                  <a:bodyPr/>
                  <a:lstStyle/>
                  <a:p>
                    <a:r>
                      <a:rPr lang="en-US">
                        <a:noFill/>
                      </a:rPr>
                      <a:t> </a:t>
                    </a:r>
                  </a:p>
                </p:txBody>
              </p:sp>
            </mc:Fallback>
          </mc:AlternateContent>
        </p:grpSp>
        <p:cxnSp>
          <p:nvCxnSpPr>
            <p:cNvPr id="7" name="Straight Connector 6">
              <a:extLst>
                <a:ext uri="{FF2B5EF4-FFF2-40B4-BE49-F238E27FC236}">
                  <a16:creationId xmlns:a16="http://schemas.microsoft.com/office/drawing/2014/main" id="{8CBCC10F-F5F7-7941-CFBA-4363ABAB644F}"/>
                </a:ext>
              </a:extLst>
            </p:cNvPr>
            <p:cNvCxnSpPr>
              <a:cxnSpLocks/>
            </p:cNvCxnSpPr>
            <p:nvPr/>
          </p:nvCxnSpPr>
          <p:spPr>
            <a:xfrm>
              <a:off x="10403946" y="4522294"/>
              <a:ext cx="0" cy="18252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216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A7439-0FF8-1537-D505-EDAAC90B8700}"/>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Cosmological Phase Transitions</a:t>
            </a:r>
            <a:br>
              <a:rPr lang="en-GB" sz="2000" dirty="0"/>
            </a:br>
            <a:r>
              <a:rPr lang="en-GB" sz="1400" dirty="0"/>
              <a:t>&amp; Single-Field Models</a:t>
            </a:r>
          </a:p>
        </p:txBody>
      </p:sp>
      <p:sp>
        <p:nvSpPr>
          <p:cNvPr id="21" name="Slide Number Placeholder 20">
            <a:extLst>
              <a:ext uri="{FF2B5EF4-FFF2-40B4-BE49-F238E27FC236}">
                <a16:creationId xmlns:a16="http://schemas.microsoft.com/office/drawing/2014/main" id="{65504EE9-465F-49C7-AB70-91B05E0C85F9}"/>
              </a:ext>
            </a:extLst>
          </p:cNvPr>
          <p:cNvSpPr>
            <a:spLocks noGrp="1"/>
          </p:cNvSpPr>
          <p:nvPr>
            <p:ph type="sldNum" sz="quarter" idx="12"/>
          </p:nvPr>
        </p:nvSpPr>
        <p:spPr/>
        <p:txBody>
          <a:bodyPr/>
          <a:lstStyle/>
          <a:p>
            <a:fld id="{6D22F896-40B5-4ADD-8801-0D06FADFA095}" type="slidenum">
              <a:rPr lang="en-GB" smtClean="0"/>
              <a:t>2</a:t>
            </a:fld>
            <a:endParaRPr lang="en-GB" dirty="0"/>
          </a:p>
        </p:txBody>
      </p:sp>
      <p:pic>
        <p:nvPicPr>
          <p:cNvPr id="67" name="Picture 66">
            <a:extLst>
              <a:ext uri="{FF2B5EF4-FFF2-40B4-BE49-F238E27FC236}">
                <a16:creationId xmlns:a16="http://schemas.microsoft.com/office/drawing/2014/main" id="{ED61D200-27E4-1E7B-9451-3D7B5DD3500D}"/>
              </a:ext>
            </a:extLst>
          </p:cNvPr>
          <p:cNvPicPr>
            <a:picLocks noChangeAspect="1"/>
          </p:cNvPicPr>
          <p:nvPr/>
        </p:nvPicPr>
        <p:blipFill>
          <a:blip r:embed="rId3"/>
          <a:stretch>
            <a:fillRect/>
          </a:stretch>
        </p:blipFill>
        <p:spPr>
          <a:xfrm>
            <a:off x="2257505" y="679737"/>
            <a:ext cx="240665" cy="260311"/>
          </a:xfrm>
          <a:prstGeom prst="rect">
            <a:avLst/>
          </a:prstGeom>
        </p:spPr>
      </p:pic>
      <p:pic>
        <p:nvPicPr>
          <p:cNvPr id="8" name="Picture 7">
            <a:extLst>
              <a:ext uri="{FF2B5EF4-FFF2-40B4-BE49-F238E27FC236}">
                <a16:creationId xmlns:a16="http://schemas.microsoft.com/office/drawing/2014/main" id="{3FDF5E35-7FB8-142D-5C82-3620DCCEE101}"/>
              </a:ext>
            </a:extLst>
          </p:cNvPr>
          <p:cNvPicPr>
            <a:picLocks noChangeAspect="1"/>
          </p:cNvPicPr>
          <p:nvPr/>
        </p:nvPicPr>
        <p:blipFill>
          <a:blip r:embed="rId3"/>
          <a:stretch>
            <a:fillRect/>
          </a:stretch>
        </p:blipFill>
        <p:spPr>
          <a:xfrm>
            <a:off x="2039797" y="1627313"/>
            <a:ext cx="240665" cy="333120"/>
          </a:xfrm>
          <a:prstGeom prst="rect">
            <a:avLst/>
          </a:prstGeom>
        </p:spPr>
      </p:pic>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10EAFBFD-425E-5BCC-07F9-A6509EA19332}"/>
                  </a:ext>
                </a:extLst>
              </p:cNvPr>
              <p:cNvSpPr txBox="1"/>
              <p:nvPr/>
            </p:nvSpPr>
            <p:spPr>
              <a:xfrm>
                <a:off x="1605503" y="1310113"/>
                <a:ext cx="4081465" cy="369332"/>
              </a:xfrm>
              <a:prstGeom prst="rect">
                <a:avLst/>
              </a:prstGeom>
              <a:noFill/>
            </p:spPr>
            <p:txBody>
              <a:bodyPr wrap="square">
                <a:spAutoFit/>
              </a:bodyPr>
              <a:lstStyle/>
              <a:p>
                <a14:m>
                  <m:oMath xmlns:m="http://schemas.openxmlformats.org/officeDocument/2006/math">
                    <m:r>
                      <m:rPr>
                        <m:sty m:val="p"/>
                      </m:rPr>
                      <a:rPr lang="it-IT" i="0" dirty="0" smtClean="0">
                        <a:solidFill>
                          <a:prstClr val="white"/>
                        </a:solidFill>
                        <a:latin typeface="Cambria Math" panose="02040503050406030204" pitchFamily="18" charset="0"/>
                      </a:rPr>
                      <m:t>I</m:t>
                    </m:r>
                  </m:oMath>
                </a14:m>
                <a:r>
                  <a:rPr lang="it-IT" dirty="0">
                    <a:solidFill>
                      <a:prstClr val="white"/>
                    </a:solidFill>
                    <a:latin typeface="Arial" panose="020B0604020202020204"/>
                  </a:rPr>
                  <a:t> </a:t>
                </a:r>
                <a:r>
                  <a:rPr lang="en-GB" dirty="0">
                    <a:solidFill>
                      <a:prstClr val="white"/>
                    </a:solidFill>
                    <a:latin typeface="Arial" panose="020B0604020202020204"/>
                  </a:rPr>
                  <a:t>order phase transitions (FOPTs)</a:t>
                </a:r>
                <a:endParaRPr lang="en-GB" dirty="0"/>
              </a:p>
            </p:txBody>
          </p:sp>
        </mc:Choice>
        <mc:Fallback xmlns="">
          <p:sp>
            <p:nvSpPr>
              <p:cNvPr id="59" name="TextBox 58">
                <a:extLst>
                  <a:ext uri="{FF2B5EF4-FFF2-40B4-BE49-F238E27FC236}">
                    <a16:creationId xmlns:a16="http://schemas.microsoft.com/office/drawing/2014/main" id="{10EAFBFD-425E-5BCC-07F9-A6509EA19332}"/>
                  </a:ext>
                </a:extLst>
              </p:cNvPr>
              <p:cNvSpPr txBox="1">
                <a:spLocks noRot="1" noChangeAspect="1" noMove="1" noResize="1" noEditPoints="1" noAdjustHandles="1" noChangeArrowheads="1" noChangeShapeType="1" noTextEdit="1"/>
              </p:cNvSpPr>
              <p:nvPr/>
            </p:nvSpPr>
            <p:spPr>
              <a:xfrm>
                <a:off x="1605503" y="1310113"/>
                <a:ext cx="4081465" cy="369332"/>
              </a:xfrm>
              <a:prstGeom prst="rect">
                <a:avLst/>
              </a:prstGeom>
              <a:blipFill>
                <a:blip r:embed="rId6"/>
                <a:stretch>
                  <a:fillRect t="-10000" b="-26667"/>
                </a:stretch>
              </a:blipFill>
            </p:spPr>
            <p:txBody>
              <a:bodyPr/>
              <a:lstStyle/>
              <a:p>
                <a:r>
                  <a:rPr lang="en-GB">
                    <a:noFill/>
                  </a:rPr>
                  <a:t> </a:t>
                </a:r>
              </a:p>
            </p:txBody>
          </p:sp>
        </mc:Fallback>
      </mc:AlternateContent>
      <p:grpSp>
        <p:nvGrpSpPr>
          <p:cNvPr id="19" name="Group 18">
            <a:extLst>
              <a:ext uri="{FF2B5EF4-FFF2-40B4-BE49-F238E27FC236}">
                <a16:creationId xmlns:a16="http://schemas.microsoft.com/office/drawing/2014/main" id="{B47E29B2-1981-03B4-8DF7-25C3A3BF068F}"/>
              </a:ext>
            </a:extLst>
          </p:cNvPr>
          <p:cNvGrpSpPr/>
          <p:nvPr/>
        </p:nvGrpSpPr>
        <p:grpSpPr>
          <a:xfrm>
            <a:off x="1677306" y="5072849"/>
            <a:ext cx="3760129" cy="1500426"/>
            <a:chOff x="1794039" y="5172239"/>
            <a:chExt cx="3760129" cy="1500426"/>
          </a:xfrm>
        </p:grpSpPr>
        <p:sp>
          <p:nvSpPr>
            <p:cNvPr id="15" name="Rectangle 14">
              <a:extLst>
                <a:ext uri="{FF2B5EF4-FFF2-40B4-BE49-F238E27FC236}">
                  <a16:creationId xmlns:a16="http://schemas.microsoft.com/office/drawing/2014/main" id="{166BCBED-1ABE-5F73-9261-DBD53AE28F25}"/>
                </a:ext>
              </a:extLst>
            </p:cNvPr>
            <p:cNvSpPr/>
            <p:nvPr/>
          </p:nvSpPr>
          <p:spPr>
            <a:xfrm>
              <a:off x="1794039" y="5172239"/>
              <a:ext cx="1494684" cy="14946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A597B1FD-097F-59F6-9475-3BEFC12B6451}"/>
                </a:ext>
              </a:extLst>
            </p:cNvPr>
            <p:cNvGrpSpPr/>
            <p:nvPr/>
          </p:nvGrpSpPr>
          <p:grpSpPr>
            <a:xfrm>
              <a:off x="3423117" y="5177981"/>
              <a:ext cx="2131051" cy="1494684"/>
              <a:chOff x="3423117" y="5177981"/>
              <a:chExt cx="2131051" cy="1494684"/>
            </a:xfrm>
          </p:grpSpPr>
          <p:pic>
            <p:nvPicPr>
              <p:cNvPr id="12" name="Picture 11" descr="A group of blue circles on a black background&#10;&#10;Description automatically generated">
                <a:extLst>
                  <a:ext uri="{FF2B5EF4-FFF2-40B4-BE49-F238E27FC236}">
                    <a16:creationId xmlns:a16="http://schemas.microsoft.com/office/drawing/2014/main" id="{DEA13CE4-4F8D-D426-67F5-41D5A7441D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9484" y="5177981"/>
                <a:ext cx="1494684" cy="149468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0800B11-AC1A-9589-04CC-95C1F340ADB2}"/>
                      </a:ext>
                    </a:extLst>
                  </p:cNvPr>
                  <p:cNvSpPr txBox="1"/>
                  <p:nvPr/>
                </p:nvSpPr>
                <p:spPr>
                  <a:xfrm>
                    <a:off x="3423117" y="5667968"/>
                    <a:ext cx="54469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2800" b="0" i="1" dirty="0" smtClean="0">
                              <a:solidFill>
                                <a:prstClr val="white"/>
                              </a:solidFill>
                              <a:latin typeface="Cambria Math" panose="02040503050406030204" pitchFamily="18" charset="0"/>
                            </a:rPr>
                            <m:t>→</m:t>
                          </m:r>
                        </m:oMath>
                      </m:oMathPara>
                    </a14:m>
                    <a:endParaRPr lang="en-GB" sz="2800" dirty="0"/>
                  </a:p>
                </p:txBody>
              </p:sp>
            </mc:Choice>
            <mc:Fallback xmlns="">
              <p:sp>
                <p:nvSpPr>
                  <p:cNvPr id="17" name="TextBox 16">
                    <a:extLst>
                      <a:ext uri="{FF2B5EF4-FFF2-40B4-BE49-F238E27FC236}">
                        <a16:creationId xmlns:a16="http://schemas.microsoft.com/office/drawing/2014/main" id="{50800B11-AC1A-9589-04CC-95C1F340ADB2}"/>
                      </a:ext>
                    </a:extLst>
                  </p:cNvPr>
                  <p:cNvSpPr txBox="1">
                    <a:spLocks noRot="1" noChangeAspect="1" noMove="1" noResize="1" noEditPoints="1" noAdjustHandles="1" noChangeArrowheads="1" noChangeShapeType="1" noTextEdit="1"/>
                  </p:cNvSpPr>
                  <p:nvPr/>
                </p:nvSpPr>
                <p:spPr>
                  <a:xfrm>
                    <a:off x="3423117" y="5667968"/>
                    <a:ext cx="544694" cy="523220"/>
                  </a:xfrm>
                  <a:prstGeom prst="rect">
                    <a:avLst/>
                  </a:prstGeom>
                  <a:blipFill>
                    <a:blip r:embed="rId8"/>
                    <a:stretch>
                      <a:fillRect/>
                    </a:stretch>
                  </a:blipFill>
                </p:spPr>
                <p:txBody>
                  <a:bodyPr/>
                  <a:lstStyle/>
                  <a:p>
                    <a:r>
                      <a:rPr lang="en-GB">
                        <a:noFill/>
                      </a:rPr>
                      <a:t> </a:t>
                    </a:r>
                  </a:p>
                </p:txBody>
              </p:sp>
            </mc:Fallback>
          </mc:AlternateContent>
        </p:grpSp>
      </p:grpSp>
      <p:sp>
        <p:nvSpPr>
          <p:cNvPr id="31" name="TextBox 30">
            <a:extLst>
              <a:ext uri="{FF2B5EF4-FFF2-40B4-BE49-F238E27FC236}">
                <a16:creationId xmlns:a16="http://schemas.microsoft.com/office/drawing/2014/main" id="{FCDCAA2F-DFA1-6F8D-CEDF-13AA8B73E1D9}"/>
              </a:ext>
            </a:extLst>
          </p:cNvPr>
          <p:cNvSpPr txBox="1"/>
          <p:nvPr/>
        </p:nvSpPr>
        <p:spPr>
          <a:xfrm>
            <a:off x="6646534" y="1310113"/>
            <a:ext cx="4261820" cy="4862870"/>
          </a:xfrm>
          <a:prstGeom prst="rect">
            <a:avLst/>
          </a:prstGeom>
          <a:noFill/>
        </p:spPr>
        <p:txBody>
          <a:bodyPr wrap="square">
            <a:spAutoFit/>
          </a:bodyPr>
          <a:lstStyle/>
          <a:p>
            <a:pPr>
              <a:spcBef>
                <a:spcPts val="600"/>
              </a:spcBef>
              <a:spcAft>
                <a:spcPts val="600"/>
              </a:spcAft>
            </a:pPr>
            <a:r>
              <a:rPr lang="en-GB" dirty="0"/>
              <a:t>SM</a:t>
            </a:r>
          </a:p>
          <a:p>
            <a:pPr marL="285750" indent="-285750">
              <a:spcBef>
                <a:spcPts val="600"/>
              </a:spcBef>
              <a:spcAft>
                <a:spcPts val="600"/>
              </a:spcAft>
              <a:buFont typeface="Arial" panose="020B0604020202020204" pitchFamily="34" charset="0"/>
              <a:buChar char="•"/>
            </a:pPr>
            <a:r>
              <a:rPr lang="en-GB" dirty="0"/>
              <a:t>cross-over transition</a:t>
            </a:r>
          </a:p>
          <a:p>
            <a:pPr>
              <a:spcBef>
                <a:spcPts val="1200"/>
              </a:spcBef>
              <a:spcAft>
                <a:spcPts val="600"/>
              </a:spcAft>
            </a:pPr>
            <a:endParaRPr lang="en-GB" dirty="0"/>
          </a:p>
          <a:p>
            <a:pPr>
              <a:spcBef>
                <a:spcPts val="1200"/>
              </a:spcBef>
              <a:spcAft>
                <a:spcPts val="600"/>
              </a:spcAft>
            </a:pPr>
            <a:endParaRPr lang="en-GB" dirty="0"/>
          </a:p>
          <a:p>
            <a:pPr>
              <a:spcBef>
                <a:spcPts val="1200"/>
              </a:spcBef>
              <a:spcAft>
                <a:spcPts val="600"/>
              </a:spcAft>
            </a:pPr>
            <a:endParaRPr lang="en-GB" dirty="0"/>
          </a:p>
          <a:p>
            <a:pPr>
              <a:spcBef>
                <a:spcPts val="600"/>
              </a:spcBef>
              <a:spcAft>
                <a:spcPts val="600"/>
              </a:spcAft>
            </a:pPr>
            <a:endParaRPr lang="en-GB" dirty="0"/>
          </a:p>
          <a:p>
            <a:pPr>
              <a:spcBef>
                <a:spcPts val="600"/>
              </a:spcBef>
              <a:spcAft>
                <a:spcPts val="600"/>
              </a:spcAft>
            </a:pPr>
            <a:r>
              <a:rPr lang="en-GB" dirty="0"/>
              <a:t>BSM physics</a:t>
            </a:r>
          </a:p>
          <a:p>
            <a:pPr marL="285750" indent="-285750">
              <a:spcBef>
                <a:spcPts val="1200"/>
              </a:spcBef>
              <a:spcAft>
                <a:spcPts val="600"/>
              </a:spcAft>
              <a:buFont typeface="Arial" panose="020B0604020202020204" pitchFamily="34" charset="0"/>
              <a:buChar char="•"/>
            </a:pPr>
            <a:r>
              <a:rPr lang="en-GB" dirty="0"/>
              <a:t>EW baryogenesis</a:t>
            </a:r>
          </a:p>
          <a:p>
            <a:pPr marL="285750" indent="-285750">
              <a:spcBef>
                <a:spcPts val="1200"/>
              </a:spcBef>
              <a:spcAft>
                <a:spcPts val="600"/>
              </a:spcAft>
              <a:buFont typeface="Arial" panose="020B0604020202020204" pitchFamily="34" charset="0"/>
              <a:buChar char="•"/>
            </a:pPr>
            <a:r>
              <a:rPr lang="en-GB" dirty="0"/>
              <a:t>Breaking of other symmetries?</a:t>
            </a:r>
          </a:p>
          <a:p>
            <a:pPr marL="285750" indent="-285750">
              <a:spcBef>
                <a:spcPts val="2400"/>
              </a:spcBef>
              <a:spcAft>
                <a:spcPts val="600"/>
              </a:spcAft>
              <a:buFont typeface="Arial" panose="020B0604020202020204" pitchFamily="34" charset="0"/>
              <a:buChar char="?"/>
            </a:pPr>
            <a:r>
              <a:rPr lang="en-GB" dirty="0">
                <a:solidFill>
                  <a:schemeClr val="tx2">
                    <a:lumMod val="90000"/>
                  </a:schemeClr>
                </a:solidFill>
              </a:rPr>
              <a:t>Is colour-restoration observable</a:t>
            </a:r>
          </a:p>
        </p:txBody>
      </p:sp>
      <p:sp>
        <p:nvSpPr>
          <p:cNvPr id="83" name="TextBox 82">
            <a:extLst>
              <a:ext uri="{FF2B5EF4-FFF2-40B4-BE49-F238E27FC236}">
                <a16:creationId xmlns:a16="http://schemas.microsoft.com/office/drawing/2014/main" id="{E6C6EBFA-4578-B276-C12F-82EE883F83C2}"/>
              </a:ext>
            </a:extLst>
          </p:cNvPr>
          <p:cNvSpPr txBox="1"/>
          <p:nvPr/>
        </p:nvSpPr>
        <p:spPr>
          <a:xfrm rot="5400000">
            <a:off x="8279188" y="3276641"/>
            <a:ext cx="6593426" cy="369332"/>
          </a:xfrm>
          <a:prstGeom prst="rect">
            <a:avLst/>
          </a:prstGeom>
          <a:noFill/>
        </p:spPr>
        <p:txBody>
          <a:bodyPr wrap="square" rtlCol="0">
            <a:spAutoFit/>
          </a:bodyPr>
          <a:lstStyle/>
          <a:p>
            <a:pPr algn="r"/>
            <a:r>
              <a:rPr lang="en-GB"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 Paclet | Dimensional reduction | Outlook</a:t>
            </a:r>
          </a:p>
        </p:txBody>
      </p:sp>
      <p:grpSp>
        <p:nvGrpSpPr>
          <p:cNvPr id="45" name="Group 44">
            <a:extLst>
              <a:ext uri="{FF2B5EF4-FFF2-40B4-BE49-F238E27FC236}">
                <a16:creationId xmlns:a16="http://schemas.microsoft.com/office/drawing/2014/main" id="{4A686C03-A41D-5933-0A70-3F712D94FC06}"/>
              </a:ext>
            </a:extLst>
          </p:cNvPr>
          <p:cNvGrpSpPr/>
          <p:nvPr/>
        </p:nvGrpSpPr>
        <p:grpSpPr>
          <a:xfrm>
            <a:off x="1505128" y="1793873"/>
            <a:ext cx="4104486" cy="2897374"/>
            <a:chOff x="1505128" y="1793873"/>
            <a:chExt cx="4104486" cy="2897374"/>
          </a:xfrm>
        </p:grpSpPr>
        <p:grpSp>
          <p:nvGrpSpPr>
            <p:cNvPr id="7" name="Group 6">
              <a:extLst>
                <a:ext uri="{FF2B5EF4-FFF2-40B4-BE49-F238E27FC236}">
                  <a16:creationId xmlns:a16="http://schemas.microsoft.com/office/drawing/2014/main" id="{ADDC0A58-6D63-DCD5-6DF3-65BE425478DA}"/>
                </a:ext>
              </a:extLst>
            </p:cNvPr>
            <p:cNvGrpSpPr/>
            <p:nvPr/>
          </p:nvGrpSpPr>
          <p:grpSpPr>
            <a:xfrm>
              <a:off x="1505128" y="1793873"/>
              <a:ext cx="4104486" cy="2897374"/>
              <a:chOff x="1699684" y="2617061"/>
              <a:chExt cx="4104486" cy="2897374"/>
            </a:xfrm>
          </p:grpSpPr>
          <p:cxnSp>
            <p:nvCxnSpPr>
              <p:cNvPr id="28" name="Straight Arrow Connector 27">
                <a:extLst>
                  <a:ext uri="{FF2B5EF4-FFF2-40B4-BE49-F238E27FC236}">
                    <a16:creationId xmlns:a16="http://schemas.microsoft.com/office/drawing/2014/main" id="{5489B0F4-04F4-AA4C-60DA-5F108F091795}"/>
                  </a:ext>
                </a:extLst>
              </p:cNvPr>
              <p:cNvCxnSpPr>
                <a:cxnSpLocks/>
              </p:cNvCxnSpPr>
              <p:nvPr/>
            </p:nvCxnSpPr>
            <p:spPr>
              <a:xfrm>
                <a:off x="1804082" y="4625221"/>
                <a:ext cx="3827910" cy="0"/>
              </a:xfrm>
              <a:prstGeom prst="straightConnector1">
                <a:avLst/>
              </a:prstGeom>
              <a:noFill/>
              <a:ln w="19050" cap="flat" cmpd="sng" algn="ctr">
                <a:solidFill>
                  <a:sysClr val="window" lastClr="FFFFFF">
                    <a:lumMod val="50000"/>
                  </a:sysClr>
                </a:solidFill>
                <a:prstDash val="solid"/>
                <a:miter lim="800000"/>
                <a:tailEnd type="triangle"/>
              </a:ln>
              <a:effectLst/>
            </p:spPr>
          </p:cxnSp>
          <p:cxnSp>
            <p:nvCxnSpPr>
              <p:cNvPr id="34" name="Straight Arrow Connector 33">
                <a:extLst>
                  <a:ext uri="{FF2B5EF4-FFF2-40B4-BE49-F238E27FC236}">
                    <a16:creationId xmlns:a16="http://schemas.microsoft.com/office/drawing/2014/main" id="{0DE238CE-E6FB-61EA-7668-E193AC7E5498}"/>
                  </a:ext>
                </a:extLst>
              </p:cNvPr>
              <p:cNvCxnSpPr>
                <a:cxnSpLocks/>
              </p:cNvCxnSpPr>
              <p:nvPr/>
            </p:nvCxnSpPr>
            <p:spPr>
              <a:xfrm flipV="1">
                <a:off x="2044041" y="2617061"/>
                <a:ext cx="0" cy="2897374"/>
              </a:xfrm>
              <a:prstGeom prst="straightConnector1">
                <a:avLst/>
              </a:prstGeom>
              <a:noFill/>
              <a:ln w="19050" cap="flat" cmpd="sng" algn="ctr">
                <a:solidFill>
                  <a:sysClr val="window" lastClr="FFFFFF">
                    <a:lumMod val="50000"/>
                  </a:sysClr>
                </a:solidFill>
                <a:prstDash val="solid"/>
                <a:miter lim="800000"/>
                <a:tailEnd type="triangle"/>
              </a:ln>
              <a:effectLst/>
            </p:spPr>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D688E4D-181A-847C-00CA-A8E472E58B47}"/>
                      </a:ext>
                    </a:extLst>
                  </p:cNvPr>
                  <p:cNvSpPr txBox="1"/>
                  <p:nvPr/>
                </p:nvSpPr>
                <p:spPr>
                  <a:xfrm>
                    <a:off x="1699684" y="2686046"/>
                    <a:ext cx="34435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600" b="0" i="1" u="none" strike="noStrike" kern="0" cap="none" spc="0" normalizeH="0" baseline="0" noProof="0" smtClean="0">
                              <a:ln>
                                <a:noFill/>
                              </a:ln>
                              <a:solidFill>
                                <a:prstClr val="white"/>
                              </a:solidFill>
                              <a:effectLst/>
                              <a:uLnTx/>
                              <a:uFillTx/>
                              <a:latin typeface="Cambria Math" panose="02040503050406030204" pitchFamily="18" charset="0"/>
                            </a:rPr>
                            <m:t>𝑉</m:t>
                          </m:r>
                        </m:oMath>
                      </m:oMathPara>
                    </a14:m>
                    <a:endParaRPr kumimoji="0" lang="en-GB" sz="16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35" name="TextBox 34">
                    <a:extLst>
                      <a:ext uri="{FF2B5EF4-FFF2-40B4-BE49-F238E27FC236}">
                        <a16:creationId xmlns:a16="http://schemas.microsoft.com/office/drawing/2014/main" id="{3D688E4D-181A-847C-00CA-A8E472E58B47}"/>
                      </a:ext>
                    </a:extLst>
                  </p:cNvPr>
                  <p:cNvSpPr txBox="1">
                    <a:spLocks noRot="1" noChangeAspect="1" noMove="1" noResize="1" noEditPoints="1" noAdjustHandles="1" noChangeArrowheads="1" noChangeShapeType="1" noTextEdit="1"/>
                  </p:cNvSpPr>
                  <p:nvPr/>
                </p:nvSpPr>
                <p:spPr>
                  <a:xfrm>
                    <a:off x="1699684" y="2686046"/>
                    <a:ext cx="344357" cy="338554"/>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CE8728D-0B65-2A52-2FD2-FED70108B82F}"/>
                      </a:ext>
                    </a:extLst>
                  </p:cNvPr>
                  <p:cNvSpPr txBox="1"/>
                  <p:nvPr/>
                </p:nvSpPr>
                <p:spPr>
                  <a:xfrm>
                    <a:off x="5459813" y="4649918"/>
                    <a:ext cx="34435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600" b="0" i="1" u="none" strike="noStrike" kern="0" cap="none" spc="0" normalizeH="0" baseline="0" noProof="0" smtClean="0">
                              <a:ln>
                                <a:noFill/>
                              </a:ln>
                              <a:solidFill>
                                <a:prstClr val="white"/>
                              </a:solidFill>
                              <a:effectLst/>
                              <a:uLnTx/>
                              <a:uFillTx/>
                              <a:latin typeface="Cambria Math" panose="02040503050406030204" pitchFamily="18" charset="0"/>
                            </a:rPr>
                            <m:t>𝜙</m:t>
                          </m:r>
                        </m:oMath>
                      </m:oMathPara>
                    </a14:m>
                    <a:endParaRPr kumimoji="0" lang="en-GB" sz="16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39" name="TextBox 38">
                    <a:extLst>
                      <a:ext uri="{FF2B5EF4-FFF2-40B4-BE49-F238E27FC236}">
                        <a16:creationId xmlns:a16="http://schemas.microsoft.com/office/drawing/2014/main" id="{2CE8728D-0B65-2A52-2FD2-FED70108B82F}"/>
                      </a:ext>
                    </a:extLst>
                  </p:cNvPr>
                  <p:cNvSpPr txBox="1">
                    <a:spLocks noRot="1" noChangeAspect="1" noMove="1" noResize="1" noEditPoints="1" noAdjustHandles="1" noChangeArrowheads="1" noChangeShapeType="1" noTextEdit="1"/>
                  </p:cNvSpPr>
                  <p:nvPr/>
                </p:nvSpPr>
                <p:spPr>
                  <a:xfrm>
                    <a:off x="5459813" y="4649918"/>
                    <a:ext cx="344357" cy="338554"/>
                  </a:xfrm>
                  <a:prstGeom prst="rect">
                    <a:avLst/>
                  </a:prstGeom>
                  <a:blipFill>
                    <a:blip r:embed="rId4"/>
                    <a:stretch>
                      <a:fillRect b="-10909"/>
                    </a:stretch>
                  </a:blipFill>
                </p:spPr>
                <p:txBody>
                  <a:bodyPr/>
                  <a:lstStyle/>
                  <a:p>
                    <a:r>
                      <a:rPr lang="en-GB">
                        <a:noFill/>
                      </a:rPr>
                      <a:t> </a:t>
                    </a:r>
                  </a:p>
                </p:txBody>
              </p:sp>
            </mc:Fallback>
          </mc:AlternateContent>
        </p:grpSp>
        <p:grpSp>
          <p:nvGrpSpPr>
            <p:cNvPr id="44" name="Group 43">
              <a:extLst>
                <a:ext uri="{FF2B5EF4-FFF2-40B4-BE49-F238E27FC236}">
                  <a16:creationId xmlns:a16="http://schemas.microsoft.com/office/drawing/2014/main" id="{FC053100-2043-6023-FA2C-3E9C0BD1005D}"/>
                </a:ext>
              </a:extLst>
            </p:cNvPr>
            <p:cNvGrpSpPr/>
            <p:nvPr/>
          </p:nvGrpSpPr>
          <p:grpSpPr>
            <a:xfrm>
              <a:off x="2030097" y="1914507"/>
              <a:ext cx="3108638" cy="2742339"/>
              <a:chOff x="2030097" y="1914507"/>
              <a:chExt cx="3108638" cy="2742339"/>
            </a:xfrm>
          </p:grpSpPr>
          <p:sp>
            <p:nvSpPr>
              <p:cNvPr id="30" name="Free-form: Shape 29">
                <a:extLst>
                  <a:ext uri="{FF2B5EF4-FFF2-40B4-BE49-F238E27FC236}">
                    <a16:creationId xmlns:a16="http://schemas.microsoft.com/office/drawing/2014/main" id="{5D112B31-2E55-D51B-A932-AF2DD4B12336}"/>
                  </a:ext>
                </a:extLst>
              </p:cNvPr>
              <p:cNvSpPr/>
              <p:nvPr/>
            </p:nvSpPr>
            <p:spPr>
              <a:xfrm>
                <a:off x="2030097" y="1914507"/>
                <a:ext cx="3108638" cy="2702506"/>
              </a:xfrm>
              <a:custGeom>
                <a:avLst/>
                <a:gdLst>
                  <a:gd name="connsiteX0" fmla="*/ 1752 w 1963902"/>
                  <a:gd name="connsiteY0" fmla="*/ 0 h 2465319"/>
                  <a:gd name="connsiteX1" fmla="*/ 316077 w 1963902"/>
                  <a:gd name="connsiteY1" fmla="*/ 2409825 h 2465319"/>
                  <a:gd name="connsiteX2" fmla="*/ 1963902 w 1963902"/>
                  <a:gd name="connsiteY2" fmla="*/ 1457325 h 2465319"/>
                  <a:gd name="connsiteX0" fmla="*/ 1752 w 1963902"/>
                  <a:gd name="connsiteY0" fmla="*/ 0 h 2461879"/>
                  <a:gd name="connsiteX1" fmla="*/ 316077 w 1963902"/>
                  <a:gd name="connsiteY1" fmla="*/ 2409825 h 2461879"/>
                  <a:gd name="connsiteX2" fmla="*/ 1587200 w 1963902"/>
                  <a:gd name="connsiteY2" fmla="*/ 1544569 h 2461879"/>
                  <a:gd name="connsiteX3" fmla="*/ 1963902 w 1963902"/>
                  <a:gd name="connsiteY3" fmla="*/ 1457325 h 2461879"/>
                  <a:gd name="connsiteX0" fmla="*/ 1752 w 3843502"/>
                  <a:gd name="connsiteY0" fmla="*/ 0 h 2461879"/>
                  <a:gd name="connsiteX1" fmla="*/ 316077 w 3843502"/>
                  <a:gd name="connsiteY1" fmla="*/ 2409825 h 2461879"/>
                  <a:gd name="connsiteX2" fmla="*/ 1587200 w 3843502"/>
                  <a:gd name="connsiteY2" fmla="*/ 1544569 h 2461879"/>
                  <a:gd name="connsiteX3" fmla="*/ 3843502 w 3843502"/>
                  <a:gd name="connsiteY3" fmla="*/ 92075 h 2461879"/>
                  <a:gd name="connsiteX0" fmla="*/ 1752 w 3843502"/>
                  <a:gd name="connsiteY0" fmla="*/ 0 h 3555197"/>
                  <a:gd name="connsiteX1" fmla="*/ 316077 w 3843502"/>
                  <a:gd name="connsiteY1" fmla="*/ 2409825 h 3555197"/>
                  <a:gd name="connsiteX2" fmla="*/ 1587200 w 3843502"/>
                  <a:gd name="connsiteY2" fmla="*/ 1544569 h 3555197"/>
                  <a:gd name="connsiteX3" fmla="*/ 2647650 w 3843502"/>
                  <a:gd name="connsiteY3" fmla="*/ 3538469 h 3555197"/>
                  <a:gd name="connsiteX4" fmla="*/ 3843502 w 3843502"/>
                  <a:gd name="connsiteY4" fmla="*/ 92075 h 3555197"/>
                  <a:gd name="connsiteX0" fmla="*/ 1752 w 3843502"/>
                  <a:gd name="connsiteY0" fmla="*/ 0 h 3555197"/>
                  <a:gd name="connsiteX1" fmla="*/ 316077 w 3843502"/>
                  <a:gd name="connsiteY1" fmla="*/ 2409825 h 3555197"/>
                  <a:gd name="connsiteX2" fmla="*/ 1587200 w 3843502"/>
                  <a:gd name="connsiteY2" fmla="*/ 1544569 h 3555197"/>
                  <a:gd name="connsiteX3" fmla="*/ 2647650 w 3843502"/>
                  <a:gd name="connsiteY3" fmla="*/ 3538469 h 3555197"/>
                  <a:gd name="connsiteX4" fmla="*/ 3843502 w 3843502"/>
                  <a:gd name="connsiteY4" fmla="*/ 92075 h 3555197"/>
                  <a:gd name="connsiteX0" fmla="*/ 1752 w 3843715"/>
                  <a:gd name="connsiteY0" fmla="*/ 0 h 3555197"/>
                  <a:gd name="connsiteX1" fmla="*/ 316077 w 3843715"/>
                  <a:gd name="connsiteY1" fmla="*/ 2409825 h 3555197"/>
                  <a:gd name="connsiteX2" fmla="*/ 1587200 w 3843715"/>
                  <a:gd name="connsiteY2" fmla="*/ 1544569 h 3555197"/>
                  <a:gd name="connsiteX3" fmla="*/ 2647650 w 3843715"/>
                  <a:gd name="connsiteY3" fmla="*/ 3538469 h 3555197"/>
                  <a:gd name="connsiteX4" fmla="*/ 3843502 w 3843715"/>
                  <a:gd name="connsiteY4" fmla="*/ 92075 h 3555197"/>
                  <a:gd name="connsiteX0" fmla="*/ 170 w 4019933"/>
                  <a:gd name="connsiteY0" fmla="*/ 0 h 3542497"/>
                  <a:gd name="connsiteX1" fmla="*/ 492295 w 4019933"/>
                  <a:gd name="connsiteY1" fmla="*/ 2397125 h 3542497"/>
                  <a:gd name="connsiteX2" fmla="*/ 1763418 w 4019933"/>
                  <a:gd name="connsiteY2" fmla="*/ 1531869 h 3542497"/>
                  <a:gd name="connsiteX3" fmla="*/ 2823868 w 4019933"/>
                  <a:gd name="connsiteY3" fmla="*/ 3525769 h 3542497"/>
                  <a:gd name="connsiteX4" fmla="*/ 4019720 w 4019933"/>
                  <a:gd name="connsiteY4" fmla="*/ 79375 h 3542497"/>
                  <a:gd name="connsiteX0" fmla="*/ 134 w 4019897"/>
                  <a:gd name="connsiteY0" fmla="*/ 0 h 3542497"/>
                  <a:gd name="connsiteX1" fmla="*/ 492259 w 4019897"/>
                  <a:gd name="connsiteY1" fmla="*/ 2397125 h 3542497"/>
                  <a:gd name="connsiteX2" fmla="*/ 1763382 w 4019897"/>
                  <a:gd name="connsiteY2" fmla="*/ 1531869 h 3542497"/>
                  <a:gd name="connsiteX3" fmla="*/ 2823832 w 4019897"/>
                  <a:gd name="connsiteY3" fmla="*/ 3525769 h 3542497"/>
                  <a:gd name="connsiteX4" fmla="*/ 4019684 w 4019897"/>
                  <a:gd name="connsiteY4" fmla="*/ 79375 h 3542497"/>
                  <a:gd name="connsiteX0" fmla="*/ 82 w 4019845"/>
                  <a:gd name="connsiteY0" fmla="*/ 0 h 3542497"/>
                  <a:gd name="connsiteX1" fmla="*/ 638257 w 4019845"/>
                  <a:gd name="connsiteY1" fmla="*/ 2435225 h 3542497"/>
                  <a:gd name="connsiteX2" fmla="*/ 1763330 w 4019845"/>
                  <a:gd name="connsiteY2" fmla="*/ 1531869 h 3542497"/>
                  <a:gd name="connsiteX3" fmla="*/ 2823780 w 4019845"/>
                  <a:gd name="connsiteY3" fmla="*/ 3525769 h 3542497"/>
                  <a:gd name="connsiteX4" fmla="*/ 4019632 w 4019845"/>
                  <a:gd name="connsiteY4" fmla="*/ 79375 h 3542497"/>
                  <a:gd name="connsiteX0" fmla="*/ 80 w 4019843"/>
                  <a:gd name="connsiteY0" fmla="*/ 0 h 3542497"/>
                  <a:gd name="connsiteX1" fmla="*/ 638255 w 4019843"/>
                  <a:gd name="connsiteY1" fmla="*/ 2435225 h 3542497"/>
                  <a:gd name="connsiteX2" fmla="*/ 1763328 w 4019843"/>
                  <a:gd name="connsiteY2" fmla="*/ 1531869 h 3542497"/>
                  <a:gd name="connsiteX3" fmla="*/ 2823778 w 4019843"/>
                  <a:gd name="connsiteY3" fmla="*/ 3525769 h 3542497"/>
                  <a:gd name="connsiteX4" fmla="*/ 4019630 w 4019843"/>
                  <a:gd name="connsiteY4" fmla="*/ 79375 h 3542497"/>
                  <a:gd name="connsiteX0" fmla="*/ 78 w 4019841"/>
                  <a:gd name="connsiteY0" fmla="*/ 0 h 3542497"/>
                  <a:gd name="connsiteX1" fmla="*/ 650953 w 4019841"/>
                  <a:gd name="connsiteY1" fmla="*/ 2466975 h 3542497"/>
                  <a:gd name="connsiteX2" fmla="*/ 1763326 w 4019841"/>
                  <a:gd name="connsiteY2" fmla="*/ 1531869 h 3542497"/>
                  <a:gd name="connsiteX3" fmla="*/ 2823776 w 4019841"/>
                  <a:gd name="connsiteY3" fmla="*/ 3525769 h 3542497"/>
                  <a:gd name="connsiteX4" fmla="*/ 4019628 w 4019841"/>
                  <a:gd name="connsiteY4" fmla="*/ 79375 h 3542497"/>
                  <a:gd name="connsiteX0" fmla="*/ 83 w 4019846"/>
                  <a:gd name="connsiteY0" fmla="*/ 0 h 3542497"/>
                  <a:gd name="connsiteX1" fmla="*/ 650958 w 4019846"/>
                  <a:gd name="connsiteY1" fmla="*/ 2466975 h 3542497"/>
                  <a:gd name="connsiteX2" fmla="*/ 1763331 w 4019846"/>
                  <a:gd name="connsiteY2" fmla="*/ 1531869 h 3542497"/>
                  <a:gd name="connsiteX3" fmla="*/ 2823781 w 4019846"/>
                  <a:gd name="connsiteY3" fmla="*/ 3525769 h 3542497"/>
                  <a:gd name="connsiteX4" fmla="*/ 4019633 w 4019846"/>
                  <a:gd name="connsiteY4" fmla="*/ 79375 h 3542497"/>
                  <a:gd name="connsiteX0" fmla="*/ 80 w 4019843"/>
                  <a:gd name="connsiteY0" fmla="*/ 0 h 3542497"/>
                  <a:gd name="connsiteX1" fmla="*/ 670005 w 4019843"/>
                  <a:gd name="connsiteY1" fmla="*/ 2460625 h 3542497"/>
                  <a:gd name="connsiteX2" fmla="*/ 1763328 w 4019843"/>
                  <a:gd name="connsiteY2" fmla="*/ 1531869 h 3542497"/>
                  <a:gd name="connsiteX3" fmla="*/ 2823778 w 4019843"/>
                  <a:gd name="connsiteY3" fmla="*/ 3525769 h 3542497"/>
                  <a:gd name="connsiteX4" fmla="*/ 4019630 w 4019843"/>
                  <a:gd name="connsiteY4" fmla="*/ 79375 h 3542497"/>
                  <a:gd name="connsiteX0" fmla="*/ 80 w 4019843"/>
                  <a:gd name="connsiteY0" fmla="*/ 0 h 3542497"/>
                  <a:gd name="connsiteX1" fmla="*/ 670005 w 4019843"/>
                  <a:gd name="connsiteY1" fmla="*/ 2460625 h 3542497"/>
                  <a:gd name="connsiteX2" fmla="*/ 1763328 w 4019843"/>
                  <a:gd name="connsiteY2" fmla="*/ 1531869 h 3542497"/>
                  <a:gd name="connsiteX3" fmla="*/ 2823778 w 4019843"/>
                  <a:gd name="connsiteY3" fmla="*/ 3525769 h 3542497"/>
                  <a:gd name="connsiteX4" fmla="*/ 4019630 w 4019843"/>
                  <a:gd name="connsiteY4" fmla="*/ 79375 h 3542497"/>
                  <a:gd name="connsiteX0" fmla="*/ 80 w 4019843"/>
                  <a:gd name="connsiteY0" fmla="*/ 0 h 3544087"/>
                  <a:gd name="connsiteX1" fmla="*/ 670005 w 4019843"/>
                  <a:gd name="connsiteY1" fmla="*/ 2460625 h 3544087"/>
                  <a:gd name="connsiteX2" fmla="*/ 1763328 w 4019843"/>
                  <a:gd name="connsiteY2" fmla="*/ 1531869 h 3544087"/>
                  <a:gd name="connsiteX3" fmla="*/ 2823778 w 4019843"/>
                  <a:gd name="connsiteY3" fmla="*/ 3525769 h 3544087"/>
                  <a:gd name="connsiteX4" fmla="*/ 4019630 w 4019843"/>
                  <a:gd name="connsiteY4" fmla="*/ 79375 h 3544087"/>
                  <a:gd name="connsiteX0" fmla="*/ 80 w 4019843"/>
                  <a:gd name="connsiteY0" fmla="*/ 0 h 3544087"/>
                  <a:gd name="connsiteX1" fmla="*/ 670005 w 4019843"/>
                  <a:gd name="connsiteY1" fmla="*/ 2460625 h 3544087"/>
                  <a:gd name="connsiteX2" fmla="*/ 1763328 w 4019843"/>
                  <a:gd name="connsiteY2" fmla="*/ 1531869 h 3544087"/>
                  <a:gd name="connsiteX3" fmla="*/ 2823778 w 4019843"/>
                  <a:gd name="connsiteY3" fmla="*/ 3525769 h 3544087"/>
                  <a:gd name="connsiteX4" fmla="*/ 4019630 w 4019843"/>
                  <a:gd name="connsiteY4" fmla="*/ 79375 h 3544087"/>
                  <a:gd name="connsiteX0" fmla="*/ 80 w 4019819"/>
                  <a:gd name="connsiteY0" fmla="*/ 0 h 3525769"/>
                  <a:gd name="connsiteX1" fmla="*/ 670005 w 4019819"/>
                  <a:gd name="connsiteY1" fmla="*/ 2460625 h 3525769"/>
                  <a:gd name="connsiteX2" fmla="*/ 1763328 w 4019819"/>
                  <a:gd name="connsiteY2" fmla="*/ 1531869 h 3525769"/>
                  <a:gd name="connsiteX3" fmla="*/ 2823778 w 4019819"/>
                  <a:gd name="connsiteY3" fmla="*/ 3525769 h 3525769"/>
                  <a:gd name="connsiteX4" fmla="*/ 4019630 w 4019819"/>
                  <a:gd name="connsiteY4" fmla="*/ 79375 h 3525769"/>
                  <a:gd name="connsiteX0" fmla="*/ 80 w 4019819"/>
                  <a:gd name="connsiteY0" fmla="*/ 0 h 3525769"/>
                  <a:gd name="connsiteX1" fmla="*/ 670005 w 4019819"/>
                  <a:gd name="connsiteY1" fmla="*/ 2460625 h 3525769"/>
                  <a:gd name="connsiteX2" fmla="*/ 1763328 w 4019819"/>
                  <a:gd name="connsiteY2" fmla="*/ 1531869 h 3525769"/>
                  <a:gd name="connsiteX3" fmla="*/ 2823778 w 4019819"/>
                  <a:gd name="connsiteY3" fmla="*/ 3525769 h 3525769"/>
                  <a:gd name="connsiteX4" fmla="*/ 4019630 w 4019819"/>
                  <a:gd name="connsiteY4" fmla="*/ 79375 h 3525769"/>
                  <a:gd name="connsiteX0" fmla="*/ 90 w 4019829"/>
                  <a:gd name="connsiteY0" fmla="*/ 0 h 3525769"/>
                  <a:gd name="connsiteX1" fmla="*/ 670015 w 4019829"/>
                  <a:gd name="connsiteY1" fmla="*/ 2460625 h 3525769"/>
                  <a:gd name="connsiteX2" fmla="*/ 1763338 w 4019829"/>
                  <a:gd name="connsiteY2" fmla="*/ 1531869 h 3525769"/>
                  <a:gd name="connsiteX3" fmla="*/ 2823788 w 4019829"/>
                  <a:gd name="connsiteY3" fmla="*/ 3525769 h 3525769"/>
                  <a:gd name="connsiteX4" fmla="*/ 4019640 w 4019829"/>
                  <a:gd name="connsiteY4" fmla="*/ 79375 h 3525769"/>
                  <a:gd name="connsiteX0" fmla="*/ 90 w 4019842"/>
                  <a:gd name="connsiteY0" fmla="*/ 0 h 3525774"/>
                  <a:gd name="connsiteX1" fmla="*/ 670015 w 4019842"/>
                  <a:gd name="connsiteY1" fmla="*/ 2460625 h 3525774"/>
                  <a:gd name="connsiteX2" fmla="*/ 1763338 w 4019842"/>
                  <a:gd name="connsiteY2" fmla="*/ 1531869 h 3525774"/>
                  <a:gd name="connsiteX3" fmla="*/ 2823788 w 4019842"/>
                  <a:gd name="connsiteY3" fmla="*/ 3525769 h 3525774"/>
                  <a:gd name="connsiteX4" fmla="*/ 4019640 w 4019842"/>
                  <a:gd name="connsiteY4" fmla="*/ 79375 h 3525774"/>
                  <a:gd name="connsiteX0" fmla="*/ 90 w 4019874"/>
                  <a:gd name="connsiteY0" fmla="*/ 0 h 3525807"/>
                  <a:gd name="connsiteX1" fmla="*/ 670015 w 4019874"/>
                  <a:gd name="connsiteY1" fmla="*/ 2460625 h 3525807"/>
                  <a:gd name="connsiteX2" fmla="*/ 1763338 w 4019874"/>
                  <a:gd name="connsiteY2" fmla="*/ 1531869 h 3525807"/>
                  <a:gd name="connsiteX3" fmla="*/ 2823788 w 4019874"/>
                  <a:gd name="connsiteY3" fmla="*/ 3525769 h 3525807"/>
                  <a:gd name="connsiteX4" fmla="*/ 4019640 w 4019874"/>
                  <a:gd name="connsiteY4" fmla="*/ 79375 h 3525807"/>
                  <a:gd name="connsiteX0" fmla="*/ 90 w 4019874"/>
                  <a:gd name="connsiteY0" fmla="*/ 0 h 3525807"/>
                  <a:gd name="connsiteX1" fmla="*/ 670015 w 4019874"/>
                  <a:gd name="connsiteY1" fmla="*/ 2460625 h 3525807"/>
                  <a:gd name="connsiteX2" fmla="*/ 1763338 w 4019874"/>
                  <a:gd name="connsiteY2" fmla="*/ 1531869 h 3525807"/>
                  <a:gd name="connsiteX3" fmla="*/ 2823788 w 4019874"/>
                  <a:gd name="connsiteY3" fmla="*/ 3525769 h 3525807"/>
                  <a:gd name="connsiteX4" fmla="*/ 4019640 w 4019874"/>
                  <a:gd name="connsiteY4" fmla="*/ 79375 h 3525807"/>
                  <a:gd name="connsiteX0" fmla="*/ 127 w 4019911"/>
                  <a:gd name="connsiteY0" fmla="*/ 0 h 3525807"/>
                  <a:gd name="connsiteX1" fmla="*/ 670052 w 4019911"/>
                  <a:gd name="connsiteY1" fmla="*/ 2460625 h 3525807"/>
                  <a:gd name="connsiteX2" fmla="*/ 1763375 w 4019911"/>
                  <a:gd name="connsiteY2" fmla="*/ 1531869 h 3525807"/>
                  <a:gd name="connsiteX3" fmla="*/ 2823825 w 4019911"/>
                  <a:gd name="connsiteY3" fmla="*/ 3525769 h 3525807"/>
                  <a:gd name="connsiteX4" fmla="*/ 4019677 w 4019911"/>
                  <a:gd name="connsiteY4" fmla="*/ 79375 h 3525807"/>
                  <a:gd name="connsiteX0" fmla="*/ 127 w 4019911"/>
                  <a:gd name="connsiteY0" fmla="*/ 0 h 3525807"/>
                  <a:gd name="connsiteX1" fmla="*/ 670052 w 4019911"/>
                  <a:gd name="connsiteY1" fmla="*/ 2460625 h 3525807"/>
                  <a:gd name="connsiteX2" fmla="*/ 1763375 w 4019911"/>
                  <a:gd name="connsiteY2" fmla="*/ 1531869 h 3525807"/>
                  <a:gd name="connsiteX3" fmla="*/ 2823825 w 4019911"/>
                  <a:gd name="connsiteY3" fmla="*/ 3525769 h 3525807"/>
                  <a:gd name="connsiteX4" fmla="*/ 4019677 w 4019911"/>
                  <a:gd name="connsiteY4" fmla="*/ 79375 h 3525807"/>
                  <a:gd name="connsiteX0" fmla="*/ 127 w 4019911"/>
                  <a:gd name="connsiteY0" fmla="*/ 0 h 3525807"/>
                  <a:gd name="connsiteX1" fmla="*/ 670052 w 4019911"/>
                  <a:gd name="connsiteY1" fmla="*/ 2460625 h 3525807"/>
                  <a:gd name="connsiteX2" fmla="*/ 1763375 w 4019911"/>
                  <a:gd name="connsiteY2" fmla="*/ 1531869 h 3525807"/>
                  <a:gd name="connsiteX3" fmla="*/ 2823825 w 4019911"/>
                  <a:gd name="connsiteY3" fmla="*/ 3525769 h 3525807"/>
                  <a:gd name="connsiteX4" fmla="*/ 4019677 w 4019911"/>
                  <a:gd name="connsiteY4" fmla="*/ 79375 h 3525807"/>
                  <a:gd name="connsiteX0" fmla="*/ 78 w 4019842"/>
                  <a:gd name="connsiteY0" fmla="*/ 0 h 3549170"/>
                  <a:gd name="connsiteX1" fmla="*/ 670003 w 4019842"/>
                  <a:gd name="connsiteY1" fmla="*/ 2460625 h 3549170"/>
                  <a:gd name="connsiteX2" fmla="*/ 1748086 w 4019842"/>
                  <a:gd name="connsiteY2" fmla="*/ 1691889 h 3549170"/>
                  <a:gd name="connsiteX3" fmla="*/ 2823776 w 4019842"/>
                  <a:gd name="connsiteY3" fmla="*/ 3525769 h 3549170"/>
                  <a:gd name="connsiteX4" fmla="*/ 4019628 w 4019842"/>
                  <a:gd name="connsiteY4" fmla="*/ 79375 h 3549170"/>
                  <a:gd name="connsiteX0" fmla="*/ 98 w 4019862"/>
                  <a:gd name="connsiteY0" fmla="*/ 0 h 3549170"/>
                  <a:gd name="connsiteX1" fmla="*/ 670023 w 4019862"/>
                  <a:gd name="connsiteY1" fmla="*/ 2460625 h 3549170"/>
                  <a:gd name="connsiteX2" fmla="*/ 1748106 w 4019862"/>
                  <a:gd name="connsiteY2" fmla="*/ 1691889 h 3549170"/>
                  <a:gd name="connsiteX3" fmla="*/ 2823796 w 4019862"/>
                  <a:gd name="connsiteY3" fmla="*/ 3525769 h 3549170"/>
                  <a:gd name="connsiteX4" fmla="*/ 4019648 w 4019862"/>
                  <a:gd name="connsiteY4" fmla="*/ 79375 h 3549170"/>
                  <a:gd name="connsiteX0" fmla="*/ 98 w 4019854"/>
                  <a:gd name="connsiteY0" fmla="*/ 0 h 3525770"/>
                  <a:gd name="connsiteX1" fmla="*/ 670023 w 4019854"/>
                  <a:gd name="connsiteY1" fmla="*/ 2460625 h 3525770"/>
                  <a:gd name="connsiteX2" fmla="*/ 1748106 w 4019854"/>
                  <a:gd name="connsiteY2" fmla="*/ 1691889 h 3525770"/>
                  <a:gd name="connsiteX3" fmla="*/ 2823796 w 4019854"/>
                  <a:gd name="connsiteY3" fmla="*/ 3525769 h 3525770"/>
                  <a:gd name="connsiteX4" fmla="*/ 4019648 w 4019854"/>
                  <a:gd name="connsiteY4" fmla="*/ 79375 h 3525770"/>
                  <a:gd name="connsiteX0" fmla="*/ 98 w 4019885"/>
                  <a:gd name="connsiteY0" fmla="*/ 0 h 3525770"/>
                  <a:gd name="connsiteX1" fmla="*/ 670023 w 4019885"/>
                  <a:gd name="connsiteY1" fmla="*/ 2460625 h 3525770"/>
                  <a:gd name="connsiteX2" fmla="*/ 1748106 w 4019885"/>
                  <a:gd name="connsiteY2" fmla="*/ 1691889 h 3525770"/>
                  <a:gd name="connsiteX3" fmla="*/ 2823796 w 4019885"/>
                  <a:gd name="connsiteY3" fmla="*/ 3525769 h 3525770"/>
                  <a:gd name="connsiteX4" fmla="*/ 4019648 w 4019885"/>
                  <a:gd name="connsiteY4" fmla="*/ 79375 h 3525770"/>
                  <a:gd name="connsiteX0" fmla="*/ 98 w 4019885"/>
                  <a:gd name="connsiteY0" fmla="*/ 0 h 3525770"/>
                  <a:gd name="connsiteX1" fmla="*/ 670023 w 4019885"/>
                  <a:gd name="connsiteY1" fmla="*/ 2460625 h 3525770"/>
                  <a:gd name="connsiteX2" fmla="*/ 1748106 w 4019885"/>
                  <a:gd name="connsiteY2" fmla="*/ 1691889 h 3525770"/>
                  <a:gd name="connsiteX3" fmla="*/ 2823796 w 4019885"/>
                  <a:gd name="connsiteY3" fmla="*/ 3525769 h 3525770"/>
                  <a:gd name="connsiteX4" fmla="*/ 4019648 w 4019885"/>
                  <a:gd name="connsiteY4" fmla="*/ 79375 h 3525770"/>
                  <a:gd name="connsiteX0" fmla="*/ 98 w 4019885"/>
                  <a:gd name="connsiteY0" fmla="*/ 0 h 3525770"/>
                  <a:gd name="connsiteX1" fmla="*/ 670023 w 4019885"/>
                  <a:gd name="connsiteY1" fmla="*/ 2460625 h 3525770"/>
                  <a:gd name="connsiteX2" fmla="*/ 1748106 w 4019885"/>
                  <a:gd name="connsiteY2" fmla="*/ 1691889 h 3525770"/>
                  <a:gd name="connsiteX3" fmla="*/ 2823796 w 4019885"/>
                  <a:gd name="connsiteY3" fmla="*/ 3525769 h 3525770"/>
                  <a:gd name="connsiteX4" fmla="*/ 4019648 w 4019885"/>
                  <a:gd name="connsiteY4" fmla="*/ 79375 h 3525770"/>
                  <a:gd name="connsiteX0" fmla="*/ 98 w 4019885"/>
                  <a:gd name="connsiteY0" fmla="*/ 0 h 3525770"/>
                  <a:gd name="connsiteX1" fmla="*/ 670023 w 4019885"/>
                  <a:gd name="connsiteY1" fmla="*/ 2460625 h 3525770"/>
                  <a:gd name="connsiteX2" fmla="*/ 1748106 w 4019885"/>
                  <a:gd name="connsiteY2" fmla="*/ 1691889 h 3525770"/>
                  <a:gd name="connsiteX3" fmla="*/ 2823796 w 4019885"/>
                  <a:gd name="connsiteY3" fmla="*/ 3525769 h 3525770"/>
                  <a:gd name="connsiteX4" fmla="*/ 4019648 w 4019885"/>
                  <a:gd name="connsiteY4" fmla="*/ 79375 h 3525770"/>
                  <a:gd name="connsiteX0" fmla="*/ 98 w 4019885"/>
                  <a:gd name="connsiteY0" fmla="*/ 0 h 3525770"/>
                  <a:gd name="connsiteX1" fmla="*/ 670023 w 4019885"/>
                  <a:gd name="connsiteY1" fmla="*/ 2460625 h 3525770"/>
                  <a:gd name="connsiteX2" fmla="*/ 1748106 w 4019885"/>
                  <a:gd name="connsiteY2" fmla="*/ 1691889 h 3525770"/>
                  <a:gd name="connsiteX3" fmla="*/ 2823796 w 4019885"/>
                  <a:gd name="connsiteY3" fmla="*/ 3525769 h 3525770"/>
                  <a:gd name="connsiteX4" fmla="*/ 4019648 w 4019885"/>
                  <a:gd name="connsiteY4" fmla="*/ 79375 h 3525770"/>
                  <a:gd name="connsiteX0" fmla="*/ 98 w 4019885"/>
                  <a:gd name="connsiteY0" fmla="*/ 0 h 3525770"/>
                  <a:gd name="connsiteX1" fmla="*/ 670023 w 4019885"/>
                  <a:gd name="connsiteY1" fmla="*/ 2460625 h 3525770"/>
                  <a:gd name="connsiteX2" fmla="*/ 1748106 w 4019885"/>
                  <a:gd name="connsiteY2" fmla="*/ 1691889 h 3525770"/>
                  <a:gd name="connsiteX3" fmla="*/ 2823796 w 4019885"/>
                  <a:gd name="connsiteY3" fmla="*/ 3525769 h 3525770"/>
                  <a:gd name="connsiteX4" fmla="*/ 4019648 w 4019885"/>
                  <a:gd name="connsiteY4" fmla="*/ 79375 h 3525770"/>
                  <a:gd name="connsiteX0" fmla="*/ 98 w 4019885"/>
                  <a:gd name="connsiteY0" fmla="*/ 0 h 3525770"/>
                  <a:gd name="connsiteX1" fmla="*/ 670023 w 4019885"/>
                  <a:gd name="connsiteY1" fmla="*/ 2460625 h 3525770"/>
                  <a:gd name="connsiteX2" fmla="*/ 1748106 w 4019885"/>
                  <a:gd name="connsiteY2" fmla="*/ 1691889 h 3525770"/>
                  <a:gd name="connsiteX3" fmla="*/ 2823796 w 4019885"/>
                  <a:gd name="connsiteY3" fmla="*/ 3525769 h 3525770"/>
                  <a:gd name="connsiteX4" fmla="*/ 4019648 w 4019885"/>
                  <a:gd name="connsiteY4" fmla="*/ 79375 h 3525770"/>
                  <a:gd name="connsiteX0" fmla="*/ 98 w 4019885"/>
                  <a:gd name="connsiteY0" fmla="*/ 0 h 3525770"/>
                  <a:gd name="connsiteX1" fmla="*/ 670023 w 4019885"/>
                  <a:gd name="connsiteY1" fmla="*/ 2460625 h 3525770"/>
                  <a:gd name="connsiteX2" fmla="*/ 1748106 w 4019885"/>
                  <a:gd name="connsiteY2" fmla="*/ 1691889 h 3525770"/>
                  <a:gd name="connsiteX3" fmla="*/ 2823796 w 4019885"/>
                  <a:gd name="connsiteY3" fmla="*/ 3525769 h 3525770"/>
                  <a:gd name="connsiteX4" fmla="*/ 4019648 w 4019885"/>
                  <a:gd name="connsiteY4" fmla="*/ 79375 h 3525770"/>
                  <a:gd name="connsiteX0" fmla="*/ 98 w 4019885"/>
                  <a:gd name="connsiteY0" fmla="*/ 0 h 3525770"/>
                  <a:gd name="connsiteX1" fmla="*/ 670023 w 4019885"/>
                  <a:gd name="connsiteY1" fmla="*/ 2460625 h 3525770"/>
                  <a:gd name="connsiteX2" fmla="*/ 1748106 w 4019885"/>
                  <a:gd name="connsiteY2" fmla="*/ 1691889 h 3525770"/>
                  <a:gd name="connsiteX3" fmla="*/ 2823796 w 4019885"/>
                  <a:gd name="connsiteY3" fmla="*/ 3525769 h 3525770"/>
                  <a:gd name="connsiteX4" fmla="*/ 4019648 w 4019885"/>
                  <a:gd name="connsiteY4" fmla="*/ 79375 h 3525770"/>
                  <a:gd name="connsiteX0" fmla="*/ 98 w 4019885"/>
                  <a:gd name="connsiteY0" fmla="*/ 0 h 3525770"/>
                  <a:gd name="connsiteX1" fmla="*/ 670023 w 4019885"/>
                  <a:gd name="connsiteY1" fmla="*/ 2460625 h 3525770"/>
                  <a:gd name="connsiteX2" fmla="*/ 1748106 w 4019885"/>
                  <a:gd name="connsiteY2" fmla="*/ 1691889 h 3525770"/>
                  <a:gd name="connsiteX3" fmla="*/ 2823796 w 4019885"/>
                  <a:gd name="connsiteY3" fmla="*/ 3525769 h 3525770"/>
                  <a:gd name="connsiteX4" fmla="*/ 4019648 w 4019885"/>
                  <a:gd name="connsiteY4" fmla="*/ 79375 h 352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885" h="3525770">
                    <a:moveTo>
                      <a:pt x="98" y="0"/>
                    </a:moveTo>
                    <a:cubicBezTo>
                      <a:pt x="-6252" y="1083469"/>
                      <a:pt x="294868" y="2452963"/>
                      <a:pt x="670023" y="2460625"/>
                    </a:cubicBezTo>
                    <a:cubicBezTo>
                      <a:pt x="1045178" y="2468287"/>
                      <a:pt x="1464454" y="1738531"/>
                      <a:pt x="1748106" y="1691889"/>
                    </a:cubicBezTo>
                    <a:cubicBezTo>
                      <a:pt x="2191523" y="1643882"/>
                      <a:pt x="2361386" y="3527821"/>
                      <a:pt x="2823796" y="3525769"/>
                    </a:cubicBezTo>
                    <a:cubicBezTo>
                      <a:pt x="3286206" y="3523717"/>
                      <a:pt x="4035181" y="1077107"/>
                      <a:pt x="4019648" y="79375"/>
                    </a:cubicBezTo>
                  </a:path>
                </a:pathLst>
              </a:custGeom>
              <a:no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7" name="Oval 36">
                <a:extLst>
                  <a:ext uri="{FF2B5EF4-FFF2-40B4-BE49-F238E27FC236}">
                    <a16:creationId xmlns:a16="http://schemas.microsoft.com/office/drawing/2014/main" id="{2FA5EA8E-90D1-A9AB-C13E-DC9BC652A7C6}"/>
                  </a:ext>
                </a:extLst>
              </p:cNvPr>
              <p:cNvSpPr/>
              <p:nvPr/>
            </p:nvSpPr>
            <p:spPr>
              <a:xfrm>
                <a:off x="2510134" y="3757551"/>
                <a:ext cx="90000" cy="90000"/>
              </a:xfrm>
              <a:prstGeom prst="ellipse">
                <a:avLst/>
              </a:prstGeom>
              <a:solidFill>
                <a:srgbClr val="FA6F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E8402CCC-7417-BAE3-3004-68B56D0EB032}"/>
                  </a:ext>
                </a:extLst>
              </p:cNvPr>
              <p:cNvSpPr/>
              <p:nvPr/>
            </p:nvSpPr>
            <p:spPr>
              <a:xfrm>
                <a:off x="4162220" y="4566846"/>
                <a:ext cx="90000" cy="90000"/>
              </a:xfrm>
              <a:prstGeom prst="ellipse">
                <a:avLst/>
              </a:prstGeom>
              <a:solidFill>
                <a:srgbClr val="FA6F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6" name="Group 5">
            <a:extLst>
              <a:ext uri="{FF2B5EF4-FFF2-40B4-BE49-F238E27FC236}">
                <a16:creationId xmlns:a16="http://schemas.microsoft.com/office/drawing/2014/main" id="{039BA6BE-2F8D-99C5-083F-43D430BCF246}"/>
              </a:ext>
            </a:extLst>
          </p:cNvPr>
          <p:cNvGrpSpPr/>
          <p:nvPr/>
        </p:nvGrpSpPr>
        <p:grpSpPr>
          <a:xfrm>
            <a:off x="2357949" y="3699700"/>
            <a:ext cx="1602162" cy="372945"/>
            <a:chOff x="7257131" y="4551991"/>
            <a:chExt cx="1602162" cy="372945"/>
          </a:xfrm>
        </p:grpSpPr>
        <p:sp>
          <p:nvSpPr>
            <p:cNvPr id="3" name="Free-form: Shape 2">
              <a:extLst>
                <a:ext uri="{FF2B5EF4-FFF2-40B4-BE49-F238E27FC236}">
                  <a16:creationId xmlns:a16="http://schemas.microsoft.com/office/drawing/2014/main" id="{9F085E12-E4A3-DE63-98B1-18CFAE727458}"/>
                </a:ext>
              </a:extLst>
            </p:cNvPr>
            <p:cNvSpPr/>
            <p:nvPr/>
          </p:nvSpPr>
          <p:spPr>
            <a:xfrm>
              <a:off x="7434029" y="4551991"/>
              <a:ext cx="1297361" cy="247696"/>
            </a:xfrm>
            <a:custGeom>
              <a:avLst/>
              <a:gdLst>
                <a:gd name="connsiteX0" fmla="*/ 0 w 1074420"/>
                <a:gd name="connsiteY0" fmla="*/ 777240 h 777240"/>
                <a:gd name="connsiteX1" fmla="*/ 1074420 w 1074420"/>
                <a:gd name="connsiteY1" fmla="*/ 0 h 777240"/>
                <a:gd name="connsiteX0" fmla="*/ 0 w 1074420"/>
                <a:gd name="connsiteY0" fmla="*/ 777240 h 777240"/>
                <a:gd name="connsiteX1" fmla="*/ 1074420 w 1074420"/>
                <a:gd name="connsiteY1" fmla="*/ 0 h 777240"/>
                <a:gd name="connsiteX0" fmla="*/ 0 w 1135380"/>
                <a:gd name="connsiteY0" fmla="*/ 784860 h 784860"/>
                <a:gd name="connsiteX1" fmla="*/ 1135380 w 1135380"/>
                <a:gd name="connsiteY1"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87680 w 1135380"/>
                <a:gd name="connsiteY1" fmla="*/ 487680 h 784860"/>
                <a:gd name="connsiteX2" fmla="*/ 1135380 w 1135380"/>
                <a:gd name="connsiteY2" fmla="*/ 0 h 784860"/>
                <a:gd name="connsiteX0" fmla="*/ 0 w 1135380"/>
                <a:gd name="connsiteY0" fmla="*/ 784860 h 784860"/>
                <a:gd name="connsiteX1" fmla="*/ 487680 w 1135380"/>
                <a:gd name="connsiteY1" fmla="*/ 487680 h 784860"/>
                <a:gd name="connsiteX2" fmla="*/ 1135380 w 1135380"/>
                <a:gd name="connsiteY2" fmla="*/ 0 h 784860"/>
                <a:gd name="connsiteX0" fmla="*/ 0 w 1135380"/>
                <a:gd name="connsiteY0" fmla="*/ 784860 h 784860"/>
                <a:gd name="connsiteX1" fmla="*/ 535305 w 1135380"/>
                <a:gd name="connsiteY1" fmla="*/ 427355 h 784860"/>
                <a:gd name="connsiteX2" fmla="*/ 1135380 w 1135380"/>
                <a:gd name="connsiteY2" fmla="*/ 0 h 784860"/>
                <a:gd name="connsiteX0" fmla="*/ 0 w 1125855"/>
                <a:gd name="connsiteY0" fmla="*/ 791210 h 791210"/>
                <a:gd name="connsiteX1" fmla="*/ 525780 w 1125855"/>
                <a:gd name="connsiteY1" fmla="*/ 427355 h 791210"/>
                <a:gd name="connsiteX2" fmla="*/ 1125855 w 1125855"/>
                <a:gd name="connsiteY2" fmla="*/ 0 h 791210"/>
                <a:gd name="connsiteX0" fmla="*/ 0 w 1125855"/>
                <a:gd name="connsiteY0" fmla="*/ 791210 h 791210"/>
                <a:gd name="connsiteX1" fmla="*/ 525780 w 1125855"/>
                <a:gd name="connsiteY1" fmla="*/ 427355 h 791210"/>
                <a:gd name="connsiteX2" fmla="*/ 1125855 w 1125855"/>
                <a:gd name="connsiteY2" fmla="*/ 0 h 791210"/>
                <a:gd name="connsiteX0" fmla="*/ 0 w 1125855"/>
                <a:gd name="connsiteY0" fmla="*/ 791226 h 791226"/>
                <a:gd name="connsiteX1" fmla="*/ 525780 w 1125855"/>
                <a:gd name="connsiteY1" fmla="*/ 427371 h 791226"/>
                <a:gd name="connsiteX2" fmla="*/ 1125855 w 1125855"/>
                <a:gd name="connsiteY2" fmla="*/ 16 h 791226"/>
                <a:gd name="connsiteX0" fmla="*/ 0 w 1125855"/>
                <a:gd name="connsiteY0" fmla="*/ 791226 h 791226"/>
                <a:gd name="connsiteX1" fmla="*/ 525780 w 1125855"/>
                <a:gd name="connsiteY1" fmla="*/ 427371 h 791226"/>
                <a:gd name="connsiteX2" fmla="*/ 1125855 w 1125855"/>
                <a:gd name="connsiteY2" fmla="*/ 16 h 791226"/>
                <a:gd name="connsiteX0" fmla="*/ 0 w 1125855"/>
                <a:gd name="connsiteY0" fmla="*/ 791226 h 791226"/>
                <a:gd name="connsiteX1" fmla="*/ 525780 w 1125855"/>
                <a:gd name="connsiteY1" fmla="*/ 427371 h 791226"/>
                <a:gd name="connsiteX2" fmla="*/ 1125855 w 1125855"/>
                <a:gd name="connsiteY2" fmla="*/ 16 h 791226"/>
                <a:gd name="connsiteX0" fmla="*/ 0 w 1330811"/>
                <a:gd name="connsiteY0" fmla="*/ 414988 h 414988"/>
                <a:gd name="connsiteX1" fmla="*/ 525780 w 1330811"/>
                <a:gd name="connsiteY1" fmla="*/ 51133 h 414988"/>
                <a:gd name="connsiteX2" fmla="*/ 1330811 w 1330811"/>
                <a:gd name="connsiteY2" fmla="*/ 100959 h 414988"/>
                <a:gd name="connsiteX0" fmla="*/ 0 w 1512119"/>
                <a:gd name="connsiteY0" fmla="*/ 165 h 258752"/>
                <a:gd name="connsiteX1" fmla="*/ 707088 w 1512119"/>
                <a:gd name="connsiteY1" fmla="*/ 208927 h 258752"/>
                <a:gd name="connsiteX2" fmla="*/ 1512119 w 1512119"/>
                <a:gd name="connsiteY2" fmla="*/ 258753 h 258752"/>
                <a:gd name="connsiteX0" fmla="*/ 0 w 1551534"/>
                <a:gd name="connsiteY0" fmla="*/ 165 h 322377"/>
                <a:gd name="connsiteX1" fmla="*/ 707088 w 1551534"/>
                <a:gd name="connsiteY1" fmla="*/ 208927 h 322377"/>
                <a:gd name="connsiteX2" fmla="*/ 1551534 w 1551534"/>
                <a:gd name="connsiteY2" fmla="*/ 322377 h 322377"/>
                <a:gd name="connsiteX0" fmla="*/ 0 w 1551534"/>
                <a:gd name="connsiteY0" fmla="*/ 165 h 322377"/>
                <a:gd name="connsiteX1" fmla="*/ 707088 w 1551534"/>
                <a:gd name="connsiteY1" fmla="*/ 208927 h 322377"/>
                <a:gd name="connsiteX2" fmla="*/ 1551534 w 1551534"/>
                <a:gd name="connsiteY2" fmla="*/ 322377 h 322377"/>
                <a:gd name="connsiteX0" fmla="*/ 0 w 1551534"/>
                <a:gd name="connsiteY0" fmla="*/ 380 h 322592"/>
                <a:gd name="connsiteX1" fmla="*/ 707088 w 1551534"/>
                <a:gd name="connsiteY1" fmla="*/ 209142 h 322592"/>
                <a:gd name="connsiteX2" fmla="*/ 1551534 w 1551534"/>
                <a:gd name="connsiteY2" fmla="*/ 322592 h 322592"/>
                <a:gd name="connsiteX0" fmla="*/ 0 w 1551534"/>
                <a:gd name="connsiteY0" fmla="*/ 281 h 322493"/>
                <a:gd name="connsiteX1" fmla="*/ 864747 w 1551534"/>
                <a:gd name="connsiteY1" fmla="*/ 264714 h 322493"/>
                <a:gd name="connsiteX2" fmla="*/ 1551534 w 1551534"/>
                <a:gd name="connsiteY2" fmla="*/ 322493 h 322493"/>
                <a:gd name="connsiteX0" fmla="*/ 0 w 1551534"/>
                <a:gd name="connsiteY0" fmla="*/ 254 h 322466"/>
                <a:gd name="connsiteX1" fmla="*/ 864747 w 1551534"/>
                <a:gd name="connsiteY1" fmla="*/ 264687 h 322466"/>
                <a:gd name="connsiteX2" fmla="*/ 1551534 w 1551534"/>
                <a:gd name="connsiteY2" fmla="*/ 322466 h 322466"/>
                <a:gd name="connsiteX0" fmla="*/ 0 w 1551534"/>
                <a:gd name="connsiteY0" fmla="*/ 0 h 322212"/>
                <a:gd name="connsiteX1" fmla="*/ 864747 w 1551534"/>
                <a:gd name="connsiteY1" fmla="*/ 264433 h 322212"/>
                <a:gd name="connsiteX2" fmla="*/ 1551534 w 1551534"/>
                <a:gd name="connsiteY2" fmla="*/ 322212 h 322212"/>
                <a:gd name="connsiteX0" fmla="*/ 0 w 1677661"/>
                <a:gd name="connsiteY0" fmla="*/ 0 h 322212"/>
                <a:gd name="connsiteX1" fmla="*/ 864747 w 1677661"/>
                <a:gd name="connsiteY1" fmla="*/ 264433 h 322212"/>
                <a:gd name="connsiteX2" fmla="*/ 1677661 w 1677661"/>
                <a:gd name="connsiteY2" fmla="*/ 322212 h 322212"/>
                <a:gd name="connsiteX0" fmla="*/ 0 w 1677661"/>
                <a:gd name="connsiteY0" fmla="*/ 0 h 323547"/>
                <a:gd name="connsiteX1" fmla="*/ 864747 w 1677661"/>
                <a:gd name="connsiteY1" fmla="*/ 264433 h 323547"/>
                <a:gd name="connsiteX2" fmla="*/ 1677661 w 1677661"/>
                <a:gd name="connsiteY2" fmla="*/ 322212 h 323547"/>
                <a:gd name="connsiteX0" fmla="*/ 0 w 1677661"/>
                <a:gd name="connsiteY0" fmla="*/ 0 h 323152"/>
                <a:gd name="connsiteX1" fmla="*/ 754386 w 1677661"/>
                <a:gd name="connsiteY1" fmla="*/ 256480 h 323152"/>
                <a:gd name="connsiteX2" fmla="*/ 1677661 w 1677661"/>
                <a:gd name="connsiteY2" fmla="*/ 322212 h 323152"/>
                <a:gd name="connsiteX0" fmla="*/ 0 w 1677661"/>
                <a:gd name="connsiteY0" fmla="*/ 0 h 323152"/>
                <a:gd name="connsiteX1" fmla="*/ 754386 w 1677661"/>
                <a:gd name="connsiteY1" fmla="*/ 256480 h 323152"/>
                <a:gd name="connsiteX2" fmla="*/ 1677661 w 1677661"/>
                <a:gd name="connsiteY2" fmla="*/ 322212 h 323152"/>
              </a:gdLst>
              <a:ahLst/>
              <a:cxnLst>
                <a:cxn ang="0">
                  <a:pos x="connsiteX0" y="connsiteY0"/>
                </a:cxn>
                <a:cxn ang="0">
                  <a:pos x="connsiteX1" y="connsiteY1"/>
                </a:cxn>
                <a:cxn ang="0">
                  <a:pos x="connsiteX2" y="connsiteY2"/>
                </a:cxn>
              </a:cxnLst>
              <a:rect l="l" t="t" r="r" b="b"/>
              <a:pathLst>
                <a:path w="1677661" h="323152">
                  <a:moveTo>
                    <a:pt x="0" y="0"/>
                  </a:moveTo>
                  <a:cubicBezTo>
                    <a:pt x="164882" y="86545"/>
                    <a:pt x="459010" y="202777"/>
                    <a:pt x="754386" y="256480"/>
                  </a:cubicBezTo>
                  <a:cubicBezTo>
                    <a:pt x="1049762" y="310183"/>
                    <a:pt x="1420486" y="327625"/>
                    <a:pt x="1677661" y="322212"/>
                  </a:cubicBezTo>
                </a:path>
              </a:pathLst>
            </a:custGeom>
            <a:noFill/>
            <a:ln w="28575" cap="flat" cmpd="sng" algn="ctr">
              <a:solidFill>
                <a:srgbClr val="00B050"/>
              </a:solidFill>
              <a:prstDash val="sysDash"/>
              <a:miter lim="800000"/>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12476FCF-AA93-04B1-D3B0-6A0264E9EAC9}"/>
                </a:ext>
              </a:extLst>
            </p:cNvPr>
            <p:cNvSpPr/>
            <p:nvPr/>
          </p:nvSpPr>
          <p:spPr>
            <a:xfrm rot="639133">
              <a:off x="7257131" y="4561973"/>
              <a:ext cx="1602162" cy="362963"/>
            </a:xfrm>
            <a:prstGeom prst="rect">
              <a:avLst/>
            </a:prstGeom>
            <a:noFill/>
          </p:spPr>
          <p:txBody>
            <a:bodyPr wrap="square" lIns="91440" tIns="45720" rIns="91440" bIns="4572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110004020202020204"/>
                </a:rPr>
                <a:t>quantum tunnelling</a:t>
              </a:r>
            </a:p>
          </p:txBody>
        </p:sp>
      </p:grpSp>
      <p:grpSp>
        <p:nvGrpSpPr>
          <p:cNvPr id="2" name="Group 1">
            <a:extLst>
              <a:ext uri="{FF2B5EF4-FFF2-40B4-BE49-F238E27FC236}">
                <a16:creationId xmlns:a16="http://schemas.microsoft.com/office/drawing/2014/main" id="{EBAE458D-16CE-E90B-A47C-02D4A7189813}"/>
              </a:ext>
            </a:extLst>
          </p:cNvPr>
          <p:cNvGrpSpPr/>
          <p:nvPr/>
        </p:nvGrpSpPr>
        <p:grpSpPr>
          <a:xfrm>
            <a:off x="2261220" y="3096070"/>
            <a:ext cx="1974064" cy="1390200"/>
            <a:chOff x="2474755" y="3945932"/>
            <a:chExt cx="1974064" cy="1390200"/>
          </a:xfrm>
        </p:grpSpPr>
        <p:grpSp>
          <p:nvGrpSpPr>
            <p:cNvPr id="32" name="Group 31">
              <a:extLst>
                <a:ext uri="{FF2B5EF4-FFF2-40B4-BE49-F238E27FC236}">
                  <a16:creationId xmlns:a16="http://schemas.microsoft.com/office/drawing/2014/main" id="{9C12A79F-440A-1E29-83F9-6103FFC6F018}"/>
                </a:ext>
              </a:extLst>
            </p:cNvPr>
            <p:cNvGrpSpPr/>
            <p:nvPr/>
          </p:nvGrpSpPr>
          <p:grpSpPr>
            <a:xfrm>
              <a:off x="2474755" y="3945932"/>
              <a:ext cx="1602162" cy="606476"/>
              <a:chOff x="5748271" y="2552684"/>
              <a:chExt cx="2071810" cy="791226"/>
            </a:xfrm>
          </p:grpSpPr>
          <p:sp>
            <p:nvSpPr>
              <p:cNvPr id="42" name="Free-form: Shape 41">
                <a:extLst>
                  <a:ext uri="{FF2B5EF4-FFF2-40B4-BE49-F238E27FC236}">
                    <a16:creationId xmlns:a16="http://schemas.microsoft.com/office/drawing/2014/main" id="{65862938-4D46-0297-DB66-97F4A706EE7B}"/>
                  </a:ext>
                </a:extLst>
              </p:cNvPr>
              <p:cNvSpPr/>
              <p:nvPr/>
            </p:nvSpPr>
            <p:spPr>
              <a:xfrm>
                <a:off x="6105066" y="2552684"/>
                <a:ext cx="1111075" cy="791226"/>
              </a:xfrm>
              <a:custGeom>
                <a:avLst/>
                <a:gdLst>
                  <a:gd name="connsiteX0" fmla="*/ 0 w 1074420"/>
                  <a:gd name="connsiteY0" fmla="*/ 777240 h 777240"/>
                  <a:gd name="connsiteX1" fmla="*/ 1074420 w 1074420"/>
                  <a:gd name="connsiteY1" fmla="*/ 0 h 777240"/>
                  <a:gd name="connsiteX0" fmla="*/ 0 w 1074420"/>
                  <a:gd name="connsiteY0" fmla="*/ 777240 h 777240"/>
                  <a:gd name="connsiteX1" fmla="*/ 1074420 w 1074420"/>
                  <a:gd name="connsiteY1" fmla="*/ 0 h 777240"/>
                  <a:gd name="connsiteX0" fmla="*/ 0 w 1135380"/>
                  <a:gd name="connsiteY0" fmla="*/ 784860 h 784860"/>
                  <a:gd name="connsiteX1" fmla="*/ 1135380 w 1135380"/>
                  <a:gd name="connsiteY1"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87680 w 1135380"/>
                  <a:gd name="connsiteY1" fmla="*/ 487680 h 784860"/>
                  <a:gd name="connsiteX2" fmla="*/ 1135380 w 1135380"/>
                  <a:gd name="connsiteY2" fmla="*/ 0 h 784860"/>
                  <a:gd name="connsiteX0" fmla="*/ 0 w 1135380"/>
                  <a:gd name="connsiteY0" fmla="*/ 784860 h 784860"/>
                  <a:gd name="connsiteX1" fmla="*/ 487680 w 1135380"/>
                  <a:gd name="connsiteY1" fmla="*/ 487680 h 784860"/>
                  <a:gd name="connsiteX2" fmla="*/ 1135380 w 1135380"/>
                  <a:gd name="connsiteY2" fmla="*/ 0 h 784860"/>
                  <a:gd name="connsiteX0" fmla="*/ 0 w 1135380"/>
                  <a:gd name="connsiteY0" fmla="*/ 784860 h 784860"/>
                  <a:gd name="connsiteX1" fmla="*/ 535305 w 1135380"/>
                  <a:gd name="connsiteY1" fmla="*/ 427355 h 784860"/>
                  <a:gd name="connsiteX2" fmla="*/ 1135380 w 1135380"/>
                  <a:gd name="connsiteY2" fmla="*/ 0 h 784860"/>
                  <a:gd name="connsiteX0" fmla="*/ 0 w 1125855"/>
                  <a:gd name="connsiteY0" fmla="*/ 791210 h 791210"/>
                  <a:gd name="connsiteX1" fmla="*/ 525780 w 1125855"/>
                  <a:gd name="connsiteY1" fmla="*/ 427355 h 791210"/>
                  <a:gd name="connsiteX2" fmla="*/ 1125855 w 1125855"/>
                  <a:gd name="connsiteY2" fmla="*/ 0 h 791210"/>
                  <a:gd name="connsiteX0" fmla="*/ 0 w 1125855"/>
                  <a:gd name="connsiteY0" fmla="*/ 791210 h 791210"/>
                  <a:gd name="connsiteX1" fmla="*/ 525780 w 1125855"/>
                  <a:gd name="connsiteY1" fmla="*/ 427355 h 791210"/>
                  <a:gd name="connsiteX2" fmla="*/ 1125855 w 1125855"/>
                  <a:gd name="connsiteY2" fmla="*/ 0 h 791210"/>
                  <a:gd name="connsiteX0" fmla="*/ 0 w 1125855"/>
                  <a:gd name="connsiteY0" fmla="*/ 791226 h 791226"/>
                  <a:gd name="connsiteX1" fmla="*/ 525780 w 1125855"/>
                  <a:gd name="connsiteY1" fmla="*/ 427371 h 791226"/>
                  <a:gd name="connsiteX2" fmla="*/ 1125855 w 1125855"/>
                  <a:gd name="connsiteY2" fmla="*/ 16 h 791226"/>
                  <a:gd name="connsiteX0" fmla="*/ 0 w 1125855"/>
                  <a:gd name="connsiteY0" fmla="*/ 791226 h 791226"/>
                  <a:gd name="connsiteX1" fmla="*/ 525780 w 1125855"/>
                  <a:gd name="connsiteY1" fmla="*/ 427371 h 791226"/>
                  <a:gd name="connsiteX2" fmla="*/ 1125855 w 1125855"/>
                  <a:gd name="connsiteY2" fmla="*/ 16 h 791226"/>
                  <a:gd name="connsiteX0" fmla="*/ 0 w 1125855"/>
                  <a:gd name="connsiteY0" fmla="*/ 791226 h 791226"/>
                  <a:gd name="connsiteX1" fmla="*/ 525780 w 1125855"/>
                  <a:gd name="connsiteY1" fmla="*/ 427371 h 791226"/>
                  <a:gd name="connsiteX2" fmla="*/ 1125855 w 1125855"/>
                  <a:gd name="connsiteY2" fmla="*/ 16 h 791226"/>
                  <a:gd name="connsiteX0" fmla="*/ 0 w 1111074"/>
                  <a:gd name="connsiteY0" fmla="*/ 791226 h 791226"/>
                  <a:gd name="connsiteX1" fmla="*/ 510999 w 1111074"/>
                  <a:gd name="connsiteY1" fmla="*/ 427371 h 791226"/>
                  <a:gd name="connsiteX2" fmla="*/ 1111074 w 1111074"/>
                  <a:gd name="connsiteY2" fmla="*/ 16 h 791226"/>
                </a:gdLst>
                <a:ahLst/>
                <a:cxnLst>
                  <a:cxn ang="0">
                    <a:pos x="connsiteX0" y="connsiteY0"/>
                  </a:cxn>
                  <a:cxn ang="0">
                    <a:pos x="connsiteX1" y="connsiteY1"/>
                  </a:cxn>
                  <a:cxn ang="0">
                    <a:pos x="connsiteX2" y="connsiteY2"/>
                  </a:cxn>
                </a:cxnLst>
                <a:rect l="l" t="t" r="r" b="b"/>
                <a:pathLst>
                  <a:path w="1111074" h="791226">
                    <a:moveTo>
                      <a:pt x="0" y="791226"/>
                    </a:moveTo>
                    <a:cubicBezTo>
                      <a:pt x="133350" y="782336"/>
                      <a:pt x="370982" y="565589"/>
                      <a:pt x="510999" y="427371"/>
                    </a:cubicBezTo>
                    <a:cubicBezTo>
                      <a:pt x="651016" y="289153"/>
                      <a:pt x="853899" y="-2524"/>
                      <a:pt x="1111074" y="16"/>
                    </a:cubicBezTo>
                  </a:path>
                </a:pathLst>
              </a:custGeom>
              <a:noFill/>
              <a:ln w="28575" cap="flat" cmpd="sng" algn="ctr">
                <a:solidFill>
                  <a:srgbClr val="C00000"/>
                </a:solidFill>
                <a:prstDash val="solid"/>
                <a:miter lim="800000"/>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3" name="Rectangle 42">
                <a:extLst>
                  <a:ext uri="{FF2B5EF4-FFF2-40B4-BE49-F238E27FC236}">
                    <a16:creationId xmlns:a16="http://schemas.microsoft.com/office/drawing/2014/main" id="{7C1D6453-084D-A7F4-C22A-D91B11535AD4}"/>
                  </a:ext>
                </a:extLst>
              </p:cNvPr>
              <p:cNvSpPr/>
              <p:nvPr/>
            </p:nvSpPr>
            <p:spPr>
              <a:xfrm rot="19308291">
                <a:off x="5748271" y="2638583"/>
                <a:ext cx="2071810" cy="671784"/>
              </a:xfrm>
              <a:prstGeom prst="rect">
                <a:avLst/>
              </a:prstGeom>
              <a:noFill/>
            </p:spPr>
            <p:txBody>
              <a:bodyPr wrap="square" lIns="91440" tIns="45720" rIns="91440" bIns="45720">
                <a:prstTxWarp prst="textArchUp">
                  <a:avLst>
                    <a:gd name="adj" fmla="val 13479940"/>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110004020202020204"/>
                  </a:rPr>
                  <a:t>thermal fluctuation</a:t>
                </a:r>
              </a:p>
            </p:txBody>
          </p:sp>
        </p:grpSp>
        <p:grpSp>
          <p:nvGrpSpPr>
            <p:cNvPr id="33" name="Group 32">
              <a:extLst>
                <a:ext uri="{FF2B5EF4-FFF2-40B4-BE49-F238E27FC236}">
                  <a16:creationId xmlns:a16="http://schemas.microsoft.com/office/drawing/2014/main" id="{CDBD966A-D9E5-AFFC-4049-4DD2616354F3}"/>
                </a:ext>
              </a:extLst>
            </p:cNvPr>
            <p:cNvGrpSpPr/>
            <p:nvPr/>
          </p:nvGrpSpPr>
          <p:grpSpPr>
            <a:xfrm>
              <a:off x="3689147" y="3946067"/>
              <a:ext cx="759672" cy="1390065"/>
              <a:chOff x="6090286" y="3294678"/>
              <a:chExt cx="923558" cy="1813520"/>
            </a:xfrm>
          </p:grpSpPr>
          <p:sp>
            <p:nvSpPr>
              <p:cNvPr id="40" name="Free-form: Shape 39">
                <a:extLst>
                  <a:ext uri="{FF2B5EF4-FFF2-40B4-BE49-F238E27FC236}">
                    <a16:creationId xmlns:a16="http://schemas.microsoft.com/office/drawing/2014/main" id="{F984A336-55DE-E161-D407-41CB71EE2CE8}"/>
                  </a:ext>
                </a:extLst>
              </p:cNvPr>
              <p:cNvSpPr/>
              <p:nvPr/>
            </p:nvSpPr>
            <p:spPr>
              <a:xfrm>
                <a:off x="6090286" y="3294678"/>
                <a:ext cx="923558" cy="1813520"/>
              </a:xfrm>
              <a:custGeom>
                <a:avLst/>
                <a:gdLst>
                  <a:gd name="connsiteX0" fmla="*/ 0 w 1074420"/>
                  <a:gd name="connsiteY0" fmla="*/ 777240 h 777240"/>
                  <a:gd name="connsiteX1" fmla="*/ 1074420 w 1074420"/>
                  <a:gd name="connsiteY1" fmla="*/ 0 h 777240"/>
                  <a:gd name="connsiteX0" fmla="*/ 0 w 1074420"/>
                  <a:gd name="connsiteY0" fmla="*/ 777240 h 777240"/>
                  <a:gd name="connsiteX1" fmla="*/ 1074420 w 1074420"/>
                  <a:gd name="connsiteY1" fmla="*/ 0 h 777240"/>
                  <a:gd name="connsiteX0" fmla="*/ 0 w 1135380"/>
                  <a:gd name="connsiteY0" fmla="*/ 784860 h 784860"/>
                  <a:gd name="connsiteX1" fmla="*/ 1135380 w 1135380"/>
                  <a:gd name="connsiteY1"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95300 w 1135380"/>
                  <a:gd name="connsiteY1" fmla="*/ 518160 h 784860"/>
                  <a:gd name="connsiteX2" fmla="*/ 1135380 w 1135380"/>
                  <a:gd name="connsiteY2" fmla="*/ 0 h 784860"/>
                  <a:gd name="connsiteX0" fmla="*/ 0 w 1135380"/>
                  <a:gd name="connsiteY0" fmla="*/ 784860 h 784860"/>
                  <a:gd name="connsiteX1" fmla="*/ 487680 w 1135380"/>
                  <a:gd name="connsiteY1" fmla="*/ 487680 h 784860"/>
                  <a:gd name="connsiteX2" fmla="*/ 1135380 w 1135380"/>
                  <a:gd name="connsiteY2" fmla="*/ 0 h 784860"/>
                  <a:gd name="connsiteX0" fmla="*/ 0 w 1135380"/>
                  <a:gd name="connsiteY0" fmla="*/ 784860 h 784860"/>
                  <a:gd name="connsiteX1" fmla="*/ 487680 w 1135380"/>
                  <a:gd name="connsiteY1" fmla="*/ 487680 h 784860"/>
                  <a:gd name="connsiteX2" fmla="*/ 1135380 w 1135380"/>
                  <a:gd name="connsiteY2" fmla="*/ 0 h 784860"/>
                  <a:gd name="connsiteX0" fmla="*/ 0 w 1135380"/>
                  <a:gd name="connsiteY0" fmla="*/ 784860 h 784860"/>
                  <a:gd name="connsiteX1" fmla="*/ 535305 w 1135380"/>
                  <a:gd name="connsiteY1" fmla="*/ 427355 h 784860"/>
                  <a:gd name="connsiteX2" fmla="*/ 1135380 w 1135380"/>
                  <a:gd name="connsiteY2" fmla="*/ 0 h 784860"/>
                  <a:gd name="connsiteX0" fmla="*/ 0 w 1125855"/>
                  <a:gd name="connsiteY0" fmla="*/ 791210 h 791210"/>
                  <a:gd name="connsiteX1" fmla="*/ 525780 w 1125855"/>
                  <a:gd name="connsiteY1" fmla="*/ 427355 h 791210"/>
                  <a:gd name="connsiteX2" fmla="*/ 1125855 w 1125855"/>
                  <a:gd name="connsiteY2" fmla="*/ 0 h 791210"/>
                  <a:gd name="connsiteX0" fmla="*/ 0 w 1125855"/>
                  <a:gd name="connsiteY0" fmla="*/ 791210 h 791210"/>
                  <a:gd name="connsiteX1" fmla="*/ 525780 w 1125855"/>
                  <a:gd name="connsiteY1" fmla="*/ 427355 h 791210"/>
                  <a:gd name="connsiteX2" fmla="*/ 1125855 w 1125855"/>
                  <a:gd name="connsiteY2" fmla="*/ 0 h 791210"/>
                  <a:gd name="connsiteX0" fmla="*/ 0 w 1125855"/>
                  <a:gd name="connsiteY0" fmla="*/ 791226 h 791226"/>
                  <a:gd name="connsiteX1" fmla="*/ 525780 w 1125855"/>
                  <a:gd name="connsiteY1" fmla="*/ 427371 h 791226"/>
                  <a:gd name="connsiteX2" fmla="*/ 1125855 w 1125855"/>
                  <a:gd name="connsiteY2" fmla="*/ 16 h 791226"/>
                  <a:gd name="connsiteX0" fmla="*/ 0 w 1125855"/>
                  <a:gd name="connsiteY0" fmla="*/ 791226 h 791226"/>
                  <a:gd name="connsiteX1" fmla="*/ 525780 w 1125855"/>
                  <a:gd name="connsiteY1" fmla="*/ 427371 h 791226"/>
                  <a:gd name="connsiteX2" fmla="*/ 1125855 w 1125855"/>
                  <a:gd name="connsiteY2" fmla="*/ 16 h 791226"/>
                  <a:gd name="connsiteX0" fmla="*/ 0 w 1125855"/>
                  <a:gd name="connsiteY0" fmla="*/ 791226 h 791226"/>
                  <a:gd name="connsiteX1" fmla="*/ 525780 w 1125855"/>
                  <a:gd name="connsiteY1" fmla="*/ 427371 h 791226"/>
                  <a:gd name="connsiteX2" fmla="*/ 1125855 w 1125855"/>
                  <a:gd name="connsiteY2" fmla="*/ 16 h 791226"/>
                  <a:gd name="connsiteX0" fmla="*/ 0 w 851535"/>
                  <a:gd name="connsiteY0" fmla="*/ 436355 h 2136885"/>
                  <a:gd name="connsiteX1" fmla="*/ 525780 w 851535"/>
                  <a:gd name="connsiteY1" fmla="*/ 72500 h 2136885"/>
                  <a:gd name="connsiteX2" fmla="*/ 851535 w 851535"/>
                  <a:gd name="connsiteY2" fmla="*/ 2136885 h 2136885"/>
                  <a:gd name="connsiteX0" fmla="*/ 0 w 851535"/>
                  <a:gd name="connsiteY0" fmla="*/ 194 h 1700724"/>
                  <a:gd name="connsiteX1" fmla="*/ 411480 w 851535"/>
                  <a:gd name="connsiteY1" fmla="*/ 573599 h 1700724"/>
                  <a:gd name="connsiteX2" fmla="*/ 851535 w 851535"/>
                  <a:gd name="connsiteY2" fmla="*/ 1700724 h 1700724"/>
                  <a:gd name="connsiteX0" fmla="*/ 0 w 851535"/>
                  <a:gd name="connsiteY0" fmla="*/ 194 h 1700724"/>
                  <a:gd name="connsiteX1" fmla="*/ 411480 w 851535"/>
                  <a:gd name="connsiteY1" fmla="*/ 573599 h 1700724"/>
                  <a:gd name="connsiteX2" fmla="*/ 851535 w 851535"/>
                  <a:gd name="connsiteY2" fmla="*/ 1700724 h 1700724"/>
                  <a:gd name="connsiteX0" fmla="*/ 0 w 851535"/>
                  <a:gd name="connsiteY0" fmla="*/ 169 h 1700699"/>
                  <a:gd name="connsiteX1" fmla="*/ 411480 w 851535"/>
                  <a:gd name="connsiteY1" fmla="*/ 573574 h 1700699"/>
                  <a:gd name="connsiteX2" fmla="*/ 851535 w 851535"/>
                  <a:gd name="connsiteY2" fmla="*/ 1700699 h 1700699"/>
                  <a:gd name="connsiteX0" fmla="*/ 0 w 928111"/>
                  <a:gd name="connsiteY0" fmla="*/ 192 h 1693607"/>
                  <a:gd name="connsiteX1" fmla="*/ 411480 w 928111"/>
                  <a:gd name="connsiteY1" fmla="*/ 573597 h 1693607"/>
                  <a:gd name="connsiteX2" fmla="*/ 928111 w 928111"/>
                  <a:gd name="connsiteY2" fmla="*/ 1693607 h 1693607"/>
                  <a:gd name="connsiteX0" fmla="*/ 0 w 928111"/>
                  <a:gd name="connsiteY0" fmla="*/ 113 h 1693528"/>
                  <a:gd name="connsiteX1" fmla="*/ 472740 w 928111"/>
                  <a:gd name="connsiteY1" fmla="*/ 794095 h 1693528"/>
                  <a:gd name="connsiteX2" fmla="*/ 928111 w 928111"/>
                  <a:gd name="connsiteY2" fmla="*/ 1693528 h 1693528"/>
                  <a:gd name="connsiteX0" fmla="*/ 0 w 928111"/>
                  <a:gd name="connsiteY0" fmla="*/ 100 h 1693515"/>
                  <a:gd name="connsiteX1" fmla="*/ 472740 w 928111"/>
                  <a:gd name="connsiteY1" fmla="*/ 794082 h 1693515"/>
                  <a:gd name="connsiteX2" fmla="*/ 928111 w 928111"/>
                  <a:gd name="connsiteY2" fmla="*/ 1693515 h 1693515"/>
                  <a:gd name="connsiteX0" fmla="*/ 0 w 928111"/>
                  <a:gd name="connsiteY0" fmla="*/ 100 h 1693515"/>
                  <a:gd name="connsiteX1" fmla="*/ 472740 w 928111"/>
                  <a:gd name="connsiteY1" fmla="*/ 794082 h 1693515"/>
                  <a:gd name="connsiteX2" fmla="*/ 928111 w 928111"/>
                  <a:gd name="connsiteY2" fmla="*/ 1693515 h 1693515"/>
                  <a:gd name="connsiteX0" fmla="*/ 0 w 928111"/>
                  <a:gd name="connsiteY0" fmla="*/ 100 h 1693515"/>
                  <a:gd name="connsiteX1" fmla="*/ 472740 w 928111"/>
                  <a:gd name="connsiteY1" fmla="*/ 794082 h 1693515"/>
                  <a:gd name="connsiteX2" fmla="*/ 928111 w 928111"/>
                  <a:gd name="connsiteY2" fmla="*/ 1693515 h 1693515"/>
                  <a:gd name="connsiteX0" fmla="*/ 0 w 928111"/>
                  <a:gd name="connsiteY0" fmla="*/ 5 h 1693420"/>
                  <a:gd name="connsiteX1" fmla="*/ 472740 w 928111"/>
                  <a:gd name="connsiteY1" fmla="*/ 793987 h 1693420"/>
                  <a:gd name="connsiteX2" fmla="*/ 928111 w 928111"/>
                  <a:gd name="connsiteY2" fmla="*/ 1693420 h 1693420"/>
                </a:gdLst>
                <a:ahLst/>
                <a:cxnLst>
                  <a:cxn ang="0">
                    <a:pos x="connsiteX0" y="connsiteY0"/>
                  </a:cxn>
                  <a:cxn ang="0">
                    <a:pos x="connsiteX1" y="connsiteY1"/>
                  </a:cxn>
                  <a:cxn ang="0">
                    <a:pos x="connsiteX2" y="connsiteY2"/>
                  </a:cxn>
                </a:cxnLst>
                <a:rect l="l" t="t" r="r" b="b"/>
                <a:pathLst>
                  <a:path w="928111" h="1693420">
                    <a:moveTo>
                      <a:pt x="0" y="5"/>
                    </a:moveTo>
                    <a:cubicBezTo>
                      <a:pt x="232899" y="-1769"/>
                      <a:pt x="402288" y="575790"/>
                      <a:pt x="472740" y="793987"/>
                    </a:cubicBezTo>
                    <a:cubicBezTo>
                      <a:pt x="543192" y="1012184"/>
                      <a:pt x="670936" y="1690880"/>
                      <a:pt x="928111" y="1693420"/>
                    </a:cubicBezTo>
                  </a:path>
                </a:pathLst>
              </a:custGeom>
              <a:noFill/>
              <a:ln w="28575" cap="flat" cmpd="sng" algn="ctr">
                <a:solidFill>
                  <a:srgbClr val="66CCFF"/>
                </a:solidFill>
                <a:prstDash val="solid"/>
                <a:miter lim="800000"/>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ECA42C5F-1FB3-5661-4C69-D504618BF5B9}"/>
                  </a:ext>
                </a:extLst>
              </p:cNvPr>
              <p:cNvSpPr/>
              <p:nvPr/>
            </p:nvSpPr>
            <p:spPr>
              <a:xfrm rot="4162139">
                <a:off x="5812174" y="4001862"/>
                <a:ext cx="1621209" cy="240697"/>
              </a:xfrm>
              <a:prstGeom prst="rect">
                <a:avLst/>
              </a:prstGeom>
              <a:noFill/>
            </p:spPr>
            <p:txBody>
              <a:bodyPr wrap="square" lIns="91440" tIns="45720" rIns="91440" bIns="45720">
                <a:prstTxWarp prst="textArchUp">
                  <a:avLst>
                    <a:gd name="adj" fmla="val 12460748"/>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110004020202020204"/>
                  </a:rPr>
                  <a:t>roll to true vacuum</a:t>
                </a:r>
              </a:p>
            </p:txBody>
          </p:sp>
        </p:grpSp>
      </p:grpSp>
      <p:grpSp>
        <p:nvGrpSpPr>
          <p:cNvPr id="60" name="Group 59">
            <a:extLst>
              <a:ext uri="{FF2B5EF4-FFF2-40B4-BE49-F238E27FC236}">
                <a16:creationId xmlns:a16="http://schemas.microsoft.com/office/drawing/2014/main" id="{B068A7BF-2FE4-DE95-3700-9A514E1DF2F3}"/>
              </a:ext>
            </a:extLst>
          </p:cNvPr>
          <p:cNvGrpSpPr/>
          <p:nvPr/>
        </p:nvGrpSpPr>
        <p:grpSpPr>
          <a:xfrm>
            <a:off x="7013613" y="2124726"/>
            <a:ext cx="2358458" cy="1695028"/>
            <a:chOff x="7743339" y="4302119"/>
            <a:chExt cx="3235167" cy="2455500"/>
          </a:xfrm>
        </p:grpSpPr>
        <p:grpSp>
          <p:nvGrpSpPr>
            <p:cNvPr id="61" name="Group 60">
              <a:extLst>
                <a:ext uri="{FF2B5EF4-FFF2-40B4-BE49-F238E27FC236}">
                  <a16:creationId xmlns:a16="http://schemas.microsoft.com/office/drawing/2014/main" id="{FE2F23D4-C305-5682-1D38-895DB8ED61B8}"/>
                </a:ext>
              </a:extLst>
            </p:cNvPr>
            <p:cNvGrpSpPr/>
            <p:nvPr/>
          </p:nvGrpSpPr>
          <p:grpSpPr>
            <a:xfrm>
              <a:off x="7743339" y="4302119"/>
              <a:ext cx="3235167" cy="2455500"/>
              <a:chOff x="6907317" y="3982965"/>
              <a:chExt cx="3539863" cy="2686766"/>
            </a:xfrm>
          </p:grpSpPr>
          <p:sp>
            <p:nvSpPr>
              <p:cNvPr id="63" name="Free-form: Shape 62">
                <a:extLst>
                  <a:ext uri="{FF2B5EF4-FFF2-40B4-BE49-F238E27FC236}">
                    <a16:creationId xmlns:a16="http://schemas.microsoft.com/office/drawing/2014/main" id="{6DEDEBAA-F6C5-AD18-61AC-040B17CD513B}"/>
                  </a:ext>
                </a:extLst>
              </p:cNvPr>
              <p:cNvSpPr/>
              <p:nvPr/>
            </p:nvSpPr>
            <p:spPr>
              <a:xfrm>
                <a:off x="7321961" y="4223876"/>
                <a:ext cx="2730464" cy="1997712"/>
              </a:xfrm>
              <a:custGeom>
                <a:avLst/>
                <a:gdLst>
                  <a:gd name="connsiteX0" fmla="*/ 0 w 2426090"/>
                  <a:gd name="connsiteY0" fmla="*/ 642473 h 1543591"/>
                  <a:gd name="connsiteX1" fmla="*/ 721360 w 2426090"/>
                  <a:gd name="connsiteY1" fmla="*/ 728833 h 1543591"/>
                  <a:gd name="connsiteX2" fmla="*/ 1366520 w 2426090"/>
                  <a:gd name="connsiteY2" fmla="*/ 977753 h 1543591"/>
                  <a:gd name="connsiteX3" fmla="*/ 2225040 w 2426090"/>
                  <a:gd name="connsiteY3" fmla="*/ 1521313 h 1543591"/>
                  <a:gd name="connsiteX4" fmla="*/ 2225040 w 2426090"/>
                  <a:gd name="connsiteY4" fmla="*/ 144633 h 1543591"/>
                  <a:gd name="connsiteX5" fmla="*/ 5080 w 2426090"/>
                  <a:gd name="connsiteY5" fmla="*/ 109073 h 154359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22330"/>
                  <a:gd name="connsiteY0" fmla="*/ 642473 h 1677421"/>
                  <a:gd name="connsiteX1" fmla="*/ 721360 w 2722330"/>
                  <a:gd name="connsiteY1" fmla="*/ 728833 h 1677421"/>
                  <a:gd name="connsiteX2" fmla="*/ 1366520 w 2722330"/>
                  <a:gd name="connsiteY2" fmla="*/ 977753 h 1677421"/>
                  <a:gd name="connsiteX3" fmla="*/ 2720340 w 2722330"/>
                  <a:gd name="connsiteY3" fmla="*/ 1658473 h 1677421"/>
                  <a:gd name="connsiteX4" fmla="*/ 2225040 w 2722330"/>
                  <a:gd name="connsiteY4" fmla="*/ 144633 h 1677421"/>
                  <a:gd name="connsiteX5" fmla="*/ 5080 w 2722330"/>
                  <a:gd name="connsiteY5" fmla="*/ 109073 h 1677421"/>
                  <a:gd name="connsiteX0" fmla="*/ 0 w 2722330"/>
                  <a:gd name="connsiteY0" fmla="*/ 642473 h 1658473"/>
                  <a:gd name="connsiteX1" fmla="*/ 721360 w 2722330"/>
                  <a:gd name="connsiteY1" fmla="*/ 728833 h 1658473"/>
                  <a:gd name="connsiteX2" fmla="*/ 1366520 w 2722330"/>
                  <a:gd name="connsiteY2" fmla="*/ 977753 h 1658473"/>
                  <a:gd name="connsiteX3" fmla="*/ 2720340 w 2722330"/>
                  <a:gd name="connsiteY3" fmla="*/ 1658473 h 1658473"/>
                  <a:gd name="connsiteX4" fmla="*/ 2225040 w 2722330"/>
                  <a:gd name="connsiteY4" fmla="*/ 144633 h 1658473"/>
                  <a:gd name="connsiteX5" fmla="*/ 5080 w 2722330"/>
                  <a:gd name="connsiteY5" fmla="*/ 109073 h 1658473"/>
                  <a:gd name="connsiteX0" fmla="*/ 0 w 2758763"/>
                  <a:gd name="connsiteY0" fmla="*/ 615189 h 1631189"/>
                  <a:gd name="connsiteX1" fmla="*/ 721360 w 2758763"/>
                  <a:gd name="connsiteY1" fmla="*/ 701549 h 1631189"/>
                  <a:gd name="connsiteX2" fmla="*/ 1366520 w 2758763"/>
                  <a:gd name="connsiteY2" fmla="*/ 950469 h 1631189"/>
                  <a:gd name="connsiteX3" fmla="*/ 2720340 w 2758763"/>
                  <a:gd name="connsiteY3" fmla="*/ 1631189 h 1631189"/>
                  <a:gd name="connsiteX4" fmla="*/ 2499360 w 2758763"/>
                  <a:gd name="connsiteY4" fmla="*/ 170689 h 1631189"/>
                  <a:gd name="connsiteX5" fmla="*/ 5080 w 2758763"/>
                  <a:gd name="connsiteY5" fmla="*/ 81789 h 1631189"/>
                  <a:gd name="connsiteX0" fmla="*/ 0 w 2758763"/>
                  <a:gd name="connsiteY0" fmla="*/ 576843 h 1592843"/>
                  <a:gd name="connsiteX1" fmla="*/ 721360 w 2758763"/>
                  <a:gd name="connsiteY1" fmla="*/ 663203 h 1592843"/>
                  <a:gd name="connsiteX2" fmla="*/ 1366520 w 2758763"/>
                  <a:gd name="connsiteY2" fmla="*/ 912123 h 1592843"/>
                  <a:gd name="connsiteX3" fmla="*/ 2720340 w 2758763"/>
                  <a:gd name="connsiteY3" fmla="*/ 1592843 h 1592843"/>
                  <a:gd name="connsiteX4" fmla="*/ 2499360 w 2758763"/>
                  <a:gd name="connsiteY4" fmla="*/ 132343 h 1592843"/>
                  <a:gd name="connsiteX5" fmla="*/ 5080 w 2758763"/>
                  <a:gd name="connsiteY5" fmla="*/ 43443 h 1592843"/>
                  <a:gd name="connsiteX0" fmla="*/ 0 w 2721757"/>
                  <a:gd name="connsiteY0" fmla="*/ 576843 h 1592843"/>
                  <a:gd name="connsiteX1" fmla="*/ 721360 w 2721757"/>
                  <a:gd name="connsiteY1" fmla="*/ 663203 h 1592843"/>
                  <a:gd name="connsiteX2" fmla="*/ 1366520 w 2721757"/>
                  <a:gd name="connsiteY2" fmla="*/ 912123 h 1592843"/>
                  <a:gd name="connsiteX3" fmla="*/ 2720340 w 2721757"/>
                  <a:gd name="connsiteY3" fmla="*/ 1592843 h 1592843"/>
                  <a:gd name="connsiteX4" fmla="*/ 2499360 w 2721757"/>
                  <a:gd name="connsiteY4" fmla="*/ 132343 h 1592843"/>
                  <a:gd name="connsiteX5" fmla="*/ 5080 w 2721757"/>
                  <a:gd name="connsiteY5" fmla="*/ 43443 h 1592843"/>
                  <a:gd name="connsiteX0" fmla="*/ 0 w 2727283"/>
                  <a:gd name="connsiteY0" fmla="*/ 572172 h 1588172"/>
                  <a:gd name="connsiteX1" fmla="*/ 721360 w 2727283"/>
                  <a:gd name="connsiteY1" fmla="*/ 658532 h 1588172"/>
                  <a:gd name="connsiteX2" fmla="*/ 1366520 w 2727283"/>
                  <a:gd name="connsiteY2" fmla="*/ 907452 h 1588172"/>
                  <a:gd name="connsiteX3" fmla="*/ 2720340 w 2727283"/>
                  <a:gd name="connsiteY3" fmla="*/ 1588172 h 1588172"/>
                  <a:gd name="connsiteX4" fmla="*/ 2689860 w 2727283"/>
                  <a:gd name="connsiteY4" fmla="*/ 150532 h 1588172"/>
                  <a:gd name="connsiteX5" fmla="*/ 5080 w 2727283"/>
                  <a:gd name="connsiteY5" fmla="*/ 38772 h 1588172"/>
                  <a:gd name="connsiteX0" fmla="*/ 0 w 2725200"/>
                  <a:gd name="connsiteY0" fmla="*/ 572172 h 1588172"/>
                  <a:gd name="connsiteX1" fmla="*/ 721360 w 2725200"/>
                  <a:gd name="connsiteY1" fmla="*/ 658532 h 1588172"/>
                  <a:gd name="connsiteX2" fmla="*/ 1366520 w 2725200"/>
                  <a:gd name="connsiteY2" fmla="*/ 907452 h 1588172"/>
                  <a:gd name="connsiteX3" fmla="*/ 2720340 w 2725200"/>
                  <a:gd name="connsiteY3" fmla="*/ 1588172 h 1588172"/>
                  <a:gd name="connsiteX4" fmla="*/ 2689860 w 2725200"/>
                  <a:gd name="connsiteY4" fmla="*/ 150532 h 1588172"/>
                  <a:gd name="connsiteX5" fmla="*/ 5080 w 2725200"/>
                  <a:gd name="connsiteY5" fmla="*/ 38772 h 1588172"/>
                  <a:gd name="connsiteX0" fmla="*/ 0 w 2725200"/>
                  <a:gd name="connsiteY0" fmla="*/ 561524 h 1577524"/>
                  <a:gd name="connsiteX1" fmla="*/ 721360 w 2725200"/>
                  <a:gd name="connsiteY1" fmla="*/ 647884 h 1577524"/>
                  <a:gd name="connsiteX2" fmla="*/ 1366520 w 2725200"/>
                  <a:gd name="connsiteY2" fmla="*/ 896804 h 1577524"/>
                  <a:gd name="connsiteX3" fmla="*/ 2720340 w 2725200"/>
                  <a:gd name="connsiteY3" fmla="*/ 1577524 h 1577524"/>
                  <a:gd name="connsiteX4" fmla="*/ 2689860 w 2725200"/>
                  <a:gd name="connsiteY4" fmla="*/ 139884 h 1577524"/>
                  <a:gd name="connsiteX5" fmla="*/ 5080 w 2725200"/>
                  <a:gd name="connsiteY5" fmla="*/ 28124 h 1577524"/>
                  <a:gd name="connsiteX0" fmla="*/ 2540 w 2727740"/>
                  <a:gd name="connsiteY0" fmla="*/ 502511 h 1518511"/>
                  <a:gd name="connsiteX1" fmla="*/ 723900 w 2727740"/>
                  <a:gd name="connsiteY1" fmla="*/ 588871 h 1518511"/>
                  <a:gd name="connsiteX2" fmla="*/ 1369060 w 2727740"/>
                  <a:gd name="connsiteY2" fmla="*/ 837791 h 1518511"/>
                  <a:gd name="connsiteX3" fmla="*/ 2722880 w 2727740"/>
                  <a:gd name="connsiteY3" fmla="*/ 1518511 h 1518511"/>
                  <a:gd name="connsiteX4" fmla="*/ 2692400 w 2727740"/>
                  <a:gd name="connsiteY4" fmla="*/ 80871 h 1518511"/>
                  <a:gd name="connsiteX5" fmla="*/ 0 w 2727740"/>
                  <a:gd name="connsiteY5" fmla="*/ 37691 h 1518511"/>
                  <a:gd name="connsiteX0" fmla="*/ 2540 w 2727740"/>
                  <a:gd name="connsiteY0" fmla="*/ 464820 h 1480820"/>
                  <a:gd name="connsiteX1" fmla="*/ 723900 w 2727740"/>
                  <a:gd name="connsiteY1" fmla="*/ 551180 h 1480820"/>
                  <a:gd name="connsiteX2" fmla="*/ 1369060 w 2727740"/>
                  <a:gd name="connsiteY2" fmla="*/ 800100 h 1480820"/>
                  <a:gd name="connsiteX3" fmla="*/ 2722880 w 2727740"/>
                  <a:gd name="connsiteY3" fmla="*/ 1480820 h 1480820"/>
                  <a:gd name="connsiteX4" fmla="*/ 2692400 w 2727740"/>
                  <a:gd name="connsiteY4" fmla="*/ 43180 h 1480820"/>
                  <a:gd name="connsiteX5" fmla="*/ 0 w 2727740"/>
                  <a:gd name="connsiteY5" fmla="*/ 0 h 1480820"/>
                  <a:gd name="connsiteX0" fmla="*/ 2540 w 2727740"/>
                  <a:gd name="connsiteY0" fmla="*/ 464820 h 1510893"/>
                  <a:gd name="connsiteX1" fmla="*/ 723900 w 2727740"/>
                  <a:gd name="connsiteY1" fmla="*/ 551180 h 1510893"/>
                  <a:gd name="connsiteX2" fmla="*/ 1369060 w 2727740"/>
                  <a:gd name="connsiteY2" fmla="*/ 800100 h 1510893"/>
                  <a:gd name="connsiteX3" fmla="*/ 1762760 w 2727740"/>
                  <a:gd name="connsiteY3" fmla="*/ 1056638 h 1510893"/>
                  <a:gd name="connsiteX4" fmla="*/ 2722880 w 2727740"/>
                  <a:gd name="connsiteY4" fmla="*/ 1480820 h 1510893"/>
                  <a:gd name="connsiteX5" fmla="*/ 2692400 w 2727740"/>
                  <a:gd name="connsiteY5" fmla="*/ 43180 h 1510893"/>
                  <a:gd name="connsiteX6" fmla="*/ 0 w 2727740"/>
                  <a:gd name="connsiteY6" fmla="*/ 0 h 1510893"/>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515981"/>
                  <a:gd name="connsiteX1" fmla="*/ 723900 w 2727740"/>
                  <a:gd name="connsiteY1" fmla="*/ 551180 h 1515981"/>
                  <a:gd name="connsiteX2" fmla="*/ 1369060 w 2727740"/>
                  <a:gd name="connsiteY2" fmla="*/ 800100 h 1515981"/>
                  <a:gd name="connsiteX3" fmla="*/ 2001251 w 2727740"/>
                  <a:gd name="connsiteY3" fmla="*/ 1140458 h 1515981"/>
                  <a:gd name="connsiteX4" fmla="*/ 2722880 w 2727740"/>
                  <a:gd name="connsiteY4" fmla="*/ 1480820 h 1515981"/>
                  <a:gd name="connsiteX5" fmla="*/ 2692400 w 2727740"/>
                  <a:gd name="connsiteY5" fmla="*/ 43180 h 1515981"/>
                  <a:gd name="connsiteX6" fmla="*/ 0 w 2727740"/>
                  <a:gd name="connsiteY6" fmla="*/ 0 h 1515981"/>
                  <a:gd name="connsiteX0" fmla="*/ 2540 w 2727740"/>
                  <a:gd name="connsiteY0" fmla="*/ 464820 h 1515981"/>
                  <a:gd name="connsiteX1" fmla="*/ 723900 w 2727740"/>
                  <a:gd name="connsiteY1" fmla="*/ 551180 h 1515981"/>
                  <a:gd name="connsiteX2" fmla="*/ 1369060 w 2727740"/>
                  <a:gd name="connsiteY2" fmla="*/ 800100 h 1515981"/>
                  <a:gd name="connsiteX3" fmla="*/ 2001251 w 2727740"/>
                  <a:gd name="connsiteY3" fmla="*/ 1140458 h 1515981"/>
                  <a:gd name="connsiteX4" fmla="*/ 2722880 w 2727740"/>
                  <a:gd name="connsiteY4" fmla="*/ 1480820 h 1515981"/>
                  <a:gd name="connsiteX5" fmla="*/ 2692400 w 2727740"/>
                  <a:gd name="connsiteY5" fmla="*/ 43180 h 1515981"/>
                  <a:gd name="connsiteX6" fmla="*/ 0 w 2727740"/>
                  <a:gd name="connsiteY6" fmla="*/ 0 h 1515981"/>
                  <a:gd name="connsiteX0" fmla="*/ 2540 w 2727740"/>
                  <a:gd name="connsiteY0" fmla="*/ 464820 h 1480820"/>
                  <a:gd name="connsiteX1" fmla="*/ 723900 w 2727740"/>
                  <a:gd name="connsiteY1" fmla="*/ 551180 h 1480820"/>
                  <a:gd name="connsiteX2" fmla="*/ 1369060 w 2727740"/>
                  <a:gd name="connsiteY2" fmla="*/ 800100 h 1480820"/>
                  <a:gd name="connsiteX3" fmla="*/ 2001251 w 2727740"/>
                  <a:gd name="connsiteY3" fmla="*/ 1140458 h 1480820"/>
                  <a:gd name="connsiteX4" fmla="*/ 2722880 w 2727740"/>
                  <a:gd name="connsiteY4" fmla="*/ 1480820 h 1480820"/>
                  <a:gd name="connsiteX5" fmla="*/ 2692400 w 2727740"/>
                  <a:gd name="connsiteY5" fmla="*/ 43180 h 1480820"/>
                  <a:gd name="connsiteX6" fmla="*/ 0 w 2727740"/>
                  <a:gd name="connsiteY6" fmla="*/ 0 h 1480820"/>
                  <a:gd name="connsiteX0" fmla="*/ 2540 w 2713996"/>
                  <a:gd name="connsiteY0" fmla="*/ 464820 h 1402715"/>
                  <a:gd name="connsiteX1" fmla="*/ 723900 w 2713996"/>
                  <a:gd name="connsiteY1" fmla="*/ 551180 h 1402715"/>
                  <a:gd name="connsiteX2" fmla="*/ 1369060 w 2713996"/>
                  <a:gd name="connsiteY2" fmla="*/ 800100 h 1402715"/>
                  <a:gd name="connsiteX3" fmla="*/ 2001251 w 2713996"/>
                  <a:gd name="connsiteY3" fmla="*/ 1140458 h 1402715"/>
                  <a:gd name="connsiteX4" fmla="*/ 2707777 w 2713996"/>
                  <a:gd name="connsiteY4" fmla="*/ 1402715 h 1402715"/>
                  <a:gd name="connsiteX5" fmla="*/ 2692400 w 2713996"/>
                  <a:gd name="connsiteY5" fmla="*/ 43180 h 1402715"/>
                  <a:gd name="connsiteX6" fmla="*/ 0 w 2713996"/>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2400 w 2707777"/>
                  <a:gd name="connsiteY5" fmla="*/ 43180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2400 w 2707777"/>
                  <a:gd name="connsiteY5" fmla="*/ 43180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6175 w 2707777"/>
                  <a:gd name="connsiteY5" fmla="*/ 12919 h 1402715"/>
                  <a:gd name="connsiteX6" fmla="*/ 0 w 2707777"/>
                  <a:gd name="connsiteY6" fmla="*/ 0 h 1402715"/>
                  <a:gd name="connsiteX0" fmla="*/ 2540 w 2707777"/>
                  <a:gd name="connsiteY0" fmla="*/ 468669 h 1406564"/>
                  <a:gd name="connsiteX1" fmla="*/ 723900 w 2707777"/>
                  <a:gd name="connsiteY1" fmla="*/ 555029 h 1406564"/>
                  <a:gd name="connsiteX2" fmla="*/ 1369060 w 2707777"/>
                  <a:gd name="connsiteY2" fmla="*/ 803949 h 1406564"/>
                  <a:gd name="connsiteX3" fmla="*/ 2001251 w 2707777"/>
                  <a:gd name="connsiteY3" fmla="*/ 1144307 h 1406564"/>
                  <a:gd name="connsiteX4" fmla="*/ 2707777 w 2707777"/>
                  <a:gd name="connsiteY4" fmla="*/ 1406564 h 1406564"/>
                  <a:gd name="connsiteX5" fmla="*/ 2696175 w 2707777"/>
                  <a:gd name="connsiteY5" fmla="*/ 5421 h 1406564"/>
                  <a:gd name="connsiteX6" fmla="*/ 0 w 2707777"/>
                  <a:gd name="connsiteY6" fmla="*/ 3849 h 1406564"/>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696175 w 2707777"/>
                  <a:gd name="connsiteY5" fmla="*/ 12920 h 1402715"/>
                  <a:gd name="connsiteX6" fmla="*/ 0 w 2707777"/>
                  <a:gd name="connsiteY6" fmla="*/ 0 h 1402715"/>
                  <a:gd name="connsiteX0" fmla="*/ 2540 w 2707777"/>
                  <a:gd name="connsiteY0" fmla="*/ 465746 h 1403641"/>
                  <a:gd name="connsiteX1" fmla="*/ 723900 w 2707777"/>
                  <a:gd name="connsiteY1" fmla="*/ 552106 h 1403641"/>
                  <a:gd name="connsiteX2" fmla="*/ 1369060 w 2707777"/>
                  <a:gd name="connsiteY2" fmla="*/ 801026 h 1403641"/>
                  <a:gd name="connsiteX3" fmla="*/ 2001251 w 2707777"/>
                  <a:gd name="connsiteY3" fmla="*/ 1141384 h 1403641"/>
                  <a:gd name="connsiteX4" fmla="*/ 2707777 w 2707777"/>
                  <a:gd name="connsiteY4" fmla="*/ 1403641 h 1403641"/>
                  <a:gd name="connsiteX5" fmla="*/ 2703727 w 2707777"/>
                  <a:gd name="connsiteY5" fmla="*/ 6281 h 1403641"/>
                  <a:gd name="connsiteX6" fmla="*/ 0 w 2707777"/>
                  <a:gd name="connsiteY6" fmla="*/ 926 h 1403641"/>
                  <a:gd name="connsiteX0" fmla="*/ 2540 w 2708761"/>
                  <a:gd name="connsiteY0" fmla="*/ 464820 h 1402715"/>
                  <a:gd name="connsiteX1" fmla="*/ 723900 w 2708761"/>
                  <a:gd name="connsiteY1" fmla="*/ 551180 h 1402715"/>
                  <a:gd name="connsiteX2" fmla="*/ 1369060 w 2708761"/>
                  <a:gd name="connsiteY2" fmla="*/ 800100 h 1402715"/>
                  <a:gd name="connsiteX3" fmla="*/ 2001251 w 2708761"/>
                  <a:gd name="connsiteY3" fmla="*/ 1140458 h 1402715"/>
                  <a:gd name="connsiteX4" fmla="*/ 2707777 w 2708761"/>
                  <a:gd name="connsiteY4" fmla="*/ 1402715 h 1402715"/>
                  <a:gd name="connsiteX5" fmla="*/ 2708761 w 2708761"/>
                  <a:gd name="connsiteY5" fmla="*/ 12921 h 1402715"/>
                  <a:gd name="connsiteX6" fmla="*/ 0 w 2708761"/>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6873 w 2707777"/>
                  <a:gd name="connsiteY5" fmla="*/ 9139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5041 h 1402936"/>
                  <a:gd name="connsiteX1" fmla="*/ 723900 w 2707777"/>
                  <a:gd name="connsiteY1" fmla="*/ 551401 h 1402936"/>
                  <a:gd name="connsiteX2" fmla="*/ 1369060 w 2707777"/>
                  <a:gd name="connsiteY2" fmla="*/ 800321 h 1402936"/>
                  <a:gd name="connsiteX3" fmla="*/ 2001251 w 2707777"/>
                  <a:gd name="connsiteY3" fmla="*/ 1140679 h 1402936"/>
                  <a:gd name="connsiteX4" fmla="*/ 2707777 w 2707777"/>
                  <a:gd name="connsiteY4" fmla="*/ 1402936 h 1402936"/>
                  <a:gd name="connsiteX5" fmla="*/ 2704985 w 2707777"/>
                  <a:gd name="connsiteY5" fmla="*/ 3686 h 1402936"/>
                  <a:gd name="connsiteX6" fmla="*/ 0 w 2707777"/>
                  <a:gd name="connsiteY6" fmla="*/ 221 h 1402936"/>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02715"/>
                  <a:gd name="connsiteX1" fmla="*/ 723900 w 2707777"/>
                  <a:gd name="connsiteY1" fmla="*/ 551180 h 1402715"/>
                  <a:gd name="connsiteX2" fmla="*/ 1369060 w 2707777"/>
                  <a:gd name="connsiteY2" fmla="*/ 800100 h 1402715"/>
                  <a:gd name="connsiteX3" fmla="*/ 2001251 w 2707777"/>
                  <a:gd name="connsiteY3" fmla="*/ 1140458 h 1402715"/>
                  <a:gd name="connsiteX4" fmla="*/ 2707777 w 2707777"/>
                  <a:gd name="connsiteY4" fmla="*/ 1402715 h 1402715"/>
                  <a:gd name="connsiteX5" fmla="*/ 2704985 w 2707777"/>
                  <a:gd name="connsiteY5" fmla="*/ 3465 h 1402715"/>
                  <a:gd name="connsiteX6" fmla="*/ 0 w 2707777"/>
                  <a:gd name="connsiteY6" fmla="*/ 0 h 1402715"/>
                  <a:gd name="connsiteX0" fmla="*/ 2540 w 2707777"/>
                  <a:gd name="connsiteY0" fmla="*/ 464820 h 1421938"/>
                  <a:gd name="connsiteX1" fmla="*/ 723900 w 2707777"/>
                  <a:gd name="connsiteY1" fmla="*/ 551180 h 1421938"/>
                  <a:gd name="connsiteX2" fmla="*/ 1369060 w 2707777"/>
                  <a:gd name="connsiteY2" fmla="*/ 800100 h 1421938"/>
                  <a:gd name="connsiteX3" fmla="*/ 2707777 w 2707777"/>
                  <a:gd name="connsiteY3" fmla="*/ 1402715 h 1421938"/>
                  <a:gd name="connsiteX4" fmla="*/ 2704985 w 2707777"/>
                  <a:gd name="connsiteY4" fmla="*/ 3465 h 1421938"/>
                  <a:gd name="connsiteX5" fmla="*/ 0 w 2707777"/>
                  <a:gd name="connsiteY5" fmla="*/ 0 h 1421938"/>
                  <a:gd name="connsiteX0" fmla="*/ 2540 w 2707777"/>
                  <a:gd name="connsiteY0" fmla="*/ 464820 h 1402715"/>
                  <a:gd name="connsiteX1" fmla="*/ 723900 w 2707777"/>
                  <a:gd name="connsiteY1" fmla="*/ 551180 h 1402715"/>
                  <a:gd name="connsiteX2" fmla="*/ 1369060 w 2707777"/>
                  <a:gd name="connsiteY2" fmla="*/ 800100 h 1402715"/>
                  <a:gd name="connsiteX3" fmla="*/ 2707777 w 2707777"/>
                  <a:gd name="connsiteY3" fmla="*/ 1402715 h 1402715"/>
                  <a:gd name="connsiteX4" fmla="*/ 2704985 w 2707777"/>
                  <a:gd name="connsiteY4" fmla="*/ 3465 h 1402715"/>
                  <a:gd name="connsiteX5" fmla="*/ 0 w 2707777"/>
                  <a:gd name="connsiteY5" fmla="*/ 0 h 1402715"/>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15328"/>
                  <a:gd name="connsiteY0" fmla="*/ 464820 h 1973887"/>
                  <a:gd name="connsiteX1" fmla="*/ 723900 w 2715328"/>
                  <a:gd name="connsiteY1" fmla="*/ 551180 h 1973887"/>
                  <a:gd name="connsiteX2" fmla="*/ 1369060 w 2715328"/>
                  <a:gd name="connsiteY2" fmla="*/ 800100 h 1973887"/>
                  <a:gd name="connsiteX3" fmla="*/ 2715328 w 2715328"/>
                  <a:gd name="connsiteY3" fmla="*/ 1973887 h 1973887"/>
                  <a:gd name="connsiteX4" fmla="*/ 2704985 w 2715328"/>
                  <a:gd name="connsiteY4" fmla="*/ 3465 h 1973887"/>
                  <a:gd name="connsiteX5" fmla="*/ 0 w 2715328"/>
                  <a:gd name="connsiteY5" fmla="*/ 0 h 1973887"/>
                  <a:gd name="connsiteX0" fmla="*/ 2540 w 2709664"/>
                  <a:gd name="connsiteY0" fmla="*/ 464820 h 1979561"/>
                  <a:gd name="connsiteX1" fmla="*/ 723900 w 2709664"/>
                  <a:gd name="connsiteY1" fmla="*/ 551180 h 1979561"/>
                  <a:gd name="connsiteX2" fmla="*/ 1369060 w 2709664"/>
                  <a:gd name="connsiteY2" fmla="*/ 800100 h 1979561"/>
                  <a:gd name="connsiteX3" fmla="*/ 2709664 w 2709664"/>
                  <a:gd name="connsiteY3" fmla="*/ 1979561 h 1979561"/>
                  <a:gd name="connsiteX4" fmla="*/ 2704985 w 2709664"/>
                  <a:gd name="connsiteY4" fmla="*/ 3465 h 1979561"/>
                  <a:gd name="connsiteX5" fmla="*/ 0 w 2709664"/>
                  <a:gd name="connsiteY5" fmla="*/ 0 h 1979561"/>
                  <a:gd name="connsiteX0" fmla="*/ 2540 w 2707776"/>
                  <a:gd name="connsiteY0" fmla="*/ 464820 h 1956865"/>
                  <a:gd name="connsiteX1" fmla="*/ 723900 w 2707776"/>
                  <a:gd name="connsiteY1" fmla="*/ 551180 h 1956865"/>
                  <a:gd name="connsiteX2" fmla="*/ 1369060 w 2707776"/>
                  <a:gd name="connsiteY2" fmla="*/ 800100 h 1956865"/>
                  <a:gd name="connsiteX3" fmla="*/ 2707776 w 2707776"/>
                  <a:gd name="connsiteY3" fmla="*/ 1956865 h 1956865"/>
                  <a:gd name="connsiteX4" fmla="*/ 2704985 w 2707776"/>
                  <a:gd name="connsiteY4" fmla="*/ 3465 h 1956865"/>
                  <a:gd name="connsiteX5" fmla="*/ 0 w 2707776"/>
                  <a:gd name="connsiteY5" fmla="*/ 0 h 1956865"/>
                  <a:gd name="connsiteX0" fmla="*/ 2540 w 2705888"/>
                  <a:gd name="connsiteY0" fmla="*/ 464820 h 1981452"/>
                  <a:gd name="connsiteX1" fmla="*/ 723900 w 2705888"/>
                  <a:gd name="connsiteY1" fmla="*/ 551180 h 1981452"/>
                  <a:gd name="connsiteX2" fmla="*/ 1369060 w 2705888"/>
                  <a:gd name="connsiteY2" fmla="*/ 800100 h 1981452"/>
                  <a:gd name="connsiteX3" fmla="*/ 2705888 w 2705888"/>
                  <a:gd name="connsiteY3" fmla="*/ 1981452 h 1981452"/>
                  <a:gd name="connsiteX4" fmla="*/ 2704985 w 2705888"/>
                  <a:gd name="connsiteY4" fmla="*/ 3465 h 1981452"/>
                  <a:gd name="connsiteX5" fmla="*/ 0 w 2705888"/>
                  <a:gd name="connsiteY5" fmla="*/ 0 h 1981452"/>
                  <a:gd name="connsiteX0" fmla="*/ 2540 w 2705888"/>
                  <a:gd name="connsiteY0" fmla="*/ 464820 h 1981452"/>
                  <a:gd name="connsiteX1" fmla="*/ 723900 w 2705888"/>
                  <a:gd name="connsiteY1" fmla="*/ 551180 h 1981452"/>
                  <a:gd name="connsiteX2" fmla="*/ 1369060 w 2705888"/>
                  <a:gd name="connsiteY2" fmla="*/ 800100 h 1981452"/>
                  <a:gd name="connsiteX3" fmla="*/ 2705888 w 2705888"/>
                  <a:gd name="connsiteY3" fmla="*/ 1981452 h 1981452"/>
                  <a:gd name="connsiteX4" fmla="*/ 2704985 w 2705888"/>
                  <a:gd name="connsiteY4" fmla="*/ 3465 h 1981452"/>
                  <a:gd name="connsiteX5" fmla="*/ 0 w 2705888"/>
                  <a:gd name="connsiteY5" fmla="*/ 0 h 1981452"/>
                  <a:gd name="connsiteX0" fmla="*/ 5057 w 2705888"/>
                  <a:gd name="connsiteY0" fmla="*/ 474906 h 1981452"/>
                  <a:gd name="connsiteX1" fmla="*/ 723900 w 2705888"/>
                  <a:gd name="connsiteY1" fmla="*/ 551180 h 1981452"/>
                  <a:gd name="connsiteX2" fmla="*/ 1369060 w 2705888"/>
                  <a:gd name="connsiteY2" fmla="*/ 800100 h 1981452"/>
                  <a:gd name="connsiteX3" fmla="*/ 2705888 w 2705888"/>
                  <a:gd name="connsiteY3" fmla="*/ 1981452 h 1981452"/>
                  <a:gd name="connsiteX4" fmla="*/ 2704985 w 2705888"/>
                  <a:gd name="connsiteY4" fmla="*/ 3465 h 1981452"/>
                  <a:gd name="connsiteX5" fmla="*/ 0 w 2705888"/>
                  <a:gd name="connsiteY5" fmla="*/ 0 h 1981452"/>
                  <a:gd name="connsiteX0" fmla="*/ 5057 w 2705888"/>
                  <a:gd name="connsiteY0" fmla="*/ 474906 h 1983343"/>
                  <a:gd name="connsiteX1" fmla="*/ 723900 w 2705888"/>
                  <a:gd name="connsiteY1" fmla="*/ 551180 h 1983343"/>
                  <a:gd name="connsiteX2" fmla="*/ 1369060 w 2705888"/>
                  <a:gd name="connsiteY2" fmla="*/ 800100 h 1983343"/>
                  <a:gd name="connsiteX3" fmla="*/ 2705888 w 2705888"/>
                  <a:gd name="connsiteY3" fmla="*/ 1983343 h 1983343"/>
                  <a:gd name="connsiteX4" fmla="*/ 2704985 w 2705888"/>
                  <a:gd name="connsiteY4" fmla="*/ 3465 h 1983343"/>
                  <a:gd name="connsiteX5" fmla="*/ 0 w 2705888"/>
                  <a:gd name="connsiteY5" fmla="*/ 0 h 1983343"/>
                  <a:gd name="connsiteX0" fmla="*/ 5057 w 2705888"/>
                  <a:gd name="connsiteY0" fmla="*/ 474906 h 1983343"/>
                  <a:gd name="connsiteX1" fmla="*/ 723900 w 2705888"/>
                  <a:gd name="connsiteY1" fmla="*/ 551180 h 1983343"/>
                  <a:gd name="connsiteX2" fmla="*/ 1369060 w 2705888"/>
                  <a:gd name="connsiteY2" fmla="*/ 800100 h 1983343"/>
                  <a:gd name="connsiteX3" fmla="*/ 2705888 w 2705888"/>
                  <a:gd name="connsiteY3" fmla="*/ 1983343 h 1983343"/>
                  <a:gd name="connsiteX4" fmla="*/ 2704985 w 2705888"/>
                  <a:gd name="connsiteY4" fmla="*/ 3465 h 1983343"/>
                  <a:gd name="connsiteX5" fmla="*/ 0 w 2705888"/>
                  <a:gd name="connsiteY5" fmla="*/ 0 h 19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5888" h="1983343">
                    <a:moveTo>
                      <a:pt x="5057" y="474906"/>
                    </a:moveTo>
                    <a:cubicBezTo>
                      <a:pt x="251860" y="490146"/>
                      <a:pt x="496566" y="496981"/>
                      <a:pt x="723900" y="551180"/>
                    </a:cubicBezTo>
                    <a:cubicBezTo>
                      <a:pt x="951234" y="605379"/>
                      <a:pt x="1092532" y="676460"/>
                      <a:pt x="1369060" y="800100"/>
                    </a:cubicBezTo>
                    <a:cubicBezTo>
                      <a:pt x="2688313" y="1967736"/>
                      <a:pt x="1384503" y="816164"/>
                      <a:pt x="2705888" y="1983343"/>
                    </a:cubicBezTo>
                    <a:cubicBezTo>
                      <a:pt x="2702513" y="1766385"/>
                      <a:pt x="2701598" y="406478"/>
                      <a:pt x="2704985" y="3465"/>
                    </a:cubicBezTo>
                    <a:cubicBezTo>
                      <a:pt x="31329" y="4202"/>
                      <a:pt x="2707735" y="1729"/>
                      <a:pt x="0" y="0"/>
                    </a:cubicBezTo>
                  </a:path>
                </a:pathLst>
              </a:custGeom>
              <a:gradFill flip="none" rotWithShape="1">
                <a:gsLst>
                  <a:gs pos="0">
                    <a:srgbClr val="00B050"/>
                  </a:gs>
                  <a:gs pos="50000">
                    <a:schemeClr val="tx1">
                      <a:alpha val="50000"/>
                    </a:schemeClr>
                  </a:gs>
                  <a:gs pos="95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4" name="Free-form: Shape 63">
                <a:extLst>
                  <a:ext uri="{FF2B5EF4-FFF2-40B4-BE49-F238E27FC236}">
                    <a16:creationId xmlns:a16="http://schemas.microsoft.com/office/drawing/2014/main" id="{A9A2CB6A-B5AB-31F9-EB69-45AE8C142824}"/>
                  </a:ext>
                </a:extLst>
              </p:cNvPr>
              <p:cNvSpPr/>
              <p:nvPr/>
            </p:nvSpPr>
            <p:spPr>
              <a:xfrm flipH="1" flipV="1">
                <a:off x="7314166" y="4703712"/>
                <a:ext cx="2730142" cy="1509840"/>
              </a:xfrm>
              <a:custGeom>
                <a:avLst/>
                <a:gdLst>
                  <a:gd name="connsiteX0" fmla="*/ 0 w 2426090"/>
                  <a:gd name="connsiteY0" fmla="*/ 642473 h 1543591"/>
                  <a:gd name="connsiteX1" fmla="*/ 721360 w 2426090"/>
                  <a:gd name="connsiteY1" fmla="*/ 728833 h 1543591"/>
                  <a:gd name="connsiteX2" fmla="*/ 1366520 w 2426090"/>
                  <a:gd name="connsiteY2" fmla="*/ 977753 h 1543591"/>
                  <a:gd name="connsiteX3" fmla="*/ 2225040 w 2426090"/>
                  <a:gd name="connsiteY3" fmla="*/ 1521313 h 1543591"/>
                  <a:gd name="connsiteX4" fmla="*/ 2225040 w 2426090"/>
                  <a:gd name="connsiteY4" fmla="*/ 144633 h 1543591"/>
                  <a:gd name="connsiteX5" fmla="*/ 5080 w 2426090"/>
                  <a:gd name="connsiteY5" fmla="*/ 109073 h 154359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59470"/>
                  <a:gd name="connsiteY0" fmla="*/ 642473 h 1677421"/>
                  <a:gd name="connsiteX1" fmla="*/ 721360 w 2759470"/>
                  <a:gd name="connsiteY1" fmla="*/ 728833 h 1677421"/>
                  <a:gd name="connsiteX2" fmla="*/ 1366520 w 2759470"/>
                  <a:gd name="connsiteY2" fmla="*/ 977753 h 1677421"/>
                  <a:gd name="connsiteX3" fmla="*/ 2720340 w 2759470"/>
                  <a:gd name="connsiteY3" fmla="*/ 1658473 h 1677421"/>
                  <a:gd name="connsiteX4" fmla="*/ 2225040 w 2759470"/>
                  <a:gd name="connsiteY4" fmla="*/ 144633 h 1677421"/>
                  <a:gd name="connsiteX5" fmla="*/ 5080 w 2759470"/>
                  <a:gd name="connsiteY5" fmla="*/ 109073 h 1677421"/>
                  <a:gd name="connsiteX0" fmla="*/ 0 w 2722330"/>
                  <a:gd name="connsiteY0" fmla="*/ 642473 h 1677421"/>
                  <a:gd name="connsiteX1" fmla="*/ 721360 w 2722330"/>
                  <a:gd name="connsiteY1" fmla="*/ 728833 h 1677421"/>
                  <a:gd name="connsiteX2" fmla="*/ 1366520 w 2722330"/>
                  <a:gd name="connsiteY2" fmla="*/ 977753 h 1677421"/>
                  <a:gd name="connsiteX3" fmla="*/ 2720340 w 2722330"/>
                  <a:gd name="connsiteY3" fmla="*/ 1658473 h 1677421"/>
                  <a:gd name="connsiteX4" fmla="*/ 2225040 w 2722330"/>
                  <a:gd name="connsiteY4" fmla="*/ 144633 h 1677421"/>
                  <a:gd name="connsiteX5" fmla="*/ 5080 w 2722330"/>
                  <a:gd name="connsiteY5" fmla="*/ 109073 h 1677421"/>
                  <a:gd name="connsiteX0" fmla="*/ 0 w 2722330"/>
                  <a:gd name="connsiteY0" fmla="*/ 642473 h 1658473"/>
                  <a:gd name="connsiteX1" fmla="*/ 721360 w 2722330"/>
                  <a:gd name="connsiteY1" fmla="*/ 728833 h 1658473"/>
                  <a:gd name="connsiteX2" fmla="*/ 1366520 w 2722330"/>
                  <a:gd name="connsiteY2" fmla="*/ 977753 h 1658473"/>
                  <a:gd name="connsiteX3" fmla="*/ 2720340 w 2722330"/>
                  <a:gd name="connsiteY3" fmla="*/ 1658473 h 1658473"/>
                  <a:gd name="connsiteX4" fmla="*/ 2225040 w 2722330"/>
                  <a:gd name="connsiteY4" fmla="*/ 144633 h 1658473"/>
                  <a:gd name="connsiteX5" fmla="*/ 5080 w 2722330"/>
                  <a:gd name="connsiteY5" fmla="*/ 109073 h 1658473"/>
                  <a:gd name="connsiteX0" fmla="*/ 0 w 2758763"/>
                  <a:gd name="connsiteY0" fmla="*/ 615189 h 1631189"/>
                  <a:gd name="connsiteX1" fmla="*/ 721360 w 2758763"/>
                  <a:gd name="connsiteY1" fmla="*/ 701549 h 1631189"/>
                  <a:gd name="connsiteX2" fmla="*/ 1366520 w 2758763"/>
                  <a:gd name="connsiteY2" fmla="*/ 950469 h 1631189"/>
                  <a:gd name="connsiteX3" fmla="*/ 2720340 w 2758763"/>
                  <a:gd name="connsiteY3" fmla="*/ 1631189 h 1631189"/>
                  <a:gd name="connsiteX4" fmla="*/ 2499360 w 2758763"/>
                  <a:gd name="connsiteY4" fmla="*/ 170689 h 1631189"/>
                  <a:gd name="connsiteX5" fmla="*/ 5080 w 2758763"/>
                  <a:gd name="connsiteY5" fmla="*/ 81789 h 1631189"/>
                  <a:gd name="connsiteX0" fmla="*/ 0 w 2758763"/>
                  <a:gd name="connsiteY0" fmla="*/ 576843 h 1592843"/>
                  <a:gd name="connsiteX1" fmla="*/ 721360 w 2758763"/>
                  <a:gd name="connsiteY1" fmla="*/ 663203 h 1592843"/>
                  <a:gd name="connsiteX2" fmla="*/ 1366520 w 2758763"/>
                  <a:gd name="connsiteY2" fmla="*/ 912123 h 1592843"/>
                  <a:gd name="connsiteX3" fmla="*/ 2720340 w 2758763"/>
                  <a:gd name="connsiteY3" fmla="*/ 1592843 h 1592843"/>
                  <a:gd name="connsiteX4" fmla="*/ 2499360 w 2758763"/>
                  <a:gd name="connsiteY4" fmla="*/ 132343 h 1592843"/>
                  <a:gd name="connsiteX5" fmla="*/ 5080 w 2758763"/>
                  <a:gd name="connsiteY5" fmla="*/ 43443 h 1592843"/>
                  <a:gd name="connsiteX0" fmla="*/ 0 w 2721757"/>
                  <a:gd name="connsiteY0" fmla="*/ 576843 h 1592843"/>
                  <a:gd name="connsiteX1" fmla="*/ 721360 w 2721757"/>
                  <a:gd name="connsiteY1" fmla="*/ 663203 h 1592843"/>
                  <a:gd name="connsiteX2" fmla="*/ 1366520 w 2721757"/>
                  <a:gd name="connsiteY2" fmla="*/ 912123 h 1592843"/>
                  <a:gd name="connsiteX3" fmla="*/ 2720340 w 2721757"/>
                  <a:gd name="connsiteY3" fmla="*/ 1592843 h 1592843"/>
                  <a:gd name="connsiteX4" fmla="*/ 2499360 w 2721757"/>
                  <a:gd name="connsiteY4" fmla="*/ 132343 h 1592843"/>
                  <a:gd name="connsiteX5" fmla="*/ 5080 w 2721757"/>
                  <a:gd name="connsiteY5" fmla="*/ 43443 h 1592843"/>
                  <a:gd name="connsiteX0" fmla="*/ 0 w 2727283"/>
                  <a:gd name="connsiteY0" fmla="*/ 572172 h 1588172"/>
                  <a:gd name="connsiteX1" fmla="*/ 721360 w 2727283"/>
                  <a:gd name="connsiteY1" fmla="*/ 658532 h 1588172"/>
                  <a:gd name="connsiteX2" fmla="*/ 1366520 w 2727283"/>
                  <a:gd name="connsiteY2" fmla="*/ 907452 h 1588172"/>
                  <a:gd name="connsiteX3" fmla="*/ 2720340 w 2727283"/>
                  <a:gd name="connsiteY3" fmla="*/ 1588172 h 1588172"/>
                  <a:gd name="connsiteX4" fmla="*/ 2689860 w 2727283"/>
                  <a:gd name="connsiteY4" fmla="*/ 150532 h 1588172"/>
                  <a:gd name="connsiteX5" fmla="*/ 5080 w 2727283"/>
                  <a:gd name="connsiteY5" fmla="*/ 38772 h 1588172"/>
                  <a:gd name="connsiteX0" fmla="*/ 0 w 2725200"/>
                  <a:gd name="connsiteY0" fmla="*/ 572172 h 1588172"/>
                  <a:gd name="connsiteX1" fmla="*/ 721360 w 2725200"/>
                  <a:gd name="connsiteY1" fmla="*/ 658532 h 1588172"/>
                  <a:gd name="connsiteX2" fmla="*/ 1366520 w 2725200"/>
                  <a:gd name="connsiteY2" fmla="*/ 907452 h 1588172"/>
                  <a:gd name="connsiteX3" fmla="*/ 2720340 w 2725200"/>
                  <a:gd name="connsiteY3" fmla="*/ 1588172 h 1588172"/>
                  <a:gd name="connsiteX4" fmla="*/ 2689860 w 2725200"/>
                  <a:gd name="connsiteY4" fmla="*/ 150532 h 1588172"/>
                  <a:gd name="connsiteX5" fmla="*/ 5080 w 2725200"/>
                  <a:gd name="connsiteY5" fmla="*/ 38772 h 1588172"/>
                  <a:gd name="connsiteX0" fmla="*/ 0 w 2725200"/>
                  <a:gd name="connsiteY0" fmla="*/ 561524 h 1577524"/>
                  <a:gd name="connsiteX1" fmla="*/ 721360 w 2725200"/>
                  <a:gd name="connsiteY1" fmla="*/ 647884 h 1577524"/>
                  <a:gd name="connsiteX2" fmla="*/ 1366520 w 2725200"/>
                  <a:gd name="connsiteY2" fmla="*/ 896804 h 1577524"/>
                  <a:gd name="connsiteX3" fmla="*/ 2720340 w 2725200"/>
                  <a:gd name="connsiteY3" fmla="*/ 1577524 h 1577524"/>
                  <a:gd name="connsiteX4" fmla="*/ 2689860 w 2725200"/>
                  <a:gd name="connsiteY4" fmla="*/ 139884 h 1577524"/>
                  <a:gd name="connsiteX5" fmla="*/ 5080 w 2725200"/>
                  <a:gd name="connsiteY5" fmla="*/ 28124 h 1577524"/>
                  <a:gd name="connsiteX0" fmla="*/ 2540 w 2727740"/>
                  <a:gd name="connsiteY0" fmla="*/ 502511 h 1518511"/>
                  <a:gd name="connsiteX1" fmla="*/ 723900 w 2727740"/>
                  <a:gd name="connsiteY1" fmla="*/ 588871 h 1518511"/>
                  <a:gd name="connsiteX2" fmla="*/ 1369060 w 2727740"/>
                  <a:gd name="connsiteY2" fmla="*/ 837791 h 1518511"/>
                  <a:gd name="connsiteX3" fmla="*/ 2722880 w 2727740"/>
                  <a:gd name="connsiteY3" fmla="*/ 1518511 h 1518511"/>
                  <a:gd name="connsiteX4" fmla="*/ 2692400 w 2727740"/>
                  <a:gd name="connsiteY4" fmla="*/ 80871 h 1518511"/>
                  <a:gd name="connsiteX5" fmla="*/ 0 w 2727740"/>
                  <a:gd name="connsiteY5" fmla="*/ 37691 h 1518511"/>
                  <a:gd name="connsiteX0" fmla="*/ 2540 w 2727740"/>
                  <a:gd name="connsiteY0" fmla="*/ 464820 h 1480820"/>
                  <a:gd name="connsiteX1" fmla="*/ 723900 w 2727740"/>
                  <a:gd name="connsiteY1" fmla="*/ 551180 h 1480820"/>
                  <a:gd name="connsiteX2" fmla="*/ 1369060 w 2727740"/>
                  <a:gd name="connsiteY2" fmla="*/ 800100 h 1480820"/>
                  <a:gd name="connsiteX3" fmla="*/ 2722880 w 2727740"/>
                  <a:gd name="connsiteY3" fmla="*/ 1480820 h 1480820"/>
                  <a:gd name="connsiteX4" fmla="*/ 2692400 w 2727740"/>
                  <a:gd name="connsiteY4" fmla="*/ 43180 h 1480820"/>
                  <a:gd name="connsiteX5" fmla="*/ 0 w 2727740"/>
                  <a:gd name="connsiteY5" fmla="*/ 0 h 1480820"/>
                  <a:gd name="connsiteX0" fmla="*/ 2540 w 2727740"/>
                  <a:gd name="connsiteY0" fmla="*/ 464820 h 1510893"/>
                  <a:gd name="connsiteX1" fmla="*/ 723900 w 2727740"/>
                  <a:gd name="connsiteY1" fmla="*/ 551180 h 1510893"/>
                  <a:gd name="connsiteX2" fmla="*/ 1369060 w 2727740"/>
                  <a:gd name="connsiteY2" fmla="*/ 800100 h 1510893"/>
                  <a:gd name="connsiteX3" fmla="*/ 1762760 w 2727740"/>
                  <a:gd name="connsiteY3" fmla="*/ 1056638 h 1510893"/>
                  <a:gd name="connsiteX4" fmla="*/ 2722880 w 2727740"/>
                  <a:gd name="connsiteY4" fmla="*/ 1480820 h 1510893"/>
                  <a:gd name="connsiteX5" fmla="*/ 2692400 w 2727740"/>
                  <a:gd name="connsiteY5" fmla="*/ 43180 h 1510893"/>
                  <a:gd name="connsiteX6" fmla="*/ 0 w 2727740"/>
                  <a:gd name="connsiteY6" fmla="*/ 0 h 1510893"/>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7740"/>
                  <a:gd name="connsiteY0" fmla="*/ 464820 h 1651386"/>
                  <a:gd name="connsiteX1" fmla="*/ 723900 w 2727740"/>
                  <a:gd name="connsiteY1" fmla="*/ 551180 h 1651386"/>
                  <a:gd name="connsiteX2" fmla="*/ 1369060 w 2727740"/>
                  <a:gd name="connsiteY2" fmla="*/ 800100 h 1651386"/>
                  <a:gd name="connsiteX3" fmla="*/ 1412240 w 2727740"/>
                  <a:gd name="connsiteY3" fmla="*/ 1597658 h 1651386"/>
                  <a:gd name="connsiteX4" fmla="*/ 2722880 w 2727740"/>
                  <a:gd name="connsiteY4" fmla="*/ 1480820 h 1651386"/>
                  <a:gd name="connsiteX5" fmla="*/ 2692400 w 2727740"/>
                  <a:gd name="connsiteY5" fmla="*/ 43180 h 1651386"/>
                  <a:gd name="connsiteX6" fmla="*/ 0 w 2727740"/>
                  <a:gd name="connsiteY6" fmla="*/ 0 h 1651386"/>
                  <a:gd name="connsiteX0" fmla="*/ 2540 w 2720722"/>
                  <a:gd name="connsiteY0" fmla="*/ 464820 h 1662530"/>
                  <a:gd name="connsiteX1" fmla="*/ 723900 w 2720722"/>
                  <a:gd name="connsiteY1" fmla="*/ 551180 h 1662530"/>
                  <a:gd name="connsiteX2" fmla="*/ 1369060 w 2720722"/>
                  <a:gd name="connsiteY2" fmla="*/ 800100 h 1662530"/>
                  <a:gd name="connsiteX3" fmla="*/ 1412240 w 2720722"/>
                  <a:gd name="connsiteY3" fmla="*/ 1597658 h 1662530"/>
                  <a:gd name="connsiteX4" fmla="*/ 2715260 w 2720722"/>
                  <a:gd name="connsiteY4" fmla="*/ 1518920 h 1662530"/>
                  <a:gd name="connsiteX5" fmla="*/ 2692400 w 2720722"/>
                  <a:gd name="connsiteY5" fmla="*/ 43180 h 1662530"/>
                  <a:gd name="connsiteX6" fmla="*/ 0 w 2720722"/>
                  <a:gd name="connsiteY6" fmla="*/ 0 h 1662530"/>
                  <a:gd name="connsiteX0" fmla="*/ 2540 w 2720722"/>
                  <a:gd name="connsiteY0" fmla="*/ 464820 h 1631600"/>
                  <a:gd name="connsiteX1" fmla="*/ 723900 w 2720722"/>
                  <a:gd name="connsiteY1" fmla="*/ 551180 h 1631600"/>
                  <a:gd name="connsiteX2" fmla="*/ 1369060 w 2720722"/>
                  <a:gd name="connsiteY2" fmla="*/ 800100 h 1631600"/>
                  <a:gd name="connsiteX3" fmla="*/ 1412240 w 2720722"/>
                  <a:gd name="connsiteY3" fmla="*/ 1597658 h 1631600"/>
                  <a:gd name="connsiteX4" fmla="*/ 2715260 w 2720722"/>
                  <a:gd name="connsiteY4" fmla="*/ 1518920 h 1631600"/>
                  <a:gd name="connsiteX5" fmla="*/ 2692400 w 2720722"/>
                  <a:gd name="connsiteY5" fmla="*/ 43180 h 1631600"/>
                  <a:gd name="connsiteX6" fmla="*/ 0 w 2720722"/>
                  <a:gd name="connsiteY6" fmla="*/ 0 h 163160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69060 w 2720722"/>
                  <a:gd name="connsiteY2" fmla="*/ 800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723900 w 2720722"/>
                  <a:gd name="connsiteY1" fmla="*/ 55118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2540 w 2720722"/>
                  <a:gd name="connsiteY0" fmla="*/ 464820 h 1518920"/>
                  <a:gd name="connsiteX1" fmla="*/ 998220 w 2720722"/>
                  <a:gd name="connsiteY1" fmla="*/ 1480820 h 1518920"/>
                  <a:gd name="connsiteX2" fmla="*/ 1333500 w 2720722"/>
                  <a:gd name="connsiteY2" fmla="*/ 1181100 h 1518920"/>
                  <a:gd name="connsiteX3" fmla="*/ 1996440 w 2720722"/>
                  <a:gd name="connsiteY3" fmla="*/ 1440178 h 1518920"/>
                  <a:gd name="connsiteX4" fmla="*/ 2715260 w 2720722"/>
                  <a:gd name="connsiteY4" fmla="*/ 1518920 h 1518920"/>
                  <a:gd name="connsiteX5" fmla="*/ 2692400 w 2720722"/>
                  <a:gd name="connsiteY5" fmla="*/ 43180 h 1518920"/>
                  <a:gd name="connsiteX6" fmla="*/ 0 w 2720722"/>
                  <a:gd name="connsiteY6" fmla="*/ 0 h 1518920"/>
                  <a:gd name="connsiteX0" fmla="*/ 0 w 2748662"/>
                  <a:gd name="connsiteY0" fmla="*/ 515620 h 1518920"/>
                  <a:gd name="connsiteX1" fmla="*/ 1026160 w 2748662"/>
                  <a:gd name="connsiteY1" fmla="*/ 1480820 h 1518920"/>
                  <a:gd name="connsiteX2" fmla="*/ 1361440 w 2748662"/>
                  <a:gd name="connsiteY2" fmla="*/ 1181100 h 1518920"/>
                  <a:gd name="connsiteX3" fmla="*/ 2024380 w 2748662"/>
                  <a:gd name="connsiteY3" fmla="*/ 1440178 h 1518920"/>
                  <a:gd name="connsiteX4" fmla="*/ 2743200 w 2748662"/>
                  <a:gd name="connsiteY4" fmla="*/ 1518920 h 1518920"/>
                  <a:gd name="connsiteX5" fmla="*/ 2720340 w 2748662"/>
                  <a:gd name="connsiteY5" fmla="*/ 43180 h 1518920"/>
                  <a:gd name="connsiteX6" fmla="*/ 27940 w 2748662"/>
                  <a:gd name="connsiteY6" fmla="*/ 0 h 1518920"/>
                  <a:gd name="connsiteX0" fmla="*/ 0 w 2752513"/>
                  <a:gd name="connsiteY0" fmla="*/ 515620 h 1518920"/>
                  <a:gd name="connsiteX1" fmla="*/ 1026160 w 2752513"/>
                  <a:gd name="connsiteY1" fmla="*/ 1480820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52513"/>
                  <a:gd name="connsiteY0" fmla="*/ 515620 h 1518920"/>
                  <a:gd name="connsiteX1" fmla="*/ 1051560 w 2752513"/>
                  <a:gd name="connsiteY1" fmla="*/ 883488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52513"/>
                  <a:gd name="connsiteY0" fmla="*/ 515620 h 1518920"/>
                  <a:gd name="connsiteX1" fmla="*/ 1051560 w 2752513"/>
                  <a:gd name="connsiteY1" fmla="*/ 883488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52513"/>
                  <a:gd name="connsiteY0" fmla="*/ 515620 h 1518920"/>
                  <a:gd name="connsiteX1" fmla="*/ 817880 w 2752513"/>
                  <a:gd name="connsiteY1" fmla="*/ 893787 h 1518920"/>
                  <a:gd name="connsiteX2" fmla="*/ 1361440 w 2752513"/>
                  <a:gd name="connsiteY2" fmla="*/ 1181100 h 1518920"/>
                  <a:gd name="connsiteX3" fmla="*/ 2024380 w 2752513"/>
                  <a:gd name="connsiteY3" fmla="*/ 1440178 h 1518920"/>
                  <a:gd name="connsiteX4" fmla="*/ 2743200 w 2752513"/>
                  <a:gd name="connsiteY4" fmla="*/ 1518920 h 1518920"/>
                  <a:gd name="connsiteX5" fmla="*/ 2745740 w 2752513"/>
                  <a:gd name="connsiteY5" fmla="*/ 7134 h 1518920"/>
                  <a:gd name="connsiteX6" fmla="*/ 27940 w 2752513"/>
                  <a:gd name="connsiteY6" fmla="*/ 0 h 1518920"/>
                  <a:gd name="connsiteX0" fmla="*/ 0 w 2760622"/>
                  <a:gd name="connsiteY0" fmla="*/ 515620 h 1534368"/>
                  <a:gd name="connsiteX1" fmla="*/ 817880 w 2760622"/>
                  <a:gd name="connsiteY1" fmla="*/ 893787 h 1534368"/>
                  <a:gd name="connsiteX2" fmla="*/ 1361440 w 2760622"/>
                  <a:gd name="connsiteY2" fmla="*/ 1181100 h 1534368"/>
                  <a:gd name="connsiteX3" fmla="*/ 2024380 w 2760622"/>
                  <a:gd name="connsiteY3" fmla="*/ 1440178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60622"/>
                  <a:gd name="connsiteY0" fmla="*/ 515620 h 1534368"/>
                  <a:gd name="connsiteX1" fmla="*/ 817880 w 2760622"/>
                  <a:gd name="connsiteY1" fmla="*/ 893787 h 1534368"/>
                  <a:gd name="connsiteX2" fmla="*/ 1361440 w 2760622"/>
                  <a:gd name="connsiteY2" fmla="*/ 1181100 h 1534368"/>
                  <a:gd name="connsiteX3" fmla="*/ 2021840 w 2760622"/>
                  <a:gd name="connsiteY3" fmla="*/ 1455627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60622"/>
                  <a:gd name="connsiteY0" fmla="*/ 515620 h 1534368"/>
                  <a:gd name="connsiteX1" fmla="*/ 817880 w 2760622"/>
                  <a:gd name="connsiteY1" fmla="*/ 893787 h 1534368"/>
                  <a:gd name="connsiteX2" fmla="*/ 1371600 w 2760622"/>
                  <a:gd name="connsiteY2" fmla="*/ 1201698 h 1534368"/>
                  <a:gd name="connsiteX3" fmla="*/ 2021840 w 2760622"/>
                  <a:gd name="connsiteY3" fmla="*/ 1455627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60622"/>
                  <a:gd name="connsiteY0" fmla="*/ 515620 h 1534368"/>
                  <a:gd name="connsiteX1" fmla="*/ 817880 w 2760622"/>
                  <a:gd name="connsiteY1" fmla="*/ 893787 h 1534368"/>
                  <a:gd name="connsiteX2" fmla="*/ 1371600 w 2760622"/>
                  <a:gd name="connsiteY2" fmla="*/ 1201698 h 1534368"/>
                  <a:gd name="connsiteX3" fmla="*/ 2021840 w 2760622"/>
                  <a:gd name="connsiteY3" fmla="*/ 1455627 h 1534368"/>
                  <a:gd name="connsiteX4" fmla="*/ 2753360 w 2760622"/>
                  <a:gd name="connsiteY4" fmla="*/ 1534368 h 1534368"/>
                  <a:gd name="connsiteX5" fmla="*/ 2745740 w 2760622"/>
                  <a:gd name="connsiteY5" fmla="*/ 7134 h 1534368"/>
                  <a:gd name="connsiteX6" fmla="*/ 27940 w 2760622"/>
                  <a:gd name="connsiteY6" fmla="*/ 0 h 1534368"/>
                  <a:gd name="connsiteX0" fmla="*/ 0 w 2735222"/>
                  <a:gd name="connsiteY0" fmla="*/ 515620 h 1534368"/>
                  <a:gd name="connsiteX1" fmla="*/ 792480 w 2735222"/>
                  <a:gd name="connsiteY1" fmla="*/ 893787 h 1534368"/>
                  <a:gd name="connsiteX2" fmla="*/ 1346200 w 2735222"/>
                  <a:gd name="connsiteY2" fmla="*/ 1201698 h 1534368"/>
                  <a:gd name="connsiteX3" fmla="*/ 1996440 w 2735222"/>
                  <a:gd name="connsiteY3" fmla="*/ 1455627 h 1534368"/>
                  <a:gd name="connsiteX4" fmla="*/ 2727960 w 2735222"/>
                  <a:gd name="connsiteY4" fmla="*/ 1534368 h 1534368"/>
                  <a:gd name="connsiteX5" fmla="*/ 2720340 w 2735222"/>
                  <a:gd name="connsiteY5" fmla="*/ 7134 h 1534368"/>
                  <a:gd name="connsiteX6" fmla="*/ 2540 w 2735222"/>
                  <a:gd name="connsiteY6" fmla="*/ 0 h 1534368"/>
                  <a:gd name="connsiteX0" fmla="*/ 10160 w 2732682"/>
                  <a:gd name="connsiteY0" fmla="*/ 497598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5080 w 2732682"/>
                  <a:gd name="connsiteY0" fmla="*/ 510471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10160 w 2732682"/>
                  <a:gd name="connsiteY0" fmla="*/ 585138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789940 w 2732682"/>
                  <a:gd name="connsiteY1" fmla="*/ 893787 h 1534368"/>
                  <a:gd name="connsiteX2" fmla="*/ 1343660 w 2732682"/>
                  <a:gd name="connsiteY2" fmla="*/ 1201698 h 1534368"/>
                  <a:gd name="connsiteX3" fmla="*/ 1993900 w 2732682"/>
                  <a:gd name="connsiteY3" fmla="*/ 1455627 h 1534368"/>
                  <a:gd name="connsiteX4" fmla="*/ 2725420 w 2732682"/>
                  <a:gd name="connsiteY4" fmla="*/ 1534368 h 1534368"/>
                  <a:gd name="connsiteX5" fmla="*/ 2717800 w 2732682"/>
                  <a:gd name="connsiteY5" fmla="*/ 7134 h 1534368"/>
                  <a:gd name="connsiteX6" fmla="*/ 0 w 2732682"/>
                  <a:gd name="connsiteY6" fmla="*/ 0 h 1534368"/>
                  <a:gd name="connsiteX0" fmla="*/ 2540 w 2732682"/>
                  <a:gd name="connsiteY0" fmla="*/ 592862 h 1534368"/>
                  <a:gd name="connsiteX1" fmla="*/ 1343660 w 2732682"/>
                  <a:gd name="connsiteY1" fmla="*/ 1201698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2540 w 2732682"/>
                  <a:gd name="connsiteY0" fmla="*/ 592862 h 1534368"/>
                  <a:gd name="connsiteX1" fmla="*/ 1343660 w 2732682"/>
                  <a:gd name="connsiteY1" fmla="*/ 1201698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2540 w 2732682"/>
                  <a:gd name="connsiteY0" fmla="*/ 592862 h 1534368"/>
                  <a:gd name="connsiteX1" fmla="*/ 1343660 w 2732682"/>
                  <a:gd name="connsiteY1" fmla="*/ 1207491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2540 w 2732682"/>
                  <a:gd name="connsiteY0" fmla="*/ 592862 h 1534368"/>
                  <a:gd name="connsiteX1" fmla="*/ 1343660 w 2732682"/>
                  <a:gd name="connsiteY1" fmla="*/ 1207491 h 1534368"/>
                  <a:gd name="connsiteX2" fmla="*/ 1993900 w 2732682"/>
                  <a:gd name="connsiteY2" fmla="*/ 1455627 h 1534368"/>
                  <a:gd name="connsiteX3" fmla="*/ 2725420 w 2732682"/>
                  <a:gd name="connsiteY3" fmla="*/ 1534368 h 1534368"/>
                  <a:gd name="connsiteX4" fmla="*/ 2717800 w 2732682"/>
                  <a:gd name="connsiteY4" fmla="*/ 7134 h 1534368"/>
                  <a:gd name="connsiteX5" fmla="*/ 0 w 273268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9691 h 1534368"/>
                  <a:gd name="connsiteX1" fmla="*/ 1348740 w 2737762"/>
                  <a:gd name="connsiteY1" fmla="*/ 1207491 h 1534368"/>
                  <a:gd name="connsiteX2" fmla="*/ 1998980 w 2737762"/>
                  <a:gd name="connsiteY2" fmla="*/ 1455627 h 1534368"/>
                  <a:gd name="connsiteX3" fmla="*/ 2730500 w 2737762"/>
                  <a:gd name="connsiteY3" fmla="*/ 1534368 h 1534368"/>
                  <a:gd name="connsiteX4" fmla="*/ 2722880 w 2737762"/>
                  <a:gd name="connsiteY4" fmla="*/ 7134 h 1534368"/>
                  <a:gd name="connsiteX5" fmla="*/ 5080 w 2737762"/>
                  <a:gd name="connsiteY5" fmla="*/ 0 h 1534368"/>
                  <a:gd name="connsiteX0" fmla="*/ 0 w 2737762"/>
                  <a:gd name="connsiteY0" fmla="*/ 38656 h 1563333"/>
                  <a:gd name="connsiteX1" fmla="*/ 1348740 w 2737762"/>
                  <a:gd name="connsiteY1" fmla="*/ 1236456 h 1563333"/>
                  <a:gd name="connsiteX2" fmla="*/ 1998980 w 2737762"/>
                  <a:gd name="connsiteY2" fmla="*/ 1484592 h 1563333"/>
                  <a:gd name="connsiteX3" fmla="*/ 2730500 w 2737762"/>
                  <a:gd name="connsiteY3" fmla="*/ 1563333 h 1563333"/>
                  <a:gd name="connsiteX4" fmla="*/ 2722880 w 2737762"/>
                  <a:gd name="connsiteY4" fmla="*/ 36099 h 1563333"/>
                  <a:gd name="connsiteX5" fmla="*/ 6985 w 2737762"/>
                  <a:gd name="connsiteY5" fmla="*/ 0 h 1563333"/>
                  <a:gd name="connsiteX0" fmla="*/ 0 w 2737762"/>
                  <a:gd name="connsiteY0" fmla="*/ 110104 h 1634781"/>
                  <a:gd name="connsiteX1" fmla="*/ 1348740 w 2737762"/>
                  <a:gd name="connsiteY1" fmla="*/ 1307904 h 1634781"/>
                  <a:gd name="connsiteX2" fmla="*/ 1998980 w 2737762"/>
                  <a:gd name="connsiteY2" fmla="*/ 1556040 h 1634781"/>
                  <a:gd name="connsiteX3" fmla="*/ 2730500 w 2737762"/>
                  <a:gd name="connsiteY3" fmla="*/ 1634781 h 1634781"/>
                  <a:gd name="connsiteX4" fmla="*/ 2722880 w 2737762"/>
                  <a:gd name="connsiteY4" fmla="*/ 107547 h 1634781"/>
                  <a:gd name="connsiteX5" fmla="*/ 6985 w 2737762"/>
                  <a:gd name="connsiteY5" fmla="*/ 0 h 1634781"/>
                  <a:gd name="connsiteX0" fmla="*/ 0 w 2737762"/>
                  <a:gd name="connsiteY0" fmla="*/ 2557 h 1527234"/>
                  <a:gd name="connsiteX1" fmla="*/ 1348740 w 2737762"/>
                  <a:gd name="connsiteY1" fmla="*/ 1200357 h 1527234"/>
                  <a:gd name="connsiteX2" fmla="*/ 1998980 w 2737762"/>
                  <a:gd name="connsiteY2" fmla="*/ 1448493 h 1527234"/>
                  <a:gd name="connsiteX3" fmla="*/ 2730500 w 2737762"/>
                  <a:gd name="connsiteY3" fmla="*/ 1527234 h 1527234"/>
                  <a:gd name="connsiteX4" fmla="*/ 2722880 w 2737762"/>
                  <a:gd name="connsiteY4" fmla="*/ 0 h 1527234"/>
                  <a:gd name="connsiteX0" fmla="*/ 0 w 2737762"/>
                  <a:gd name="connsiteY0" fmla="*/ 0 h 1530470"/>
                  <a:gd name="connsiteX1" fmla="*/ 1348740 w 2737762"/>
                  <a:gd name="connsiteY1" fmla="*/ 1203593 h 1530470"/>
                  <a:gd name="connsiteX2" fmla="*/ 1998980 w 2737762"/>
                  <a:gd name="connsiteY2" fmla="*/ 1451729 h 1530470"/>
                  <a:gd name="connsiteX3" fmla="*/ 2730500 w 2737762"/>
                  <a:gd name="connsiteY3" fmla="*/ 1530470 h 1530470"/>
                  <a:gd name="connsiteX4" fmla="*/ 2722880 w 2737762"/>
                  <a:gd name="connsiteY4" fmla="*/ 3236 h 1530470"/>
                  <a:gd name="connsiteX0" fmla="*/ 0 w 2730142"/>
                  <a:gd name="connsiteY0" fmla="*/ 0 h 1530470"/>
                  <a:gd name="connsiteX1" fmla="*/ 1341120 w 2730142"/>
                  <a:gd name="connsiteY1" fmla="*/ 1203593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41120 w 2730142"/>
                  <a:gd name="connsiteY1" fmla="*/ 1203593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41120 w 2730142"/>
                  <a:gd name="connsiteY1" fmla="*/ 1203593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41120 w 2730142"/>
                  <a:gd name="connsiteY1" fmla="*/ 1197800 h 1530470"/>
                  <a:gd name="connsiteX2" fmla="*/ 1991360 w 2730142"/>
                  <a:gd name="connsiteY2" fmla="*/ 1451729 h 1530470"/>
                  <a:gd name="connsiteX3" fmla="*/ 2722880 w 2730142"/>
                  <a:gd name="connsiteY3" fmla="*/ 1530470 h 1530470"/>
                  <a:gd name="connsiteX4" fmla="*/ 2715260 w 2730142"/>
                  <a:gd name="connsiteY4" fmla="*/ 3236 h 1530470"/>
                  <a:gd name="connsiteX0" fmla="*/ 0 w 2730142"/>
                  <a:gd name="connsiteY0" fmla="*/ 0 h 1530470"/>
                  <a:gd name="connsiteX1" fmla="*/ 1339215 w 2730142"/>
                  <a:gd name="connsiteY1" fmla="*/ 1199731 h 1530470"/>
                  <a:gd name="connsiteX2" fmla="*/ 1991360 w 2730142"/>
                  <a:gd name="connsiteY2" fmla="*/ 1451729 h 1530470"/>
                  <a:gd name="connsiteX3" fmla="*/ 2722880 w 2730142"/>
                  <a:gd name="connsiteY3" fmla="*/ 1530470 h 1530470"/>
                  <a:gd name="connsiteX4" fmla="*/ 2715260 w 2730142"/>
                  <a:gd name="connsiteY4" fmla="*/ 3236 h 153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142" h="1530470">
                    <a:moveTo>
                      <a:pt x="0" y="0"/>
                    </a:moveTo>
                    <a:cubicBezTo>
                      <a:pt x="1329690" y="1189058"/>
                      <a:pt x="32385" y="31914"/>
                      <a:pt x="1339215" y="1199731"/>
                    </a:cubicBezTo>
                    <a:cubicBezTo>
                      <a:pt x="1660948" y="1338376"/>
                      <a:pt x="1760749" y="1396606"/>
                      <a:pt x="1991360" y="1451729"/>
                    </a:cubicBezTo>
                    <a:cubicBezTo>
                      <a:pt x="2221971" y="1506852"/>
                      <a:pt x="2470150" y="1513960"/>
                      <a:pt x="2722880" y="1530470"/>
                    </a:cubicBezTo>
                    <a:cubicBezTo>
                      <a:pt x="2744047" y="1300177"/>
                      <a:pt x="2711873" y="406249"/>
                      <a:pt x="2715260" y="3236"/>
                    </a:cubicBezTo>
                  </a:path>
                </a:pathLst>
              </a:custGeom>
              <a:gradFill flip="none" rotWithShape="1">
                <a:gsLst>
                  <a:gs pos="50000">
                    <a:schemeClr val="tx1">
                      <a:alpha val="50000"/>
                    </a:schemeClr>
                  </a:gs>
                  <a:gs pos="0">
                    <a:schemeClr val="accent1">
                      <a:lumMod val="75000"/>
                    </a:schemeClr>
                  </a:gs>
                  <a:gs pos="95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65" name="Straight Arrow Connector 64">
                <a:extLst>
                  <a:ext uri="{FF2B5EF4-FFF2-40B4-BE49-F238E27FC236}">
                    <a16:creationId xmlns:a16="http://schemas.microsoft.com/office/drawing/2014/main" id="{FAC67D4E-C127-379C-0F0E-22A144D94167}"/>
                  </a:ext>
                </a:extLst>
              </p:cNvPr>
              <p:cNvCxnSpPr>
                <a:cxnSpLocks/>
              </p:cNvCxnSpPr>
              <p:nvPr/>
            </p:nvCxnSpPr>
            <p:spPr>
              <a:xfrm>
                <a:off x="7321962" y="6217396"/>
                <a:ext cx="279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DD22C59-3DAB-36FA-6B3B-314B417B6BF6}"/>
                  </a:ext>
                </a:extLst>
              </p:cNvPr>
              <p:cNvCxnSpPr>
                <a:cxnSpLocks/>
              </p:cNvCxnSpPr>
              <p:nvPr/>
            </p:nvCxnSpPr>
            <p:spPr>
              <a:xfrm flipV="1">
                <a:off x="7321962" y="4145788"/>
                <a:ext cx="0" cy="20716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9475783-E6FC-940D-0B1D-EFB0B08BC589}"/>
                      </a:ext>
                    </a:extLst>
                  </p:cNvPr>
                  <p:cNvSpPr txBox="1"/>
                  <p:nvPr/>
                </p:nvSpPr>
                <p:spPr>
                  <a:xfrm>
                    <a:off x="9945651" y="6190924"/>
                    <a:ext cx="501529" cy="4788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400" b="0" i="1" dirty="0" smtClean="0">
                                  <a:latin typeface="Cambria Math" panose="02040503050406030204" pitchFamily="18" charset="0"/>
                                </a:rPr>
                              </m:ctrlPr>
                            </m:sSubPr>
                            <m:e>
                              <m:r>
                                <a:rPr lang="it-IT" sz="1400" b="0" i="1" dirty="0" smtClean="0">
                                  <a:latin typeface="Cambria Math" panose="02040503050406030204" pitchFamily="18" charset="0"/>
                                </a:rPr>
                                <m:t>𝑚</m:t>
                              </m:r>
                            </m:e>
                            <m:sub>
                              <m:r>
                                <a:rPr lang="it-IT" sz="1400" b="0" i="1" dirty="0" smtClean="0">
                                  <a:latin typeface="Cambria Math" panose="02040503050406030204" pitchFamily="18" charset="0"/>
                                </a:rPr>
                                <m:t>𝐻</m:t>
                              </m:r>
                            </m:sub>
                          </m:sSub>
                        </m:oMath>
                      </m:oMathPara>
                    </a14:m>
                    <a:endParaRPr lang="en-GB" sz="1400" dirty="0"/>
                  </a:p>
                </p:txBody>
              </p:sp>
            </mc:Choice>
            <mc:Fallback xmlns="">
              <p:sp>
                <p:nvSpPr>
                  <p:cNvPr id="32" name="TextBox 31">
                    <a:extLst>
                      <a:ext uri="{FF2B5EF4-FFF2-40B4-BE49-F238E27FC236}">
                        <a16:creationId xmlns:a16="http://schemas.microsoft.com/office/drawing/2014/main" id="{FC2805EB-38B5-64E9-5595-2A8D4DED4BAB}"/>
                      </a:ext>
                    </a:extLst>
                  </p:cNvPr>
                  <p:cNvSpPr txBox="1">
                    <a:spLocks noRot="1" noChangeAspect="1" noMove="1" noResize="1" noEditPoints="1" noAdjustHandles="1" noChangeArrowheads="1" noChangeShapeType="1" noTextEdit="1"/>
                  </p:cNvSpPr>
                  <p:nvPr/>
                </p:nvSpPr>
                <p:spPr>
                  <a:xfrm>
                    <a:off x="9945651" y="6190924"/>
                    <a:ext cx="501529" cy="478807"/>
                  </a:xfrm>
                  <a:prstGeom prst="rect">
                    <a:avLst/>
                  </a:prstGeom>
                  <a:blipFill>
                    <a:blip r:embed="rId9"/>
                    <a:stretch>
                      <a:fillRect r="-14545"/>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ED4E061F-B910-22F0-777F-1E1C38574583}"/>
                  </a:ext>
                </a:extLst>
              </p:cNvPr>
              <p:cNvSpPr txBox="1"/>
              <p:nvPr/>
            </p:nvSpPr>
            <p:spPr>
              <a:xfrm>
                <a:off x="8200597" y="6261252"/>
                <a:ext cx="1036729" cy="395016"/>
              </a:xfrm>
              <a:prstGeom prst="rect">
                <a:avLst/>
              </a:prstGeom>
              <a:noFill/>
            </p:spPr>
            <p:txBody>
              <a:bodyPr wrap="square">
                <a:spAutoFit/>
              </a:bodyPr>
              <a:lstStyle/>
              <a:p>
                <a:pPr algn="ctr"/>
                <a:r>
                  <a:rPr lang="en-GB" sz="1050" dirty="0"/>
                  <a:t> 75 GeV</a:t>
                </a:r>
              </a:p>
            </p:txBody>
          </p:sp>
          <p:sp>
            <p:nvSpPr>
              <p:cNvPr id="70" name="Free-form: Shape 69">
                <a:extLst>
                  <a:ext uri="{FF2B5EF4-FFF2-40B4-BE49-F238E27FC236}">
                    <a16:creationId xmlns:a16="http://schemas.microsoft.com/office/drawing/2014/main" id="{39C16239-2FA8-1ED5-7AB3-C7F41E923C20}"/>
                  </a:ext>
                </a:extLst>
              </p:cNvPr>
              <p:cNvSpPr/>
              <p:nvPr/>
            </p:nvSpPr>
            <p:spPr>
              <a:xfrm>
                <a:off x="7334663" y="4701153"/>
                <a:ext cx="1378035" cy="333063"/>
              </a:xfrm>
              <a:custGeom>
                <a:avLst/>
                <a:gdLst>
                  <a:gd name="connsiteX0" fmla="*/ 0 w 1432069"/>
                  <a:gd name="connsiteY0" fmla="*/ 16472 h 390167"/>
                  <a:gd name="connsiteX1" fmla="*/ 769620 w 1432069"/>
                  <a:gd name="connsiteY1" fmla="*/ 39332 h 390167"/>
                  <a:gd name="connsiteX2" fmla="*/ 1371600 w 1432069"/>
                  <a:gd name="connsiteY2" fmla="*/ 359372 h 390167"/>
                  <a:gd name="connsiteX3" fmla="*/ 1379220 w 1432069"/>
                  <a:gd name="connsiteY3" fmla="*/ 359372 h 390167"/>
                  <a:gd name="connsiteX0" fmla="*/ 0 w 1600760"/>
                  <a:gd name="connsiteY0" fmla="*/ 16472 h 560289"/>
                  <a:gd name="connsiteX1" fmla="*/ 769620 w 1600760"/>
                  <a:gd name="connsiteY1" fmla="*/ 39332 h 560289"/>
                  <a:gd name="connsiteX2" fmla="*/ 1371600 w 1600760"/>
                  <a:gd name="connsiteY2" fmla="*/ 359372 h 560289"/>
                  <a:gd name="connsiteX3" fmla="*/ 1592580 w 1600760"/>
                  <a:gd name="connsiteY3" fmla="*/ 557492 h 560289"/>
                  <a:gd name="connsiteX0" fmla="*/ 0 w 1653764"/>
                  <a:gd name="connsiteY0" fmla="*/ 16472 h 596169"/>
                  <a:gd name="connsiteX1" fmla="*/ 769620 w 1653764"/>
                  <a:gd name="connsiteY1" fmla="*/ 39332 h 596169"/>
                  <a:gd name="connsiteX2" fmla="*/ 1371600 w 1653764"/>
                  <a:gd name="connsiteY2" fmla="*/ 359372 h 596169"/>
                  <a:gd name="connsiteX3" fmla="*/ 1592580 w 1653764"/>
                  <a:gd name="connsiteY3" fmla="*/ 557492 h 596169"/>
                  <a:gd name="connsiteX0" fmla="*/ 0 w 1653764"/>
                  <a:gd name="connsiteY0" fmla="*/ 16472 h 676713"/>
                  <a:gd name="connsiteX1" fmla="*/ 769620 w 1653764"/>
                  <a:gd name="connsiteY1" fmla="*/ 39332 h 676713"/>
                  <a:gd name="connsiteX2" fmla="*/ 1371600 w 1653764"/>
                  <a:gd name="connsiteY2" fmla="*/ 359372 h 676713"/>
                  <a:gd name="connsiteX3" fmla="*/ 1592580 w 1653764"/>
                  <a:gd name="connsiteY3" fmla="*/ 645122 h 676713"/>
                  <a:gd name="connsiteX0" fmla="*/ 0 w 1592580"/>
                  <a:gd name="connsiteY0" fmla="*/ 16472 h 645122"/>
                  <a:gd name="connsiteX1" fmla="*/ 769620 w 1592580"/>
                  <a:gd name="connsiteY1" fmla="*/ 39332 h 645122"/>
                  <a:gd name="connsiteX2" fmla="*/ 1371600 w 1592580"/>
                  <a:gd name="connsiteY2" fmla="*/ 359372 h 645122"/>
                  <a:gd name="connsiteX3" fmla="*/ 1592580 w 1592580"/>
                  <a:gd name="connsiteY3" fmla="*/ 645122 h 645122"/>
                  <a:gd name="connsiteX0" fmla="*/ 0 w 1371600"/>
                  <a:gd name="connsiteY0" fmla="*/ 16472 h 359372"/>
                  <a:gd name="connsiteX1" fmla="*/ 769620 w 1371600"/>
                  <a:gd name="connsiteY1" fmla="*/ 39332 h 359372"/>
                  <a:gd name="connsiteX2" fmla="*/ 1371600 w 1371600"/>
                  <a:gd name="connsiteY2" fmla="*/ 359372 h 359372"/>
                  <a:gd name="connsiteX0" fmla="*/ 0 w 1390650"/>
                  <a:gd name="connsiteY0" fmla="*/ 22990 h 468760"/>
                  <a:gd name="connsiteX1" fmla="*/ 769620 w 1390650"/>
                  <a:gd name="connsiteY1" fmla="*/ 45850 h 468760"/>
                  <a:gd name="connsiteX2" fmla="*/ 1390650 w 1390650"/>
                  <a:gd name="connsiteY2" fmla="*/ 468760 h 468760"/>
                  <a:gd name="connsiteX0" fmla="*/ 0 w 1390650"/>
                  <a:gd name="connsiteY0" fmla="*/ 4652 h 450422"/>
                  <a:gd name="connsiteX1" fmla="*/ 773430 w 1390650"/>
                  <a:gd name="connsiteY1" fmla="*/ 92282 h 450422"/>
                  <a:gd name="connsiteX2" fmla="*/ 1390650 w 1390650"/>
                  <a:gd name="connsiteY2" fmla="*/ 450422 h 450422"/>
                  <a:gd name="connsiteX0" fmla="*/ 0 w 1390650"/>
                  <a:gd name="connsiteY0" fmla="*/ 5336 h 451106"/>
                  <a:gd name="connsiteX1" fmla="*/ 773430 w 1390650"/>
                  <a:gd name="connsiteY1" fmla="*/ 92966 h 451106"/>
                  <a:gd name="connsiteX2" fmla="*/ 1390650 w 1390650"/>
                  <a:gd name="connsiteY2" fmla="*/ 451106 h 451106"/>
                  <a:gd name="connsiteX0" fmla="*/ 0 w 1390650"/>
                  <a:gd name="connsiteY0" fmla="*/ 5736 h 451506"/>
                  <a:gd name="connsiteX1" fmla="*/ 773430 w 1390650"/>
                  <a:gd name="connsiteY1" fmla="*/ 93366 h 451506"/>
                  <a:gd name="connsiteX2" fmla="*/ 1390650 w 1390650"/>
                  <a:gd name="connsiteY2" fmla="*/ 451506 h 451506"/>
                  <a:gd name="connsiteX0" fmla="*/ 0 w 1394460"/>
                  <a:gd name="connsiteY0" fmla="*/ 3359 h 323399"/>
                  <a:gd name="connsiteX1" fmla="*/ 773430 w 1394460"/>
                  <a:gd name="connsiteY1" fmla="*/ 90989 h 323399"/>
                  <a:gd name="connsiteX2" fmla="*/ 1394460 w 1394460"/>
                  <a:gd name="connsiteY2" fmla="*/ 323399 h 323399"/>
                  <a:gd name="connsiteX0" fmla="*/ 0 w 1394460"/>
                  <a:gd name="connsiteY0" fmla="*/ 0 h 320040"/>
                  <a:gd name="connsiteX1" fmla="*/ 773430 w 1394460"/>
                  <a:gd name="connsiteY1" fmla="*/ 87630 h 320040"/>
                  <a:gd name="connsiteX2" fmla="*/ 1394460 w 1394460"/>
                  <a:gd name="connsiteY2" fmla="*/ 320040 h 320040"/>
                  <a:gd name="connsiteX0" fmla="*/ 0 w 1394460"/>
                  <a:gd name="connsiteY0" fmla="*/ 0 h 320040"/>
                  <a:gd name="connsiteX1" fmla="*/ 773430 w 1394460"/>
                  <a:gd name="connsiteY1" fmla="*/ 87630 h 320040"/>
                  <a:gd name="connsiteX2" fmla="*/ 1394460 w 1394460"/>
                  <a:gd name="connsiteY2" fmla="*/ 320040 h 320040"/>
                </a:gdLst>
                <a:ahLst/>
                <a:cxnLst>
                  <a:cxn ang="0">
                    <a:pos x="connsiteX0" y="connsiteY0"/>
                  </a:cxn>
                  <a:cxn ang="0">
                    <a:pos x="connsiteX1" y="connsiteY1"/>
                  </a:cxn>
                  <a:cxn ang="0">
                    <a:pos x="connsiteX2" y="connsiteY2"/>
                  </a:cxn>
                </a:cxnLst>
                <a:rect l="l" t="t" r="r" b="b"/>
                <a:pathLst>
                  <a:path w="1394460" h="320040">
                    <a:moveTo>
                      <a:pt x="0" y="0"/>
                    </a:moveTo>
                    <a:cubicBezTo>
                      <a:pt x="228101" y="8482"/>
                      <a:pt x="541020" y="34290"/>
                      <a:pt x="773430" y="87630"/>
                    </a:cubicBezTo>
                    <a:cubicBezTo>
                      <a:pt x="1005840" y="140970"/>
                      <a:pt x="1394460" y="320040"/>
                      <a:pt x="1394460" y="320040"/>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71" name="Straight Connector 70">
                <a:extLst>
                  <a:ext uri="{FF2B5EF4-FFF2-40B4-BE49-F238E27FC236}">
                    <a16:creationId xmlns:a16="http://schemas.microsoft.com/office/drawing/2014/main" id="{74FE479E-57B4-803B-0451-70DA72AECA9D}"/>
                  </a:ext>
                </a:extLst>
              </p:cNvPr>
              <p:cNvCxnSpPr>
                <a:cxnSpLocks/>
                <a:stCxn id="69" idx="0"/>
              </p:cNvCxnSpPr>
              <p:nvPr/>
            </p:nvCxnSpPr>
            <p:spPr>
              <a:xfrm flipH="1" flipV="1">
                <a:off x="8718961" y="6180731"/>
                <a:ext cx="2" cy="80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0016D24-39F2-E11D-513F-8066577793C6}"/>
                      </a:ext>
                    </a:extLst>
                  </p:cNvPr>
                  <p:cNvSpPr txBox="1"/>
                  <p:nvPr/>
                </p:nvSpPr>
                <p:spPr>
                  <a:xfrm>
                    <a:off x="6907317" y="3982965"/>
                    <a:ext cx="501530" cy="4788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400" b="0" i="1" dirty="0" smtClean="0">
                              <a:latin typeface="Cambria Math" panose="02040503050406030204" pitchFamily="18" charset="0"/>
                            </a:rPr>
                            <m:t>𝑇</m:t>
                          </m:r>
                        </m:oMath>
                      </m:oMathPara>
                    </a14:m>
                    <a:endParaRPr lang="en-GB" sz="1400" dirty="0"/>
                  </a:p>
                </p:txBody>
              </p:sp>
            </mc:Choice>
            <mc:Fallback xmlns="">
              <p:sp>
                <p:nvSpPr>
                  <p:cNvPr id="46" name="TextBox 45">
                    <a:extLst>
                      <a:ext uri="{FF2B5EF4-FFF2-40B4-BE49-F238E27FC236}">
                        <a16:creationId xmlns:a16="http://schemas.microsoft.com/office/drawing/2014/main" id="{56C1D24C-E4A2-AC2E-7DB6-8A05CD92B127}"/>
                      </a:ext>
                    </a:extLst>
                  </p:cNvPr>
                  <p:cNvSpPr txBox="1">
                    <a:spLocks noRot="1" noChangeAspect="1" noMove="1" noResize="1" noEditPoints="1" noAdjustHandles="1" noChangeArrowheads="1" noChangeShapeType="1" noTextEdit="1"/>
                  </p:cNvSpPr>
                  <p:nvPr/>
                </p:nvSpPr>
                <p:spPr>
                  <a:xfrm>
                    <a:off x="6907317" y="3982965"/>
                    <a:ext cx="501530" cy="47880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7B67F470-8352-BDA3-0D7C-7A61DA5FD7CE}"/>
                      </a:ext>
                    </a:extLst>
                  </p:cNvPr>
                  <p:cNvSpPr txBox="1"/>
                  <p:nvPr/>
                </p:nvSpPr>
                <p:spPr>
                  <a:xfrm>
                    <a:off x="8173363" y="5025806"/>
                    <a:ext cx="1190223" cy="429528"/>
                  </a:xfrm>
                  <a:prstGeom prst="rect">
                    <a:avLst/>
                  </a:prstGeom>
                  <a:noFill/>
                </p:spPr>
                <p:txBody>
                  <a:bodyPr wrap="square">
                    <a:spAutoFit/>
                  </a:bodyPr>
                  <a:lstStyle/>
                  <a:p>
                    <a14:m>
                      <m:oMath xmlns:m="http://schemas.openxmlformats.org/officeDocument/2006/math">
                        <m:sSup>
                          <m:sSupPr>
                            <m:ctrlPr>
                              <a:rPr lang="it-IT" sz="1000" b="0" i="1" dirty="0" smtClean="0">
                                <a:solidFill>
                                  <a:schemeClr val="accent1">
                                    <a:lumMod val="50000"/>
                                  </a:schemeClr>
                                </a:solidFill>
                                <a:latin typeface="Cambria Math" panose="02040503050406030204" pitchFamily="18" charset="0"/>
                              </a:rPr>
                            </m:ctrlPr>
                          </m:sSupPr>
                          <m:e>
                            <m:r>
                              <a:rPr lang="it-IT" sz="1000" i="1" dirty="0" smtClean="0">
                                <a:solidFill>
                                  <a:schemeClr val="accent1">
                                    <a:lumMod val="50000"/>
                                  </a:schemeClr>
                                </a:solidFill>
                                <a:latin typeface="Cambria Math" panose="02040503050406030204" pitchFamily="18" charset="0"/>
                              </a:rPr>
                              <m:t>2</m:t>
                            </m:r>
                          </m:e>
                          <m:sup>
                            <m:r>
                              <m:rPr>
                                <m:nor/>
                              </m:rPr>
                              <a:rPr lang="it-IT" sz="1000" b="0" i="0" dirty="0" smtClean="0">
                                <a:solidFill>
                                  <a:schemeClr val="accent1">
                                    <a:lumMod val="50000"/>
                                  </a:schemeClr>
                                </a:solidFill>
                                <a:latin typeface="Cambria Math" panose="02040503050406030204" pitchFamily="18" charset="0"/>
                              </a:rPr>
                              <m:t>nd</m:t>
                            </m:r>
                          </m:sup>
                        </m:sSup>
                      </m:oMath>
                    </a14:m>
                    <a:r>
                      <a:rPr lang="it-IT" sz="1000" dirty="0">
                        <a:solidFill>
                          <a:schemeClr val="accent1">
                            <a:lumMod val="50000"/>
                          </a:schemeClr>
                        </a:solidFill>
                      </a:rPr>
                      <a:t> </a:t>
                    </a:r>
                    <a:r>
                      <a:rPr lang="it-IT" sz="1000" dirty="0" err="1">
                        <a:solidFill>
                          <a:schemeClr val="accent1">
                            <a:lumMod val="50000"/>
                          </a:schemeClr>
                        </a:solidFill>
                      </a:rPr>
                      <a:t>order</a:t>
                    </a:r>
                    <a:endParaRPr lang="en-GB" sz="1000" dirty="0">
                      <a:solidFill>
                        <a:schemeClr val="accent1">
                          <a:lumMod val="50000"/>
                        </a:schemeClr>
                      </a:solidFill>
                    </a:endParaRPr>
                  </a:p>
                </p:txBody>
              </p:sp>
            </mc:Choice>
            <mc:Fallback xmlns="">
              <p:sp>
                <p:nvSpPr>
                  <p:cNvPr id="47" name="TextBox 46">
                    <a:extLst>
                      <a:ext uri="{FF2B5EF4-FFF2-40B4-BE49-F238E27FC236}">
                        <a16:creationId xmlns:a16="http://schemas.microsoft.com/office/drawing/2014/main" id="{92CC5F4B-92CC-1C6D-8B74-748F1F060423}"/>
                      </a:ext>
                    </a:extLst>
                  </p:cNvPr>
                  <p:cNvSpPr txBox="1">
                    <a:spLocks noRot="1" noChangeAspect="1" noMove="1" noResize="1" noEditPoints="1" noAdjustHandles="1" noChangeArrowheads="1" noChangeShapeType="1" noTextEdit="1"/>
                  </p:cNvSpPr>
                  <p:nvPr/>
                </p:nvSpPr>
                <p:spPr>
                  <a:xfrm>
                    <a:off x="8173363" y="5025806"/>
                    <a:ext cx="1190223" cy="429528"/>
                  </a:xfrm>
                  <a:prstGeom prst="rect">
                    <a:avLst/>
                  </a:prstGeom>
                  <a:blipFill>
                    <a:blip r:embed="rId11"/>
                    <a:stretch>
                      <a:fillRect b="-15909"/>
                    </a:stretch>
                  </a:blipFill>
                </p:spPr>
                <p:txBody>
                  <a:bodyPr/>
                  <a:lstStyle/>
                  <a:p>
                    <a:r>
                      <a:rPr lang="en-US">
                        <a:noFill/>
                      </a:rPr>
                      <a:t> </a:t>
                    </a:r>
                  </a:p>
                </p:txBody>
              </p:sp>
            </mc:Fallback>
          </mc:AlternateContent>
          <p:grpSp>
            <p:nvGrpSpPr>
              <p:cNvPr id="74" name="Group 73">
                <a:extLst>
                  <a:ext uri="{FF2B5EF4-FFF2-40B4-BE49-F238E27FC236}">
                    <a16:creationId xmlns:a16="http://schemas.microsoft.com/office/drawing/2014/main" id="{F5B95725-5AE8-3F43-5F87-DDA0FB69DD45}"/>
                  </a:ext>
                </a:extLst>
              </p:cNvPr>
              <p:cNvGrpSpPr/>
              <p:nvPr/>
            </p:nvGrpSpPr>
            <p:grpSpPr>
              <a:xfrm>
                <a:off x="8656520" y="4970194"/>
                <a:ext cx="112603" cy="112841"/>
                <a:chOff x="9471660" y="4570919"/>
                <a:chExt cx="510540" cy="511621"/>
              </a:xfrm>
            </p:grpSpPr>
            <p:cxnSp>
              <p:nvCxnSpPr>
                <p:cNvPr id="81" name="Straight Connector 80">
                  <a:extLst>
                    <a:ext uri="{FF2B5EF4-FFF2-40B4-BE49-F238E27FC236}">
                      <a16:creationId xmlns:a16="http://schemas.microsoft.com/office/drawing/2014/main" id="{D3E60996-8B30-447D-E495-0A07334CFDC1}"/>
                    </a:ext>
                  </a:extLst>
                </p:cNvPr>
                <p:cNvCxnSpPr/>
                <p:nvPr/>
              </p:nvCxnSpPr>
              <p:spPr>
                <a:xfrm>
                  <a:off x="9471660" y="4572000"/>
                  <a:ext cx="510540" cy="51054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65E360A-EC44-2D39-9B68-BBBB23BD3ED9}"/>
                    </a:ext>
                  </a:extLst>
                </p:cNvPr>
                <p:cNvCxnSpPr>
                  <a:cxnSpLocks/>
                </p:cNvCxnSpPr>
                <p:nvPr/>
              </p:nvCxnSpPr>
              <p:spPr>
                <a:xfrm flipV="1">
                  <a:off x="9471660" y="4570919"/>
                  <a:ext cx="510540" cy="51054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6ADA8640-3326-1FC1-7B93-EAC5972873B8}"/>
                  </a:ext>
                </a:extLst>
              </p:cNvPr>
              <p:cNvSpPr txBox="1"/>
              <p:nvPr/>
            </p:nvSpPr>
            <p:spPr>
              <a:xfrm>
                <a:off x="8676292" y="5560126"/>
                <a:ext cx="1219752" cy="390282"/>
              </a:xfrm>
              <a:prstGeom prst="rect">
                <a:avLst/>
              </a:prstGeom>
              <a:noFill/>
            </p:spPr>
            <p:txBody>
              <a:bodyPr wrap="square">
                <a:spAutoFit/>
              </a:bodyPr>
              <a:lstStyle/>
              <a:p>
                <a:r>
                  <a:rPr lang="it-IT" sz="1000" dirty="0"/>
                  <a:t>cross-over</a:t>
                </a:r>
                <a:endParaRPr lang="en-GB" sz="1000" dirty="0"/>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1B060BEB-C31D-956A-6657-FB513023B565}"/>
                      </a:ext>
                    </a:extLst>
                  </p:cNvPr>
                  <p:cNvSpPr txBox="1"/>
                  <p:nvPr/>
                </p:nvSpPr>
                <p:spPr>
                  <a:xfrm>
                    <a:off x="8176808" y="4278208"/>
                    <a:ext cx="1087439" cy="407385"/>
                  </a:xfrm>
                  <a:prstGeom prst="rect">
                    <a:avLst/>
                  </a:prstGeom>
                  <a:noFill/>
                </p:spPr>
                <p:txBody>
                  <a:bodyPr wrap="square">
                    <a:spAutoFit/>
                  </a:bodyPr>
                  <a:lstStyle/>
                  <a:p>
                    <a14:m>
                      <m:oMath xmlns:m="http://schemas.openxmlformats.org/officeDocument/2006/math">
                        <m:sSup>
                          <m:sSupPr>
                            <m:ctrlPr>
                              <a:rPr lang="it-IT" sz="1000" b="0" i="1" dirty="0" smtClean="0">
                                <a:solidFill>
                                  <a:schemeClr val="accent1">
                                    <a:lumMod val="50000"/>
                                  </a:schemeClr>
                                </a:solidFill>
                                <a:latin typeface="Cambria Math" panose="02040503050406030204" pitchFamily="18" charset="0"/>
                              </a:rPr>
                            </m:ctrlPr>
                          </m:sSupPr>
                          <m:e>
                            <m:r>
                              <a:rPr lang="it-IT" sz="1000" b="0" i="1" dirty="0" smtClean="0">
                                <a:solidFill>
                                  <a:schemeClr val="accent1">
                                    <a:lumMod val="50000"/>
                                  </a:schemeClr>
                                </a:solidFill>
                                <a:latin typeface="Cambria Math" panose="02040503050406030204" pitchFamily="18" charset="0"/>
                              </a:rPr>
                              <m:t>1</m:t>
                            </m:r>
                          </m:e>
                          <m:sup>
                            <m:r>
                              <m:rPr>
                                <m:nor/>
                              </m:rPr>
                              <a:rPr lang="it-IT" sz="1000" b="0" i="0" dirty="0" smtClean="0">
                                <a:solidFill>
                                  <a:schemeClr val="accent1">
                                    <a:lumMod val="50000"/>
                                  </a:schemeClr>
                                </a:solidFill>
                                <a:latin typeface="Cambria Math" panose="02040503050406030204" pitchFamily="18" charset="0"/>
                              </a:rPr>
                              <m:t>st</m:t>
                            </m:r>
                          </m:sup>
                        </m:sSup>
                      </m:oMath>
                    </a14:m>
                    <a:r>
                      <a:rPr lang="it-IT" sz="1000" dirty="0">
                        <a:solidFill>
                          <a:schemeClr val="accent1">
                            <a:lumMod val="50000"/>
                          </a:schemeClr>
                        </a:solidFill>
                      </a:rPr>
                      <a:t> </a:t>
                    </a:r>
                    <a:r>
                      <a:rPr lang="en-GB" sz="1000" noProof="1">
                        <a:solidFill>
                          <a:schemeClr val="accent1">
                            <a:lumMod val="50000"/>
                          </a:schemeClr>
                        </a:solidFill>
                      </a:rPr>
                      <a:t>order</a:t>
                    </a:r>
                  </a:p>
                </p:txBody>
              </p:sp>
            </mc:Choice>
            <mc:Fallback xmlns="">
              <p:sp>
                <p:nvSpPr>
                  <p:cNvPr id="1030" name="TextBox 1029">
                    <a:extLst>
                      <a:ext uri="{FF2B5EF4-FFF2-40B4-BE49-F238E27FC236}">
                        <a16:creationId xmlns:a16="http://schemas.microsoft.com/office/drawing/2014/main" id="{70DEE73F-2F55-EBCB-6E79-4862CF965F69}"/>
                      </a:ext>
                    </a:extLst>
                  </p:cNvPr>
                  <p:cNvSpPr txBox="1">
                    <a:spLocks noRot="1" noChangeAspect="1" noMove="1" noResize="1" noEditPoints="1" noAdjustHandles="1" noChangeArrowheads="1" noChangeShapeType="1" noTextEdit="1"/>
                  </p:cNvSpPr>
                  <p:nvPr/>
                </p:nvSpPr>
                <p:spPr>
                  <a:xfrm>
                    <a:off x="8176808" y="4278208"/>
                    <a:ext cx="1087439" cy="407385"/>
                  </a:xfrm>
                  <a:prstGeom prst="rect">
                    <a:avLst/>
                  </a:prstGeom>
                  <a:blipFill>
                    <a:blip r:embed="rId12"/>
                    <a:stretch>
                      <a:fillRect b="-14286"/>
                    </a:stretch>
                  </a:blipFill>
                </p:spPr>
                <p:txBody>
                  <a:bodyPr/>
                  <a:lstStyle/>
                  <a:p>
                    <a:r>
                      <a:rPr lang="en-US">
                        <a:noFill/>
                      </a:rPr>
                      <a:t> </a:t>
                    </a:r>
                  </a:p>
                </p:txBody>
              </p:sp>
            </mc:Fallback>
          </mc:AlternateContent>
          <p:sp>
            <p:nvSpPr>
              <p:cNvPr id="77" name="Free-form: Shape 76">
                <a:extLst>
                  <a:ext uri="{FF2B5EF4-FFF2-40B4-BE49-F238E27FC236}">
                    <a16:creationId xmlns:a16="http://schemas.microsoft.com/office/drawing/2014/main" id="{34681F2A-BC4D-463F-DB75-E87568DD3DD4}"/>
                  </a:ext>
                </a:extLst>
              </p:cNvPr>
              <p:cNvSpPr/>
              <p:nvPr/>
            </p:nvSpPr>
            <p:spPr>
              <a:xfrm>
                <a:off x="9257573" y="4917702"/>
                <a:ext cx="369824" cy="679704"/>
              </a:xfrm>
              <a:custGeom>
                <a:avLst/>
                <a:gdLst>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 name="connsiteX0" fmla="*/ 0 w 369824"/>
                  <a:gd name="connsiteY0" fmla="*/ 679704 h 679704"/>
                  <a:gd name="connsiteX1" fmla="*/ 369824 w 369824"/>
                  <a:gd name="connsiteY1" fmla="*/ 0 h 679704"/>
                  <a:gd name="connsiteX0" fmla="*/ 0 w 369824"/>
                  <a:gd name="connsiteY0" fmla="*/ 679704 h 679704"/>
                  <a:gd name="connsiteX1" fmla="*/ 369824 w 369824"/>
                  <a:gd name="connsiteY1" fmla="*/ 0 h 679704"/>
                </a:gdLst>
                <a:ahLst/>
                <a:cxnLst>
                  <a:cxn ang="0">
                    <a:pos x="connsiteX0" y="connsiteY0"/>
                  </a:cxn>
                  <a:cxn ang="0">
                    <a:pos x="connsiteX1" y="connsiteY1"/>
                  </a:cxn>
                </a:cxnLst>
                <a:rect l="l" t="t" r="r" b="b"/>
                <a:pathLst>
                  <a:path w="369824" h="679704">
                    <a:moveTo>
                      <a:pt x="0" y="679704"/>
                    </a:moveTo>
                    <a:cubicBezTo>
                      <a:pt x="181187" y="557784"/>
                      <a:pt x="350181" y="276352"/>
                      <a:pt x="369824" y="0"/>
                    </a:cubicBezTo>
                  </a:path>
                </a:pathLst>
              </a:custGeom>
              <a:noFill/>
              <a:ln>
                <a:solidFill>
                  <a:schemeClr val="tx1"/>
                </a:solidFill>
                <a:prstDash val="solid"/>
                <a:headEnd type="stealth"/>
                <a:tailEnd type="non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8" name="Free-form: Shape 77">
                <a:extLst>
                  <a:ext uri="{FF2B5EF4-FFF2-40B4-BE49-F238E27FC236}">
                    <a16:creationId xmlns:a16="http://schemas.microsoft.com/office/drawing/2014/main" id="{9FDD5B3A-D686-AEEA-A249-BAC3E832968E}"/>
                  </a:ext>
                </a:extLst>
              </p:cNvPr>
              <p:cNvSpPr/>
              <p:nvPr/>
            </p:nvSpPr>
            <p:spPr>
              <a:xfrm rot="20921612" flipH="1" flipV="1">
                <a:off x="8160872" y="4666132"/>
                <a:ext cx="288632" cy="366874"/>
              </a:xfrm>
              <a:custGeom>
                <a:avLst/>
                <a:gdLst>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 name="connsiteX0" fmla="*/ 0 w 345440"/>
                  <a:gd name="connsiteY0" fmla="*/ 411480 h 411480"/>
                  <a:gd name="connsiteX1" fmla="*/ 345440 w 345440"/>
                  <a:gd name="connsiteY1" fmla="*/ 0 h 411480"/>
                </a:gdLst>
                <a:ahLst/>
                <a:cxnLst>
                  <a:cxn ang="0">
                    <a:pos x="connsiteX0" y="connsiteY0"/>
                  </a:cxn>
                  <a:cxn ang="0">
                    <a:pos x="connsiteX1" y="connsiteY1"/>
                  </a:cxn>
                </a:cxnLst>
                <a:rect l="l" t="t" r="r" b="b"/>
                <a:pathLst>
                  <a:path w="345440" h="411480">
                    <a:moveTo>
                      <a:pt x="0" y="411480"/>
                    </a:moveTo>
                    <a:cubicBezTo>
                      <a:pt x="181187" y="289560"/>
                      <a:pt x="270933" y="203200"/>
                      <a:pt x="345440" y="0"/>
                    </a:cubicBezTo>
                  </a:path>
                </a:pathLst>
              </a:custGeom>
              <a:noFill/>
              <a:ln>
                <a:solidFill>
                  <a:schemeClr val="accent1">
                    <a:lumMod val="50000"/>
                  </a:schemeClr>
                </a:solidFill>
                <a:prstDash val="sysDash"/>
                <a:headEnd type="none"/>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B4D1C04-749B-28AF-2506-82A1496D78D0}"/>
                      </a:ext>
                    </a:extLst>
                  </p:cNvPr>
                  <p:cNvSpPr txBox="1"/>
                  <p:nvPr/>
                </p:nvSpPr>
                <p:spPr>
                  <a:xfrm>
                    <a:off x="7259151" y="4271234"/>
                    <a:ext cx="914494" cy="3830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sz="1000" b="0" i="1" smtClean="0">
                                  <a:solidFill>
                                    <a:schemeClr val="bg1"/>
                                  </a:solidFill>
                                  <a:latin typeface="Cambria Math" panose="02040503050406030204" pitchFamily="18" charset="0"/>
                                </a:rPr>
                              </m:ctrlPr>
                            </m:dPr>
                            <m:e>
                              <m:r>
                                <a:rPr lang="it-IT" sz="1000" b="0" i="1" smtClean="0">
                                  <a:solidFill>
                                    <a:schemeClr val="bg1"/>
                                  </a:solidFill>
                                  <a:latin typeface="Cambria Math" panose="02040503050406030204" pitchFamily="18" charset="0"/>
                                </a:rPr>
                                <m:t>𝜙</m:t>
                              </m:r>
                            </m:e>
                          </m:d>
                          <m:r>
                            <a:rPr lang="it-IT" sz="1000" b="0" i="1" smtClean="0">
                              <a:solidFill>
                                <a:schemeClr val="bg1"/>
                              </a:solidFill>
                              <a:latin typeface="Cambria Math" panose="02040503050406030204" pitchFamily="18" charset="0"/>
                            </a:rPr>
                            <m:t>=0</m:t>
                          </m:r>
                        </m:oMath>
                      </m:oMathPara>
                    </a14:m>
                    <a:endParaRPr lang="en-GB" sz="1600" dirty="0">
                      <a:solidFill>
                        <a:schemeClr val="bg1"/>
                      </a:solidFill>
                    </a:endParaRPr>
                  </a:p>
                </p:txBody>
              </p:sp>
            </mc:Choice>
            <mc:Fallback xmlns="">
              <p:sp>
                <p:nvSpPr>
                  <p:cNvPr id="1040" name="TextBox 1039">
                    <a:extLst>
                      <a:ext uri="{FF2B5EF4-FFF2-40B4-BE49-F238E27FC236}">
                        <a16:creationId xmlns:a16="http://schemas.microsoft.com/office/drawing/2014/main" id="{B1072429-573C-080E-69E8-1F33A6C1F331}"/>
                      </a:ext>
                    </a:extLst>
                  </p:cNvPr>
                  <p:cNvSpPr txBox="1">
                    <a:spLocks noRot="1" noChangeAspect="1" noMove="1" noResize="1" noEditPoints="1" noAdjustHandles="1" noChangeArrowheads="1" noChangeShapeType="1" noTextEdit="1"/>
                  </p:cNvSpPr>
                  <p:nvPr/>
                </p:nvSpPr>
                <p:spPr>
                  <a:xfrm>
                    <a:off x="7259151" y="4271234"/>
                    <a:ext cx="914494" cy="383045"/>
                  </a:xfrm>
                  <a:prstGeom prst="rect">
                    <a:avLst/>
                  </a:prstGeom>
                  <a:blipFill>
                    <a:blip r:embed="rId13"/>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C0B146E3-0662-351C-0A4E-F7B13EF22B32}"/>
                      </a:ext>
                    </a:extLst>
                  </p:cNvPr>
                  <p:cNvSpPr txBox="1"/>
                  <p:nvPr/>
                </p:nvSpPr>
                <p:spPr>
                  <a:xfrm>
                    <a:off x="7299370" y="5715038"/>
                    <a:ext cx="937812" cy="3830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sz="1000" b="0" i="1" smtClean="0">
                                  <a:solidFill>
                                    <a:schemeClr val="bg1"/>
                                  </a:solidFill>
                                  <a:latin typeface="Cambria Math" panose="02040503050406030204" pitchFamily="18" charset="0"/>
                                </a:rPr>
                              </m:ctrlPr>
                            </m:dPr>
                            <m:e>
                              <m:r>
                                <a:rPr lang="it-IT" sz="1000" b="0" i="1" smtClean="0">
                                  <a:solidFill>
                                    <a:schemeClr val="bg1"/>
                                  </a:solidFill>
                                  <a:latin typeface="Cambria Math" panose="02040503050406030204" pitchFamily="18" charset="0"/>
                                </a:rPr>
                                <m:t>𝜙</m:t>
                              </m:r>
                            </m:e>
                          </m:d>
                          <m:r>
                            <a:rPr lang="it-IT" sz="1000" b="0" i="1" smtClean="0">
                              <a:solidFill>
                                <a:schemeClr val="bg1"/>
                              </a:solidFill>
                              <a:latin typeface="Cambria Math" panose="02040503050406030204" pitchFamily="18" charset="0"/>
                            </a:rPr>
                            <m:t>≠0</m:t>
                          </m:r>
                        </m:oMath>
                      </m:oMathPara>
                    </a14:m>
                    <a:endParaRPr lang="en-GB" sz="1600" dirty="0">
                      <a:solidFill>
                        <a:schemeClr val="bg1"/>
                      </a:solidFill>
                    </a:endParaRPr>
                  </a:p>
                </p:txBody>
              </p:sp>
            </mc:Choice>
            <mc:Fallback xmlns="">
              <p:sp>
                <p:nvSpPr>
                  <p:cNvPr id="1041" name="TextBox 1040">
                    <a:extLst>
                      <a:ext uri="{FF2B5EF4-FFF2-40B4-BE49-F238E27FC236}">
                        <a16:creationId xmlns:a16="http://schemas.microsoft.com/office/drawing/2014/main" id="{EA505A17-0DF1-EDDD-B411-5A3CE5837E33}"/>
                      </a:ext>
                    </a:extLst>
                  </p:cNvPr>
                  <p:cNvSpPr txBox="1">
                    <a:spLocks noRot="1" noChangeAspect="1" noMove="1" noResize="1" noEditPoints="1" noAdjustHandles="1" noChangeArrowheads="1" noChangeShapeType="1" noTextEdit="1"/>
                  </p:cNvSpPr>
                  <p:nvPr/>
                </p:nvSpPr>
                <p:spPr>
                  <a:xfrm>
                    <a:off x="7299370" y="5715038"/>
                    <a:ext cx="937812" cy="383045"/>
                  </a:xfrm>
                  <a:prstGeom prst="rect">
                    <a:avLst/>
                  </a:prstGeom>
                  <a:blipFill>
                    <a:blip r:embed="rId14"/>
                    <a:stretch>
                      <a:fillRect b="-2500"/>
                    </a:stretch>
                  </a:blipFill>
                </p:spPr>
                <p:txBody>
                  <a:bodyPr/>
                  <a:lstStyle/>
                  <a:p>
                    <a:r>
                      <a:rPr lang="en-US">
                        <a:noFill/>
                      </a:rPr>
                      <a:t> </a:t>
                    </a:r>
                  </a:p>
                </p:txBody>
              </p:sp>
            </mc:Fallback>
          </mc:AlternateContent>
        </p:grpSp>
        <p:cxnSp>
          <p:nvCxnSpPr>
            <p:cNvPr id="62" name="Straight Connector 61">
              <a:extLst>
                <a:ext uri="{FF2B5EF4-FFF2-40B4-BE49-F238E27FC236}">
                  <a16:creationId xmlns:a16="http://schemas.microsoft.com/office/drawing/2014/main" id="{1D751D10-B6C6-01B6-37B9-E6A28E3E3C74}"/>
                </a:ext>
              </a:extLst>
            </p:cNvPr>
            <p:cNvCxnSpPr>
              <a:cxnSpLocks/>
            </p:cNvCxnSpPr>
            <p:nvPr/>
          </p:nvCxnSpPr>
          <p:spPr>
            <a:xfrm>
              <a:off x="10403946" y="4522294"/>
              <a:ext cx="0" cy="18252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4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3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272EC-B0BF-421B-93F5-ADDA663D7729}"/>
              </a:ext>
            </a:extLst>
          </p:cNvPr>
          <p:cNvSpPr>
            <a:spLocks noGrp="1"/>
          </p:cNvSpPr>
          <p:nvPr>
            <p:ph type="ctrTitle"/>
          </p:nvPr>
        </p:nvSpPr>
        <p:spPr>
          <a:xfrm>
            <a:off x="2885440" y="3428998"/>
            <a:ext cx="5244434" cy="2268559"/>
          </a:xfrm>
        </p:spPr>
        <p:txBody>
          <a:bodyPr>
            <a:normAutofit/>
          </a:bodyPr>
          <a:lstStyle/>
          <a:p>
            <a:r>
              <a:rPr lang="en-GB" dirty="0" err="1">
                <a:latin typeface="Courier New" panose="02070309020205020404" pitchFamily="49" charset="0"/>
                <a:cs typeface="Courier New" panose="02070309020205020404" pitchFamily="49" charset="0"/>
              </a:rPr>
              <a:t>TBounce</a:t>
            </a:r>
            <a:br>
              <a:rPr lang="en-GB" dirty="0"/>
            </a:br>
            <a:r>
              <a:rPr lang="en-GB" sz="4000" dirty="0"/>
              <a:t>A </a:t>
            </a:r>
            <a:r>
              <a:rPr lang="en-GB" sz="4000" dirty="0">
                <a:cs typeface="Courier New" panose="02070309020205020404" pitchFamily="49" charset="0"/>
              </a:rPr>
              <a:t>Mathematica</a:t>
            </a:r>
            <a:r>
              <a:rPr lang="en-GB" sz="4000" dirty="0">
                <a:latin typeface="Courier New" panose="02070309020205020404" pitchFamily="49" charset="0"/>
                <a:cs typeface="Courier New" panose="02070309020205020404" pitchFamily="49" charset="0"/>
              </a:rPr>
              <a:t> </a:t>
            </a:r>
            <a:r>
              <a:rPr lang="en-GB" sz="4000" dirty="0"/>
              <a:t>tool for GW computations</a:t>
            </a:r>
            <a:endParaRPr lang="en-GB" dirty="0">
              <a:latin typeface="Courier New" panose="02070309020205020404" pitchFamily="49" charset="0"/>
              <a:cs typeface="Courier New" panose="02070309020205020404" pitchFamily="49" charset="0"/>
            </a:endParaRPr>
          </a:p>
        </p:txBody>
      </p:sp>
      <p:sp>
        <p:nvSpPr>
          <p:cNvPr id="5" name="Subtitle 4">
            <a:extLst>
              <a:ext uri="{FF2B5EF4-FFF2-40B4-BE49-F238E27FC236}">
                <a16:creationId xmlns:a16="http://schemas.microsoft.com/office/drawing/2014/main" id="{9A00E46B-855E-43AF-B66B-D74B7ED9DA57}"/>
              </a:ext>
            </a:extLst>
          </p:cNvPr>
          <p:cNvSpPr>
            <a:spLocks noGrp="1"/>
          </p:cNvSpPr>
          <p:nvPr>
            <p:ph type="subTitle" idx="1"/>
          </p:nvPr>
        </p:nvSpPr>
        <p:spPr/>
        <p:txBody>
          <a:bodyPr/>
          <a:lstStyle/>
          <a:p>
            <a:r>
              <a:rPr lang="en-GB" dirty="0"/>
              <a:t> </a:t>
            </a:r>
          </a:p>
        </p:txBody>
      </p:sp>
    </p:spTree>
    <p:extLst>
      <p:ext uri="{BB962C8B-B14F-4D97-AF65-F5344CB8AC3E}">
        <p14:creationId xmlns:p14="http://schemas.microsoft.com/office/powerpoint/2010/main" val="1738421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9BCFAA-8D58-1FE5-F903-88800D3AF4D7}"/>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5" name="Picture 4">
            <a:extLst>
              <a:ext uri="{FF2B5EF4-FFF2-40B4-BE49-F238E27FC236}">
                <a16:creationId xmlns:a16="http://schemas.microsoft.com/office/drawing/2014/main" id="{525A8337-250F-1E93-6D32-7FA9D3B38C64}"/>
              </a:ext>
            </a:extLst>
          </p:cNvPr>
          <p:cNvPicPr>
            <a:picLocks noChangeAspect="1"/>
          </p:cNvPicPr>
          <p:nvPr/>
        </p:nvPicPr>
        <p:blipFill>
          <a:blip r:embed="rId2"/>
          <a:stretch>
            <a:fillRect/>
          </a:stretch>
        </p:blipFill>
        <p:spPr>
          <a:xfrm>
            <a:off x="2257505" y="679737"/>
            <a:ext cx="240665" cy="260311"/>
          </a:xfrm>
          <a:prstGeom prst="rect">
            <a:avLst/>
          </a:prstGeom>
        </p:spPr>
      </p:pic>
      <p:sp>
        <p:nvSpPr>
          <p:cNvPr id="6" name="Title 1">
            <a:extLst>
              <a:ext uri="{FF2B5EF4-FFF2-40B4-BE49-F238E27FC236}">
                <a16:creationId xmlns:a16="http://schemas.microsoft.com/office/drawing/2014/main" id="{D47C9334-A047-8F88-90FB-FD14FCF6950D}"/>
              </a:ext>
            </a:extLst>
          </p:cNvPr>
          <p:cNvSpPr txBox="1">
            <a:spLocks noGrp="1"/>
          </p:cNvSpPr>
          <p:nvPr>
            <p:ph type="title"/>
          </p:nvPr>
        </p:nvSpPr>
        <p:spPr>
          <a:xfrm>
            <a:off x="2611808" y="482941"/>
            <a:ext cx="7958137" cy="1077912"/>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Paclet</a:t>
            </a:r>
            <a:br>
              <a:rPr lang="en-GB" sz="2000" dirty="0"/>
            </a:br>
            <a:r>
              <a:rPr lang="en-GB" sz="1400" dirty="0"/>
              <a:t>FindBounce + action fit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749BFB5-6FE9-FB64-1DC7-2F61845A6952}"/>
                  </a:ext>
                </a:extLst>
              </p:cNvPr>
              <p:cNvSpPr txBox="1"/>
              <p:nvPr/>
            </p:nvSpPr>
            <p:spPr>
              <a:xfrm>
                <a:off x="1237426" y="1324026"/>
                <a:ext cx="6096000" cy="5443285"/>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it-IT" sz="1700" dirty="0">
                    <a:latin typeface="+mj-lt"/>
                  </a:rPr>
                  <a:t>Pipeline </a:t>
                </a:r>
                <a:r>
                  <a:rPr lang="it-IT" sz="1700" dirty="0" err="1">
                    <a:latin typeface="+mj-lt"/>
                  </a:rPr>
                  <a:t>requires</a:t>
                </a:r>
                <a:r>
                  <a:rPr lang="it-IT" sz="1700" dirty="0">
                    <a:latin typeface="+mj-lt"/>
                  </a:rPr>
                  <a:t> to determine </a:t>
                </a:r>
                <a:r>
                  <a:rPr lang="it-IT" sz="1700" dirty="0" err="1">
                    <a:latin typeface="+mj-lt"/>
                  </a:rPr>
                  <a:t>temperatures</a:t>
                </a:r>
                <a:r>
                  <a:rPr lang="it-IT" sz="1700" dirty="0">
                    <a:latin typeface="+mj-lt"/>
                  </a:rPr>
                  <a:t> of</a:t>
                </a:r>
              </a:p>
              <a:p>
                <a:pPr marL="742950" lvl="1" indent="-285750">
                  <a:spcBef>
                    <a:spcPts val="600"/>
                  </a:spcBef>
                  <a:spcAft>
                    <a:spcPts val="600"/>
                  </a:spcAft>
                  <a:buFont typeface="Arial" panose="020B0604020202020204" pitchFamily="34" charset="0"/>
                  <a:buChar char="•"/>
                </a:pPr>
                <a:r>
                  <a:rPr lang="en-GB" sz="1700" b="0" dirty="0">
                    <a:latin typeface="+mj-lt"/>
                  </a:rPr>
                  <a:t>nucleation </a:t>
                </a:r>
                <a14:m>
                  <m:oMath xmlns:m="http://schemas.openxmlformats.org/officeDocument/2006/math">
                    <m:nary>
                      <m:naryPr>
                        <m:ctrlPr>
                          <a:rPr lang="en-GB" sz="1700" b="0" i="1" smtClean="0">
                            <a:latin typeface="Cambria Math" panose="02040503050406030204" pitchFamily="18" charset="0"/>
                          </a:rPr>
                        </m:ctrlPr>
                      </m:naryPr>
                      <m:sub>
                        <m:sSub>
                          <m:sSubPr>
                            <m:ctrlPr>
                              <a:rPr lang="en-GB" sz="1700" b="0" i="1" smtClean="0">
                                <a:latin typeface="Cambria Math" panose="02040503050406030204" pitchFamily="18" charset="0"/>
                              </a:rPr>
                            </m:ctrlPr>
                          </m:sSubPr>
                          <m:e>
                            <m:r>
                              <m:rPr>
                                <m:brk m:alnAt="23"/>
                              </m:rPr>
                              <a:rPr lang="en-GB" sz="1700" b="0" i="1" smtClean="0">
                                <a:latin typeface="Cambria Math" panose="02040503050406030204" pitchFamily="18" charset="0"/>
                              </a:rPr>
                              <m:t>𝑇</m:t>
                            </m:r>
                          </m:e>
                          <m:sub>
                            <m:r>
                              <m:rPr>
                                <m:brk m:alnAt="23"/>
                              </m:rPr>
                              <a:rPr lang="en-GB" sz="1700" b="0" i="1" smtClean="0">
                                <a:latin typeface="Cambria Math" panose="02040503050406030204" pitchFamily="18" charset="0"/>
                              </a:rPr>
                              <m:t>𝑛</m:t>
                            </m:r>
                          </m:sub>
                        </m:sSub>
                      </m:sub>
                      <m:sup>
                        <m:sSub>
                          <m:sSubPr>
                            <m:ctrlPr>
                              <a:rPr lang="en-GB" sz="1700" b="0" i="1" smtClean="0">
                                <a:latin typeface="Cambria Math" panose="02040503050406030204" pitchFamily="18" charset="0"/>
                              </a:rPr>
                            </m:ctrlPr>
                          </m:sSubPr>
                          <m:e>
                            <m:r>
                              <a:rPr lang="en-GB" sz="1700" b="0" i="1" smtClean="0">
                                <a:latin typeface="Cambria Math" panose="02040503050406030204" pitchFamily="18" charset="0"/>
                              </a:rPr>
                              <m:t>𝑇</m:t>
                            </m:r>
                          </m:e>
                          <m:sub>
                            <m:r>
                              <a:rPr lang="en-GB" sz="1700" b="0" i="1" smtClean="0">
                                <a:latin typeface="Cambria Math" panose="02040503050406030204" pitchFamily="18" charset="0"/>
                              </a:rPr>
                              <m:t>𝑐</m:t>
                            </m:r>
                          </m:sub>
                        </m:sSub>
                      </m:sup>
                      <m:e>
                        <m:r>
                          <a:rPr lang="en-GB" sz="1700" b="0" i="1" smtClean="0">
                            <a:latin typeface="Cambria Math" panose="02040503050406030204" pitchFamily="18" charset="0"/>
                          </a:rPr>
                          <m:t>𝑑𝑇</m:t>
                        </m:r>
                        <m:f>
                          <m:fPr>
                            <m:ctrlPr>
                              <a:rPr lang="en-GB" sz="1700" b="0" i="1" smtClean="0">
                                <a:latin typeface="Cambria Math" panose="02040503050406030204" pitchFamily="18" charset="0"/>
                              </a:rPr>
                            </m:ctrlPr>
                          </m:fPr>
                          <m:num>
                            <m:r>
                              <m:rPr>
                                <m:sty m:val="p"/>
                              </m:rPr>
                              <a:rPr lang="en-GB" sz="1700" b="0" i="0" smtClean="0">
                                <a:solidFill>
                                  <a:schemeClr val="tx1"/>
                                </a:solidFill>
                                <a:latin typeface="Cambria Math" panose="02040503050406030204" pitchFamily="18" charset="0"/>
                              </a:rPr>
                              <m:t>Γ</m:t>
                            </m:r>
                            <m:d>
                              <m:dPr>
                                <m:ctrlPr>
                                  <a:rPr lang="en-GB" sz="1700" b="0" i="1" smtClean="0">
                                    <a:solidFill>
                                      <a:schemeClr val="tx1"/>
                                    </a:solidFill>
                                    <a:latin typeface="Cambria Math" panose="02040503050406030204" pitchFamily="18" charset="0"/>
                                  </a:rPr>
                                </m:ctrlPr>
                              </m:dPr>
                              <m:e>
                                <m:r>
                                  <a:rPr lang="en-GB" sz="1700" b="0" i="1" smtClean="0">
                                    <a:solidFill>
                                      <a:schemeClr val="tx1"/>
                                    </a:solidFill>
                                    <a:latin typeface="Cambria Math" panose="02040503050406030204" pitchFamily="18" charset="0"/>
                                  </a:rPr>
                                  <m:t>𝑇</m:t>
                                </m:r>
                              </m:e>
                            </m:d>
                          </m:num>
                          <m:den>
                            <m:r>
                              <a:rPr lang="en-GB" sz="1700" b="0" i="1" smtClean="0">
                                <a:latin typeface="Cambria Math" panose="02040503050406030204" pitchFamily="18" charset="0"/>
                              </a:rPr>
                              <m:t>𝑇</m:t>
                            </m:r>
                            <m:r>
                              <a:rPr lang="en-GB" sz="1700" b="0" i="1" smtClean="0">
                                <a:latin typeface="Cambria Math" panose="02040503050406030204" pitchFamily="18" charset="0"/>
                              </a:rPr>
                              <m:t> </m:t>
                            </m:r>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𝐻</m:t>
                                </m:r>
                              </m:e>
                              <m:sup>
                                <m:r>
                                  <a:rPr lang="en-GB" sz="1700" b="0" i="1" smtClean="0">
                                    <a:latin typeface="Cambria Math" panose="02040503050406030204" pitchFamily="18" charset="0"/>
                                  </a:rPr>
                                  <m:t>4</m:t>
                                </m:r>
                              </m:sup>
                            </m:sSup>
                            <m:d>
                              <m:dPr>
                                <m:ctrlPr>
                                  <a:rPr lang="en-GB" sz="1700" b="0" i="1" smtClean="0">
                                    <a:latin typeface="Cambria Math" panose="02040503050406030204" pitchFamily="18" charset="0"/>
                                  </a:rPr>
                                </m:ctrlPr>
                              </m:dPr>
                              <m:e>
                                <m:r>
                                  <a:rPr lang="en-GB" sz="1700" b="0" i="1" smtClean="0">
                                    <a:latin typeface="Cambria Math" panose="02040503050406030204" pitchFamily="18" charset="0"/>
                                  </a:rPr>
                                  <m:t>𝑇</m:t>
                                </m:r>
                              </m:e>
                            </m:d>
                          </m:den>
                        </m:f>
                      </m:e>
                    </m:nary>
                    <m:r>
                      <a:rPr lang="it-IT" sz="1700" b="0" i="1" smtClean="0">
                        <a:latin typeface="Cambria Math" panose="02040503050406030204" pitchFamily="18" charset="0"/>
                      </a:rPr>
                      <m:t>∼</m:t>
                    </m:r>
                    <m:r>
                      <a:rPr lang="en-GB" sz="1700" b="0" i="1" smtClean="0">
                        <a:latin typeface="Cambria Math" panose="02040503050406030204" pitchFamily="18" charset="0"/>
                      </a:rPr>
                      <m:t>1</m:t>
                    </m:r>
                  </m:oMath>
                </a14:m>
                <a:endParaRPr lang="it-IT" sz="1700" b="0" dirty="0">
                  <a:latin typeface="+mj-lt"/>
                </a:endParaRPr>
              </a:p>
              <a:p>
                <a:pPr marL="742950" lvl="1" indent="-285750">
                  <a:spcBef>
                    <a:spcPts val="600"/>
                  </a:spcBef>
                  <a:spcAft>
                    <a:spcPts val="600"/>
                  </a:spcAft>
                  <a:buFont typeface="Arial" panose="020B0604020202020204" pitchFamily="34" charset="0"/>
                  <a:buChar char="•"/>
                </a:pPr>
                <a:r>
                  <a:rPr lang="it-IT" sz="1700" b="0" dirty="0" err="1">
                    <a:latin typeface="+mj-lt"/>
                  </a:rPr>
                  <a:t>percolation</a:t>
                </a:r>
                <a:r>
                  <a:rPr lang="it-IT" sz="1700" b="0" dirty="0">
                    <a:latin typeface="+mj-lt"/>
                  </a:rPr>
                  <a:t> </a:t>
                </a:r>
                <a14:m>
                  <m:oMath xmlns:m="http://schemas.openxmlformats.org/officeDocument/2006/math">
                    <m:r>
                      <a:rPr lang="it-IT" sz="1700" i="1">
                        <a:latin typeface="Cambria Math" panose="02040503050406030204" pitchFamily="18" charset="0"/>
                      </a:rPr>
                      <m:t>𝐼</m:t>
                    </m:r>
                    <m:d>
                      <m:dPr>
                        <m:ctrlPr>
                          <a:rPr lang="it-IT" sz="1700" i="1">
                            <a:latin typeface="Cambria Math" panose="02040503050406030204" pitchFamily="18" charset="0"/>
                          </a:rPr>
                        </m:ctrlPr>
                      </m:dPr>
                      <m:e>
                        <m:r>
                          <m:rPr>
                            <m:sty m:val="p"/>
                          </m:rPr>
                          <a:rPr lang="it-IT" sz="1700" b="0" i="0" smtClean="0">
                            <a:solidFill>
                              <a:schemeClr val="tx1"/>
                            </a:solidFill>
                            <a:latin typeface="Cambria Math" panose="02040503050406030204" pitchFamily="18" charset="0"/>
                          </a:rPr>
                          <m:t>Γ</m:t>
                        </m:r>
                        <m:r>
                          <a:rPr lang="it-IT" sz="1700" b="0" i="1" smtClean="0">
                            <a:latin typeface="Cambria Math" panose="02040503050406030204" pitchFamily="18" charset="0"/>
                          </a:rPr>
                          <m:t>,</m:t>
                        </m:r>
                        <m:sSub>
                          <m:sSubPr>
                            <m:ctrlPr>
                              <a:rPr lang="it-IT" sz="1700" i="1">
                                <a:latin typeface="Cambria Math" panose="02040503050406030204" pitchFamily="18" charset="0"/>
                              </a:rPr>
                            </m:ctrlPr>
                          </m:sSubPr>
                          <m:e>
                            <m:r>
                              <a:rPr lang="it-IT" sz="1700" i="1">
                                <a:latin typeface="Cambria Math" panose="02040503050406030204" pitchFamily="18" charset="0"/>
                              </a:rPr>
                              <m:t>𝑇</m:t>
                            </m:r>
                          </m:e>
                          <m:sub>
                            <m:r>
                              <a:rPr lang="it-IT" sz="1700" i="1">
                                <a:latin typeface="Cambria Math" panose="02040503050406030204" pitchFamily="18" charset="0"/>
                              </a:rPr>
                              <m:t>𝑝</m:t>
                            </m:r>
                          </m:sub>
                        </m:sSub>
                      </m:e>
                    </m:d>
                    <m:r>
                      <a:rPr lang="it-IT" sz="1700" i="1">
                        <a:latin typeface="Cambria Math" panose="02040503050406030204" pitchFamily="18" charset="0"/>
                      </a:rPr>
                      <m:t>≈0.34</m:t>
                    </m:r>
                  </m:oMath>
                </a14:m>
                <a:endParaRPr lang="it-IT" sz="1700" b="0" dirty="0">
                  <a:latin typeface="+mj-lt"/>
                </a:endParaRPr>
              </a:p>
              <a:p>
                <a:pPr marL="285750" indent="-285750">
                  <a:spcBef>
                    <a:spcPts val="1200"/>
                  </a:spcBef>
                  <a:spcAft>
                    <a:spcPts val="600"/>
                  </a:spcAft>
                  <a:buFont typeface="Arial" panose="020B0604020202020204" pitchFamily="34" charset="0"/>
                  <a:buChar char="•"/>
                </a:pPr>
                <a:r>
                  <a:rPr lang="it-IT" sz="1700" b="0" dirty="0"/>
                  <a:t> </a:t>
                </a:r>
                <a14:m>
                  <m:oMath xmlns:m="http://schemas.openxmlformats.org/officeDocument/2006/math">
                    <m:f>
                      <m:fPr>
                        <m:ctrlPr>
                          <a:rPr lang="it-IT" sz="1700" b="0" i="1" smtClean="0">
                            <a:solidFill>
                              <a:srgbClr val="73D3D4"/>
                            </a:solidFill>
                            <a:latin typeface="Cambria Math" panose="02040503050406030204" pitchFamily="18" charset="0"/>
                          </a:rPr>
                        </m:ctrlPr>
                      </m:fPr>
                      <m:num>
                        <m:sSub>
                          <m:sSubPr>
                            <m:ctrlPr>
                              <a:rPr lang="it-IT" sz="1700" b="0" i="1" smtClean="0">
                                <a:solidFill>
                                  <a:srgbClr val="73D3D4"/>
                                </a:solidFill>
                                <a:latin typeface="Cambria Math" panose="02040503050406030204" pitchFamily="18" charset="0"/>
                              </a:rPr>
                            </m:ctrlPr>
                          </m:sSubPr>
                          <m:e>
                            <m:r>
                              <a:rPr lang="it-IT" sz="1700" b="0" i="1" smtClean="0">
                                <a:solidFill>
                                  <a:srgbClr val="73D3D4"/>
                                </a:solidFill>
                                <a:latin typeface="Cambria Math" panose="02040503050406030204" pitchFamily="18" charset="0"/>
                              </a:rPr>
                              <m:t>𝑆</m:t>
                            </m:r>
                          </m:e>
                          <m:sub>
                            <m:r>
                              <a:rPr lang="it-IT" sz="1700" b="0" i="1" smtClean="0">
                                <a:solidFill>
                                  <a:srgbClr val="73D3D4"/>
                                </a:solidFill>
                                <a:latin typeface="Cambria Math" panose="02040503050406030204" pitchFamily="18" charset="0"/>
                              </a:rPr>
                              <m:t>3</m:t>
                            </m:r>
                          </m:sub>
                        </m:sSub>
                      </m:num>
                      <m:den>
                        <m:r>
                          <a:rPr lang="it-IT" sz="1700" b="0" i="1" smtClean="0">
                            <a:solidFill>
                              <a:srgbClr val="73D3D4"/>
                            </a:solidFill>
                            <a:latin typeface="Cambria Math" panose="02040503050406030204" pitchFamily="18" charset="0"/>
                          </a:rPr>
                          <m:t>𝑇</m:t>
                        </m:r>
                      </m:den>
                    </m:f>
                    <m:d>
                      <m:dPr>
                        <m:ctrlPr>
                          <a:rPr lang="it-IT" sz="1700" b="0" i="1" smtClean="0">
                            <a:solidFill>
                              <a:srgbClr val="73D3D4"/>
                            </a:solidFill>
                            <a:latin typeface="Cambria Math" panose="02040503050406030204" pitchFamily="18" charset="0"/>
                          </a:rPr>
                        </m:ctrlPr>
                      </m:dPr>
                      <m:e>
                        <m:r>
                          <a:rPr lang="it-IT" sz="1700" b="0" i="1" smtClean="0">
                            <a:solidFill>
                              <a:srgbClr val="73D3D4"/>
                            </a:solidFill>
                            <a:latin typeface="Cambria Math" panose="02040503050406030204" pitchFamily="18" charset="0"/>
                          </a:rPr>
                          <m:t>𝑇</m:t>
                        </m:r>
                      </m:e>
                    </m:d>
                  </m:oMath>
                </a14:m>
                <a:r>
                  <a:rPr lang="en-GB" sz="1700" dirty="0">
                    <a:latin typeface="+mj-lt"/>
                  </a:rPr>
                  <a:t> numerical estimation: </a:t>
                </a:r>
                <a:r>
                  <a:rPr lang="en-GB" sz="1700" dirty="0">
                    <a:latin typeface="Courier New" panose="02070309020205020404" pitchFamily="49" charset="0"/>
                    <a:cs typeface="Courier New" panose="02070309020205020404" pitchFamily="49" charset="0"/>
                  </a:rPr>
                  <a:t>FindBounce</a:t>
                </a:r>
              </a:p>
              <a:p>
                <a:pPr marL="742950" lvl="1" indent="-285750">
                  <a:spcBef>
                    <a:spcPts val="600"/>
                  </a:spcBef>
                  <a:spcAft>
                    <a:spcPts val="600"/>
                  </a:spcAft>
                  <a:buFont typeface="Arial" panose="020B0604020202020204" pitchFamily="34" charset="0"/>
                  <a:buChar char="•"/>
                </a:pPr>
                <a:r>
                  <a:rPr lang="en-GB" sz="1700" dirty="0">
                    <a:latin typeface="+mj-lt"/>
                  </a:rPr>
                  <a:t>implements </a:t>
                </a:r>
                <a:r>
                  <a:rPr lang="en-GB" sz="1700" i="1" dirty="0">
                    <a:latin typeface="+mj-lt"/>
                  </a:rPr>
                  <a:t>polygonal bounces</a:t>
                </a:r>
                <a:r>
                  <a:rPr lang="en-GB" sz="1700" dirty="0">
                    <a:latin typeface="+mj-lt"/>
                  </a:rPr>
                  <a:t> </a:t>
                </a:r>
              </a:p>
              <a:p>
                <a:pPr marL="742950" lvl="1" indent="-285750">
                  <a:spcBef>
                    <a:spcPts val="600"/>
                  </a:spcBef>
                  <a:spcAft>
                    <a:spcPts val="600"/>
                  </a:spcAft>
                  <a:buFont typeface="Arial" panose="020B0604020202020204" pitchFamily="34" charset="0"/>
                  <a:buChar char="•"/>
                </a:pPr>
                <a14:m>
                  <m:oMath xmlns:m="http://schemas.openxmlformats.org/officeDocument/2006/math">
                    <m:r>
                      <a:rPr lang="it-IT" sz="1700" b="0" i="1" smtClean="0">
                        <a:latin typeface="Cambria Math" panose="02040503050406030204" pitchFamily="18" charset="0"/>
                      </a:rPr>
                      <m:t>4</m:t>
                    </m:r>
                    <m:r>
                      <a:rPr lang="it-IT" sz="1700" b="0" i="1" smtClean="0">
                        <a:latin typeface="Cambria Math" panose="02040503050406030204" pitchFamily="18" charset="0"/>
                      </a:rPr>
                      <m:t>𝑑</m:t>
                    </m:r>
                    <m:r>
                      <a:rPr lang="it-IT" sz="1700" b="0" i="1" smtClean="0">
                        <a:latin typeface="Cambria Math" panose="02040503050406030204" pitchFamily="18" charset="0"/>
                      </a:rPr>
                      <m:t> </m:t>
                    </m:r>
                    <m:d>
                      <m:dPr>
                        <m:ctrlPr>
                          <a:rPr lang="it-IT" sz="1700" b="0" i="1" smtClean="0">
                            <a:latin typeface="Cambria Math" panose="02040503050406030204" pitchFamily="18" charset="0"/>
                          </a:rPr>
                        </m:ctrlPr>
                      </m:dPr>
                      <m:e>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𝑆</m:t>
                            </m:r>
                          </m:e>
                          <m:sub>
                            <m:r>
                              <a:rPr lang="it-IT" sz="1700" b="0" i="1" smtClean="0">
                                <a:latin typeface="Cambria Math" panose="02040503050406030204" pitchFamily="18" charset="0"/>
                              </a:rPr>
                              <m:t>4</m:t>
                            </m:r>
                          </m:sub>
                        </m:sSub>
                      </m:e>
                    </m:d>
                  </m:oMath>
                </a14:m>
                <a:r>
                  <a:rPr lang="en-GB" sz="1700" dirty="0">
                    <a:latin typeface="+mj-lt"/>
                  </a:rPr>
                  <a:t> or</a:t>
                </a:r>
                <a:r>
                  <a:rPr lang="en-GB" sz="1700" dirty="0"/>
                  <a:t> </a:t>
                </a:r>
                <a14:m>
                  <m:oMath xmlns:m="http://schemas.openxmlformats.org/officeDocument/2006/math">
                    <m:r>
                      <a:rPr lang="it-IT" sz="1700" b="0" i="1" smtClean="0">
                        <a:latin typeface="Cambria Math" panose="02040503050406030204" pitchFamily="18" charset="0"/>
                      </a:rPr>
                      <m:t>3</m:t>
                    </m:r>
                    <m:r>
                      <a:rPr lang="it-IT" sz="1700" b="0" i="1" smtClean="0">
                        <a:latin typeface="Cambria Math" panose="02040503050406030204" pitchFamily="18" charset="0"/>
                      </a:rPr>
                      <m:t>𝑑</m:t>
                    </m:r>
                    <m:r>
                      <a:rPr lang="it-IT" sz="1700" b="0" i="0" smtClean="0">
                        <a:latin typeface="Cambria Math" panose="02040503050406030204" pitchFamily="18" charset="0"/>
                      </a:rPr>
                      <m:t> </m:t>
                    </m:r>
                    <m:d>
                      <m:dPr>
                        <m:ctrlPr>
                          <a:rPr lang="it-IT" sz="1700" b="0" i="1" smtClean="0">
                            <a:latin typeface="Cambria Math" panose="02040503050406030204" pitchFamily="18" charset="0"/>
                          </a:rPr>
                        </m:ctrlPr>
                      </m:dPr>
                      <m:e>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𝑆</m:t>
                            </m:r>
                          </m:e>
                          <m:sub>
                            <m:r>
                              <a:rPr lang="it-IT" sz="1700" b="0" i="1" smtClean="0">
                                <a:latin typeface="Cambria Math" panose="02040503050406030204" pitchFamily="18" charset="0"/>
                              </a:rPr>
                              <m:t>3</m:t>
                            </m:r>
                          </m:sub>
                        </m:sSub>
                      </m:e>
                    </m:d>
                  </m:oMath>
                </a14:m>
                <a:endParaRPr lang="en-GB" sz="1700" dirty="0">
                  <a:latin typeface="+mj-lt"/>
                </a:endParaRPr>
              </a:p>
              <a:p>
                <a:pPr marL="742950" lvl="1" indent="-285750">
                  <a:spcBef>
                    <a:spcPts val="600"/>
                  </a:spcBef>
                  <a:spcAft>
                    <a:spcPts val="600"/>
                  </a:spcAft>
                  <a:buFont typeface="Wingdings" panose="05000000000000000000" pitchFamily="2" charset="2"/>
                  <a:buChar char="ü"/>
                </a:pPr>
                <a:r>
                  <a:rPr lang="en-GB" sz="1700" dirty="0">
                    <a:latin typeface="+mj-lt"/>
                  </a:rPr>
                  <a:t>thin-wall regime</a:t>
                </a:r>
              </a:p>
              <a:p>
                <a:pPr marL="742950" lvl="1" indent="-285750">
                  <a:spcBef>
                    <a:spcPts val="600"/>
                  </a:spcBef>
                  <a:spcAft>
                    <a:spcPts val="600"/>
                  </a:spcAft>
                  <a:buFont typeface="Arial" panose="020B0604020202020204" pitchFamily="34" charset="0"/>
                  <a:buChar char="•"/>
                </a:pPr>
                <a:r>
                  <a:rPr lang="it-IT" sz="1700" b="0" dirty="0" err="1"/>
                  <a:t>efficient</a:t>
                </a:r>
                <a:r>
                  <a:rPr lang="it-IT" sz="1700" b="0" dirty="0"/>
                  <a:t>: </a:t>
                </a:r>
                <a14:m>
                  <m:oMath xmlns:m="http://schemas.openxmlformats.org/officeDocument/2006/math">
                    <m:r>
                      <a:rPr lang="it-IT" sz="1700" b="0" i="1" smtClean="0">
                        <a:latin typeface="Cambria Math" panose="02040503050406030204" pitchFamily="18" charset="0"/>
                      </a:rPr>
                      <m:t>𝑡</m:t>
                    </m:r>
                    <m:r>
                      <a:rPr lang="it-IT" sz="1700" b="0" i="1" smtClean="0">
                        <a:latin typeface="Cambria Math" panose="02040503050406030204" pitchFamily="18" charset="0"/>
                      </a:rPr>
                      <m:t>∼</m:t>
                    </m:r>
                    <m:r>
                      <a:rPr lang="it-IT" sz="1700" b="0" i="1" smtClean="0">
                        <a:latin typeface="Cambria Math" panose="02040503050406030204" pitchFamily="18" charset="0"/>
                      </a:rPr>
                      <m:t>𝑂</m:t>
                    </m:r>
                    <m:d>
                      <m:dPr>
                        <m:ctrlPr>
                          <a:rPr lang="it-IT" sz="1700" b="0" i="1" smtClean="0">
                            <a:latin typeface="Cambria Math" panose="02040503050406030204" pitchFamily="18" charset="0"/>
                          </a:rPr>
                        </m:ctrlPr>
                      </m:dPr>
                      <m:e>
                        <m:r>
                          <a:rPr lang="it-IT" sz="1700" b="0" i="1" smtClean="0">
                            <a:latin typeface="Cambria Math" panose="02040503050406030204" pitchFamily="18" charset="0"/>
                          </a:rPr>
                          <m:t># </m:t>
                        </m:r>
                        <m:r>
                          <m:rPr>
                            <m:sty m:val="p"/>
                          </m:rPr>
                          <a:rPr lang="it-IT" sz="1700" b="0" i="0" smtClean="0">
                            <a:latin typeface="Cambria Math" panose="02040503050406030204" pitchFamily="18" charset="0"/>
                          </a:rPr>
                          <m:t>fields</m:t>
                        </m:r>
                      </m:e>
                    </m:d>
                    <m:r>
                      <a:rPr lang="it-IT" sz="1700" b="0" i="1" smtClean="0">
                        <a:latin typeface="Cambria Math" panose="02040503050406030204" pitchFamily="18" charset="0"/>
                      </a:rPr>
                      <m:t>, </m:t>
                    </m:r>
                    <m:r>
                      <a:rPr lang="it-IT" sz="1700" i="1">
                        <a:latin typeface="Cambria Math" panose="02040503050406030204" pitchFamily="18" charset="0"/>
                      </a:rPr>
                      <m:t>𝑂</m:t>
                    </m:r>
                    <m:r>
                      <a:rPr lang="it-IT" sz="1700" i="1">
                        <a:latin typeface="Cambria Math" panose="02040503050406030204" pitchFamily="18" charset="0"/>
                      </a:rPr>
                      <m:t>(# </m:t>
                    </m:r>
                    <m:r>
                      <m:rPr>
                        <m:sty m:val="p"/>
                      </m:rPr>
                      <a:rPr lang="it-IT" sz="1700" b="0" i="0" smtClean="0">
                        <a:latin typeface="Cambria Math" panose="02040503050406030204" pitchFamily="18" charset="0"/>
                      </a:rPr>
                      <m:t>segments</m:t>
                    </m:r>
                    <m:r>
                      <a:rPr lang="it-IT" sz="1700" i="1">
                        <a:latin typeface="Cambria Math" panose="02040503050406030204" pitchFamily="18" charset="0"/>
                      </a:rPr>
                      <m:t>)</m:t>
                    </m:r>
                  </m:oMath>
                </a14:m>
                <a:endParaRPr lang="en-GB" sz="1700" dirty="0">
                  <a:latin typeface="+mj-lt"/>
                </a:endParaRPr>
              </a:p>
              <a:p>
                <a:pPr marL="285750" indent="-285750">
                  <a:spcBef>
                    <a:spcPts val="1200"/>
                  </a:spcBef>
                  <a:spcAft>
                    <a:spcPts val="600"/>
                  </a:spcAft>
                  <a:buFont typeface="Arial" panose="020B0604020202020204" pitchFamily="34" charset="0"/>
                  <a:buChar char="•"/>
                </a:pPr>
                <a:r>
                  <a:rPr lang="it-IT" sz="1700" b="0" dirty="0"/>
                  <a:t>Method</a:t>
                </a:r>
              </a:p>
              <a:p>
                <a:pPr marL="800100" lvl="1" indent="-342900">
                  <a:spcBef>
                    <a:spcPts val="600"/>
                  </a:spcBef>
                  <a:spcAft>
                    <a:spcPts val="600"/>
                  </a:spcAft>
                  <a:buFont typeface="+mj-lt"/>
                  <a:buAutoNum type="arabicPeriod"/>
                </a:pPr>
                <a:r>
                  <a:rPr lang="it-IT" sz="1700" b="0" dirty="0"/>
                  <a:t> </a:t>
                </a:r>
                <a14:m>
                  <m:oMath xmlns:m="http://schemas.openxmlformats.org/officeDocument/2006/math">
                    <m:sSub>
                      <m:sSubPr>
                        <m:ctrlPr>
                          <a:rPr lang="it-IT" sz="1700" b="0" i="1" smtClean="0">
                            <a:latin typeface="Cambria Math" panose="02040503050406030204" pitchFamily="18" charset="0"/>
                          </a:rPr>
                        </m:ctrlPr>
                      </m:sSubPr>
                      <m:e>
                        <m:acc>
                          <m:accPr>
                            <m:chr m:val="̂"/>
                            <m:ctrlPr>
                              <a:rPr lang="it-IT" sz="1700" b="0" i="1" smtClean="0">
                                <a:latin typeface="Cambria Math" panose="02040503050406030204" pitchFamily="18" charset="0"/>
                              </a:rPr>
                            </m:ctrlPr>
                          </m:accPr>
                          <m:e>
                            <m:r>
                              <a:rPr lang="it-IT" sz="1700" b="0" i="1" smtClean="0">
                                <a:latin typeface="Cambria Math" panose="02040503050406030204" pitchFamily="18" charset="0"/>
                              </a:rPr>
                              <m:t>𝑇</m:t>
                            </m:r>
                          </m:e>
                        </m:acc>
                      </m:e>
                      <m:sub>
                        <m:r>
                          <a:rPr lang="it-IT" sz="1700" b="0" i="1" smtClean="0">
                            <a:latin typeface="Cambria Math" panose="02040503050406030204" pitchFamily="18" charset="0"/>
                          </a:rPr>
                          <m:t>𝑛</m:t>
                        </m:r>
                      </m:sub>
                    </m:sSub>
                  </m:oMath>
                </a14:m>
                <a:r>
                  <a:rPr lang="en-GB" sz="1700" dirty="0">
                    <a:latin typeface="+mj-lt"/>
                  </a:rPr>
                  <a:t> estimate via </a:t>
                </a:r>
                <a14:m>
                  <m:oMath xmlns:m="http://schemas.openxmlformats.org/officeDocument/2006/math">
                    <m:r>
                      <m:rPr>
                        <m:sty m:val="p"/>
                      </m:rPr>
                      <a:rPr lang="it-IT" sz="1700" b="0" i="0" smtClean="0">
                        <a:latin typeface="Cambria Math" panose="02040503050406030204" pitchFamily="18" charset="0"/>
                      </a:rPr>
                      <m:t>Γ</m:t>
                    </m:r>
                    <m:r>
                      <m:rPr>
                        <m:lit/>
                      </m:rPr>
                      <a:rPr lang="it-IT" sz="1700" b="0" i="1" smtClean="0">
                        <a:latin typeface="Cambria Math" panose="02040503050406030204" pitchFamily="18" charset="0"/>
                      </a:rPr>
                      <m:t>/</m:t>
                    </m:r>
                    <m:sSup>
                      <m:sSupPr>
                        <m:ctrlPr>
                          <a:rPr lang="it-IT" sz="1700" b="0" i="1" smtClean="0">
                            <a:latin typeface="Cambria Math" panose="02040503050406030204" pitchFamily="18" charset="0"/>
                          </a:rPr>
                        </m:ctrlPr>
                      </m:sSupPr>
                      <m:e>
                        <m:r>
                          <a:rPr lang="it-IT" sz="1700" b="0" i="1" smtClean="0">
                            <a:latin typeface="Cambria Math" panose="02040503050406030204" pitchFamily="18" charset="0"/>
                          </a:rPr>
                          <m:t>𝐻</m:t>
                        </m:r>
                      </m:e>
                      <m:sup>
                        <m:r>
                          <a:rPr lang="it-IT" sz="1700" b="0" i="1" smtClean="0">
                            <a:latin typeface="Cambria Math" panose="02040503050406030204" pitchFamily="18" charset="0"/>
                          </a:rPr>
                          <m:t>4</m:t>
                        </m:r>
                      </m:sup>
                    </m:sSup>
                    <m:r>
                      <a:rPr lang="it-IT" sz="1700" b="0" i="1" smtClean="0">
                        <a:latin typeface="Cambria Math" panose="02040503050406030204" pitchFamily="18" charset="0"/>
                      </a:rPr>
                      <m:t>∼1</m:t>
                    </m:r>
                  </m:oMath>
                </a14:m>
                <a:endParaRPr lang="en-GB" sz="1700" dirty="0">
                  <a:latin typeface="+mj-lt"/>
                </a:endParaRPr>
              </a:p>
              <a:p>
                <a:pPr marL="800100" lvl="1" indent="-342900">
                  <a:spcBef>
                    <a:spcPts val="600"/>
                  </a:spcBef>
                  <a:spcAft>
                    <a:spcPts val="600"/>
                  </a:spcAft>
                  <a:buFont typeface="+mj-lt"/>
                  <a:buAutoNum type="arabicPeriod"/>
                </a:pPr>
                <a:r>
                  <a:rPr lang="en-GB" sz="1700" dirty="0">
                    <a:latin typeface="+mj-lt"/>
                  </a:rPr>
                  <a:t> </a:t>
                </a:r>
                <a14:m>
                  <m:oMath xmlns:m="http://schemas.openxmlformats.org/officeDocument/2006/math">
                    <m:sSub>
                      <m:sSubPr>
                        <m:ctrlPr>
                          <a:rPr lang="it-IT" sz="1700" b="0" i="1" smtClean="0">
                            <a:solidFill>
                              <a:srgbClr val="73D3D4"/>
                            </a:solidFill>
                            <a:latin typeface="Cambria Math" panose="02040503050406030204" pitchFamily="18" charset="0"/>
                          </a:rPr>
                        </m:ctrlPr>
                      </m:sSubPr>
                      <m:e>
                        <m:r>
                          <a:rPr lang="it-IT" sz="1700" b="0" i="1" smtClean="0">
                            <a:solidFill>
                              <a:srgbClr val="73D3D4"/>
                            </a:solidFill>
                            <a:latin typeface="Cambria Math" panose="02040503050406030204" pitchFamily="18" charset="0"/>
                          </a:rPr>
                          <m:t>𝑆</m:t>
                        </m:r>
                      </m:e>
                      <m:sub>
                        <m:r>
                          <a:rPr lang="it-IT" sz="1700" b="0" i="1" smtClean="0">
                            <a:solidFill>
                              <a:srgbClr val="73D3D4"/>
                            </a:solidFill>
                            <a:latin typeface="Cambria Math" panose="02040503050406030204" pitchFamily="18" charset="0"/>
                          </a:rPr>
                          <m:t>3</m:t>
                        </m:r>
                      </m:sub>
                    </m:sSub>
                    <m:r>
                      <m:rPr>
                        <m:lit/>
                      </m:rPr>
                      <a:rPr lang="it-IT" sz="1700" b="0" i="1" smtClean="0">
                        <a:solidFill>
                          <a:srgbClr val="73D3D4"/>
                        </a:solidFill>
                        <a:latin typeface="Cambria Math" panose="02040503050406030204" pitchFamily="18" charset="0"/>
                      </a:rPr>
                      <m:t>/</m:t>
                    </m:r>
                    <m:r>
                      <a:rPr lang="it-IT" sz="1700" b="0" i="1" smtClean="0">
                        <a:solidFill>
                          <a:srgbClr val="73D3D4"/>
                        </a:solidFill>
                        <a:latin typeface="Cambria Math" panose="02040503050406030204" pitchFamily="18" charset="0"/>
                      </a:rPr>
                      <m:t>𝑇</m:t>
                    </m:r>
                  </m:oMath>
                </a14:m>
                <a:r>
                  <a:rPr lang="en-GB" sz="1700" dirty="0">
                    <a:solidFill>
                      <a:srgbClr val="73D3D4"/>
                    </a:solidFill>
                    <a:latin typeface="+mj-lt"/>
                  </a:rPr>
                  <a:t> </a:t>
                </a:r>
                <a:r>
                  <a:rPr lang="en-GB" sz="1700" dirty="0">
                    <a:latin typeface="+mj-lt"/>
                  </a:rPr>
                  <a:t>fit/interpolation about </a:t>
                </a:r>
                <a14:m>
                  <m:oMath xmlns:m="http://schemas.openxmlformats.org/officeDocument/2006/math">
                    <m:d>
                      <m:dPr>
                        <m:ctrlPr>
                          <a:rPr lang="it-IT" sz="1700" b="0" i="1" smtClean="0">
                            <a:latin typeface="Cambria Math" panose="02040503050406030204" pitchFamily="18" charset="0"/>
                          </a:rPr>
                        </m:ctrlPr>
                      </m:dPr>
                      <m:e>
                        <m:r>
                          <a:rPr lang="it-IT" sz="1700" i="1">
                            <a:latin typeface="Cambria Math" panose="02040503050406030204" pitchFamily="18" charset="0"/>
                          </a:rPr>
                          <m:t>∼</m:t>
                        </m:r>
                        <m:sSub>
                          <m:sSubPr>
                            <m:ctrlPr>
                              <a:rPr lang="it-IT" sz="1700" b="0" i="1" smtClean="0">
                                <a:latin typeface="Cambria Math" panose="02040503050406030204" pitchFamily="18" charset="0"/>
                              </a:rPr>
                            </m:ctrlPr>
                          </m:sSubPr>
                          <m:e>
                            <m:acc>
                              <m:accPr>
                                <m:chr m:val="̂"/>
                                <m:ctrlPr>
                                  <a:rPr lang="it-IT" sz="1700" b="0" i="1" smtClean="0">
                                    <a:latin typeface="Cambria Math" panose="02040503050406030204" pitchFamily="18" charset="0"/>
                                  </a:rPr>
                                </m:ctrlPr>
                              </m:accPr>
                              <m:e>
                                <m:r>
                                  <a:rPr lang="it-IT" sz="1700" b="0" i="1" smtClean="0">
                                    <a:latin typeface="Cambria Math" panose="02040503050406030204" pitchFamily="18" charset="0"/>
                                  </a:rPr>
                                  <m:t>𝑇</m:t>
                                </m:r>
                              </m:e>
                            </m:acc>
                          </m:e>
                          <m:sub>
                            <m:r>
                              <a:rPr lang="it-IT" sz="1700" b="0" i="1" smtClean="0">
                                <a:latin typeface="Cambria Math" panose="02040503050406030204" pitchFamily="18" charset="0"/>
                              </a:rPr>
                              <m:t>𝑛</m:t>
                            </m:r>
                          </m:sub>
                        </m:sSub>
                        <m:r>
                          <a:rPr lang="it-IT" sz="1700" b="0" i="1" smtClean="0">
                            <a:latin typeface="Cambria Math" panose="02040503050406030204" pitchFamily="18" charset="0"/>
                          </a:rPr>
                          <m:t>,</m:t>
                        </m:r>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𝑇</m:t>
                            </m:r>
                          </m:e>
                          <m:sub>
                            <m:r>
                              <a:rPr lang="it-IT" sz="1700" b="0" i="1" smtClean="0">
                                <a:latin typeface="Cambria Math" panose="02040503050406030204" pitchFamily="18" charset="0"/>
                              </a:rPr>
                              <m:t>𝑐</m:t>
                            </m:r>
                          </m:sub>
                        </m:sSub>
                      </m:e>
                    </m:d>
                  </m:oMath>
                </a14:m>
                <a:endParaRPr lang="en-GB" sz="1700" dirty="0">
                  <a:latin typeface="+mj-lt"/>
                </a:endParaRPr>
              </a:p>
              <a:p>
                <a:pPr marL="800100" lvl="1" indent="-342900">
                  <a:spcBef>
                    <a:spcPts val="600"/>
                  </a:spcBef>
                  <a:spcAft>
                    <a:spcPts val="600"/>
                  </a:spcAft>
                  <a:buFont typeface="+mj-lt"/>
                  <a:buAutoNum type="arabicPeriod"/>
                </a:pPr>
                <a:r>
                  <a:rPr lang="it-IT" sz="1700" b="0" dirty="0"/>
                  <a:t> </a:t>
                </a:r>
                <a14:m>
                  <m:oMath xmlns:m="http://schemas.openxmlformats.org/officeDocument/2006/math">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𝑇</m:t>
                        </m:r>
                      </m:e>
                      <m:sub>
                        <m:r>
                          <a:rPr lang="it-IT" sz="1700" b="0" i="1" smtClean="0">
                            <a:latin typeface="Cambria Math" panose="02040503050406030204" pitchFamily="18" charset="0"/>
                          </a:rPr>
                          <m:t>𝑛</m:t>
                        </m:r>
                      </m:sub>
                    </m:sSub>
                    <m:r>
                      <a:rPr lang="it-IT" sz="1700" b="0" i="1" smtClean="0">
                        <a:latin typeface="Cambria Math" panose="02040503050406030204" pitchFamily="18" charset="0"/>
                      </a:rPr>
                      <m:t>,</m:t>
                    </m:r>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𝑇</m:t>
                        </m:r>
                      </m:e>
                      <m:sub>
                        <m:r>
                          <a:rPr lang="it-IT" sz="1700" b="0" i="1" smtClean="0">
                            <a:latin typeface="Cambria Math" panose="02040503050406030204" pitchFamily="18" charset="0"/>
                          </a:rPr>
                          <m:t>𝑝</m:t>
                        </m:r>
                      </m:sub>
                    </m:sSub>
                  </m:oMath>
                </a14:m>
                <a:r>
                  <a:rPr lang="en-GB" sz="1700" dirty="0">
                    <a:latin typeface="+mj-lt"/>
                  </a:rPr>
                  <a:t> via above integrals</a:t>
                </a:r>
              </a:p>
            </p:txBody>
          </p:sp>
        </mc:Choice>
        <mc:Fallback xmlns="">
          <p:sp>
            <p:nvSpPr>
              <p:cNvPr id="8" name="TextBox 7">
                <a:extLst>
                  <a:ext uri="{FF2B5EF4-FFF2-40B4-BE49-F238E27FC236}">
                    <a16:creationId xmlns:a16="http://schemas.microsoft.com/office/drawing/2014/main" id="{1749BFB5-6FE9-FB64-1DC7-2F61845A6952}"/>
                  </a:ext>
                </a:extLst>
              </p:cNvPr>
              <p:cNvSpPr txBox="1">
                <a:spLocks noRot="1" noChangeAspect="1" noMove="1" noResize="1" noEditPoints="1" noAdjustHandles="1" noChangeArrowheads="1" noChangeShapeType="1" noTextEdit="1"/>
              </p:cNvSpPr>
              <p:nvPr/>
            </p:nvSpPr>
            <p:spPr>
              <a:xfrm>
                <a:off x="1237426" y="1324026"/>
                <a:ext cx="6096000" cy="5443285"/>
              </a:xfrm>
              <a:prstGeom prst="rect">
                <a:avLst/>
              </a:prstGeom>
              <a:blipFill>
                <a:blip r:embed="rId3"/>
                <a:stretch>
                  <a:fillRect l="-500" t="-448" b="-1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A0D97C1-89A2-E60D-7566-901E37CD8842}"/>
                  </a:ext>
                </a:extLst>
              </p:cNvPr>
              <p:cNvSpPr txBox="1"/>
              <p:nvPr/>
            </p:nvSpPr>
            <p:spPr>
              <a:xfrm>
                <a:off x="4681290" y="1821343"/>
                <a:ext cx="2414626" cy="878446"/>
              </a:xfrm>
              <a:prstGeom prst="rect">
                <a:avLst/>
              </a:prstGeom>
              <a:noFill/>
            </p:spPr>
            <p:txBody>
              <a:bodyPr wrap="none" lIns="36000" rIns="36000">
                <a:spAutoFit/>
              </a:bodyPr>
              <a:lstStyle/>
              <a:p>
                <a14:m>
                  <m:oMath xmlns:m="http://schemas.openxmlformats.org/officeDocument/2006/math">
                    <m:phant>
                      <m:phantPr>
                        <m:show m:val="off"/>
                        <m:zeroWid m:val="on"/>
                        <m:ctrlPr>
                          <a:rPr lang="it-IT" sz="1600" b="0" i="1" dirty="0" smtClean="0">
                            <a:solidFill>
                              <a:schemeClr val="tx1"/>
                            </a:solidFill>
                            <a:latin typeface="Cambria Math" panose="02040503050406030204" pitchFamily="18" charset="0"/>
                          </a:rPr>
                        </m:ctrlPr>
                      </m:phantPr>
                      <m:e/>
                    </m:phant>
                    <m:d>
                      <m:dPr>
                        <m:begChr m:val=""/>
                        <m:endChr m:val="}"/>
                        <m:ctrlPr>
                          <a:rPr lang="it-IT" sz="1600" b="0" i="1" dirty="0" smtClean="0">
                            <a:solidFill>
                              <a:schemeClr val="tx1"/>
                            </a:solidFill>
                            <a:latin typeface="Cambria Math" panose="02040503050406030204" pitchFamily="18" charset="0"/>
                          </a:rPr>
                        </m:ctrlPr>
                      </m:dPr>
                      <m:e>
                        <m:m>
                          <m:mPr>
                            <m:plcHide m:val="on"/>
                            <m:mcs>
                              <m:mc>
                                <m:mcPr>
                                  <m:count m:val="1"/>
                                  <m:mcJc m:val="center"/>
                                </m:mcPr>
                              </m:mc>
                            </m:mcs>
                            <m:ctrlPr>
                              <a:rPr lang="it-IT" sz="1600" i="1" dirty="0">
                                <a:solidFill>
                                  <a:schemeClr val="tx1"/>
                                </a:solidFill>
                                <a:latin typeface="Cambria Math" panose="02040503050406030204" pitchFamily="18" charset="0"/>
                              </a:rPr>
                            </m:ctrlPr>
                          </m:mPr>
                          <m:mr>
                            <m:e/>
                          </m:mr>
                          <m:mr>
                            <m:e/>
                          </m:mr>
                          <m:mr>
                            <m:e/>
                          </m:mr>
                          <m:mr>
                            <m:e/>
                          </m:mr>
                        </m:m>
                      </m:e>
                    </m:d>
                    <m:r>
                      <a:rPr lang="it-IT" sz="1600" b="0" i="0" dirty="0" smtClean="0">
                        <a:solidFill>
                          <a:schemeClr val="tx1"/>
                        </a:solidFill>
                        <a:latin typeface="Cambria Math" panose="02040503050406030204" pitchFamily="18" charset="0"/>
                      </a:rPr>
                      <m:t> </m:t>
                    </m:r>
                    <m:r>
                      <m:rPr>
                        <m:sty m:val="p"/>
                      </m:rPr>
                      <a:rPr lang="en-GB" sz="1600" smtClean="0">
                        <a:solidFill>
                          <a:schemeClr val="tx1"/>
                        </a:solidFill>
                        <a:latin typeface="Cambria Math" panose="02040503050406030204" pitchFamily="18" charset="0"/>
                      </a:rPr>
                      <m:t>Γ</m:t>
                    </m:r>
                    <m:d>
                      <m:dPr>
                        <m:ctrlPr>
                          <a:rPr lang="en-GB" sz="1600" i="1">
                            <a:solidFill>
                              <a:schemeClr val="tx1"/>
                            </a:solidFill>
                            <a:latin typeface="Cambria Math" panose="02040503050406030204" pitchFamily="18" charset="0"/>
                          </a:rPr>
                        </m:ctrlPr>
                      </m:dPr>
                      <m:e>
                        <m:r>
                          <a:rPr lang="en-GB" sz="1600" i="1">
                            <a:solidFill>
                              <a:schemeClr val="tx1"/>
                            </a:solidFill>
                            <a:latin typeface="Cambria Math" panose="02040503050406030204" pitchFamily="18" charset="0"/>
                          </a:rPr>
                          <m:t>𝑇</m:t>
                        </m:r>
                      </m:e>
                    </m:d>
                    <m:r>
                      <a:rPr lang="en-GB" sz="1600" i="1">
                        <a:solidFill>
                          <a:schemeClr val="tx1"/>
                        </a:solidFill>
                        <a:latin typeface="Cambria Math" panose="02040503050406030204" pitchFamily="18" charset="0"/>
                      </a:rPr>
                      <m:t>=</m:t>
                    </m:r>
                    <m:r>
                      <a:rPr lang="it-IT" sz="1600" b="0" i="1" smtClean="0">
                        <a:solidFill>
                          <a:schemeClr val="tx1"/>
                        </a:solidFill>
                        <a:latin typeface="Cambria Math" panose="02040503050406030204" pitchFamily="18" charset="0"/>
                      </a:rPr>
                      <m:t>𝐴</m:t>
                    </m:r>
                    <m:d>
                      <m:dPr>
                        <m:ctrlPr>
                          <a:rPr lang="it-IT" sz="1600" b="0" i="1" smtClean="0">
                            <a:solidFill>
                              <a:schemeClr val="tx1"/>
                            </a:solidFill>
                            <a:latin typeface="Cambria Math" panose="02040503050406030204" pitchFamily="18" charset="0"/>
                          </a:rPr>
                        </m:ctrlPr>
                      </m:dPr>
                      <m:e>
                        <m:f>
                          <m:fPr>
                            <m:ctrlPr>
                              <a:rPr lang="it-IT" sz="1600" b="0" i="1" smtClean="0">
                                <a:solidFill>
                                  <a:srgbClr val="73D3D4"/>
                                </a:solidFill>
                                <a:latin typeface="Cambria Math" panose="02040503050406030204" pitchFamily="18" charset="0"/>
                              </a:rPr>
                            </m:ctrlPr>
                          </m:fPr>
                          <m:num>
                            <m:sSub>
                              <m:sSubPr>
                                <m:ctrlPr>
                                  <a:rPr lang="it-IT" sz="1600" b="0" i="1" smtClean="0">
                                    <a:solidFill>
                                      <a:srgbClr val="73D3D4"/>
                                    </a:solidFill>
                                    <a:latin typeface="Cambria Math" panose="02040503050406030204" pitchFamily="18" charset="0"/>
                                  </a:rPr>
                                </m:ctrlPr>
                              </m:sSubPr>
                              <m:e>
                                <m:r>
                                  <a:rPr lang="it-IT" sz="1600" b="0" i="1" smtClean="0">
                                    <a:solidFill>
                                      <a:srgbClr val="73D3D4"/>
                                    </a:solidFill>
                                    <a:latin typeface="Cambria Math" panose="02040503050406030204" pitchFamily="18" charset="0"/>
                                  </a:rPr>
                                  <m:t>𝑆</m:t>
                                </m:r>
                              </m:e>
                              <m:sub>
                                <m:r>
                                  <a:rPr lang="it-IT" sz="1600" b="0" i="1" smtClean="0">
                                    <a:solidFill>
                                      <a:srgbClr val="73D3D4"/>
                                    </a:solidFill>
                                    <a:latin typeface="Cambria Math" panose="02040503050406030204" pitchFamily="18" charset="0"/>
                                  </a:rPr>
                                  <m:t>3</m:t>
                                </m:r>
                              </m:sub>
                            </m:sSub>
                          </m:num>
                          <m:den>
                            <m:r>
                              <a:rPr lang="it-IT" sz="1600" b="0" i="1" smtClean="0">
                                <a:solidFill>
                                  <a:srgbClr val="73D3D4"/>
                                </a:solidFill>
                                <a:latin typeface="Cambria Math" panose="02040503050406030204" pitchFamily="18" charset="0"/>
                              </a:rPr>
                              <m:t>𝑇</m:t>
                            </m:r>
                          </m:den>
                        </m:f>
                        <m:r>
                          <a:rPr lang="it-IT" sz="1600" b="0" i="1" smtClean="0">
                            <a:solidFill>
                              <a:schemeClr val="tx1"/>
                            </a:solidFill>
                            <a:latin typeface="Cambria Math" panose="02040503050406030204" pitchFamily="18" charset="0"/>
                          </a:rPr>
                          <m:t>,</m:t>
                        </m:r>
                        <m:r>
                          <a:rPr lang="it-IT" sz="1600" b="0" i="1" smtClean="0">
                            <a:solidFill>
                              <a:schemeClr val="tx1"/>
                            </a:solidFill>
                            <a:latin typeface="Cambria Math" panose="02040503050406030204" pitchFamily="18" charset="0"/>
                          </a:rPr>
                          <m:t>𝑇</m:t>
                        </m:r>
                      </m:e>
                    </m:d>
                    <m:sSup>
                      <m:sSupPr>
                        <m:ctrlPr>
                          <a:rPr lang="en-GB" sz="1600" i="1">
                            <a:solidFill>
                              <a:schemeClr val="tx1"/>
                            </a:solidFill>
                            <a:latin typeface="Cambria Math" panose="02040503050406030204" pitchFamily="18" charset="0"/>
                          </a:rPr>
                        </m:ctrlPr>
                      </m:sSupPr>
                      <m:e>
                        <m:r>
                          <a:rPr lang="en-GB" sz="1600" i="1">
                            <a:solidFill>
                              <a:schemeClr val="tx1"/>
                            </a:solidFill>
                            <a:latin typeface="Cambria Math" panose="02040503050406030204" pitchFamily="18" charset="0"/>
                          </a:rPr>
                          <m:t>𝑒</m:t>
                        </m:r>
                      </m:e>
                      <m:sup>
                        <m:r>
                          <a:rPr lang="en-GB" sz="1600" i="1">
                            <a:solidFill>
                              <a:schemeClr val="tx1"/>
                            </a:solidFill>
                            <a:latin typeface="Cambria Math" panose="02040503050406030204" pitchFamily="18" charset="0"/>
                          </a:rPr>
                          <m:t>−</m:t>
                        </m:r>
                        <m:f>
                          <m:fPr>
                            <m:ctrlPr>
                              <a:rPr lang="it-IT" sz="1600" b="0" i="1" smtClean="0">
                                <a:solidFill>
                                  <a:srgbClr val="73D3D4"/>
                                </a:solidFill>
                                <a:latin typeface="Cambria Math" panose="02040503050406030204" pitchFamily="18" charset="0"/>
                              </a:rPr>
                            </m:ctrlPr>
                          </m:fPr>
                          <m:num>
                            <m:sSub>
                              <m:sSubPr>
                                <m:ctrlPr>
                                  <a:rPr lang="en-GB" sz="1600" i="1" smtClean="0">
                                    <a:solidFill>
                                      <a:srgbClr val="73D3D4"/>
                                    </a:solidFill>
                                    <a:latin typeface="Cambria Math" panose="02040503050406030204" pitchFamily="18" charset="0"/>
                                  </a:rPr>
                                </m:ctrlPr>
                              </m:sSubPr>
                              <m:e>
                                <m:r>
                                  <a:rPr lang="en-GB" sz="1600" i="1">
                                    <a:solidFill>
                                      <a:srgbClr val="73D3D4"/>
                                    </a:solidFill>
                                    <a:latin typeface="Cambria Math" panose="02040503050406030204" pitchFamily="18" charset="0"/>
                                  </a:rPr>
                                  <m:t>𝑆</m:t>
                                </m:r>
                              </m:e>
                              <m:sub>
                                <m:r>
                                  <a:rPr lang="en-GB" sz="1600" i="1">
                                    <a:solidFill>
                                      <a:srgbClr val="73D3D4"/>
                                    </a:solidFill>
                                    <a:latin typeface="Cambria Math" panose="02040503050406030204" pitchFamily="18" charset="0"/>
                                  </a:rPr>
                                  <m:t>3</m:t>
                                </m:r>
                              </m:sub>
                            </m:sSub>
                          </m:num>
                          <m:den>
                            <m:r>
                              <a:rPr lang="it-IT" sz="1600" b="0" i="1" smtClean="0">
                                <a:solidFill>
                                  <a:srgbClr val="73D3D4"/>
                                </a:solidFill>
                                <a:latin typeface="Cambria Math" panose="02040503050406030204" pitchFamily="18" charset="0"/>
                              </a:rPr>
                              <m:t>𝑇</m:t>
                            </m:r>
                          </m:den>
                        </m:f>
                      </m:sup>
                    </m:sSup>
                    <m:r>
                      <m:rPr>
                        <m:nor/>
                      </m:rPr>
                      <a:rPr lang="en-GB" sz="1600" dirty="0">
                        <a:solidFill>
                          <a:schemeClr val="tx1"/>
                        </a:solidFill>
                      </a:rPr>
                      <m:t> </m:t>
                    </m:r>
                  </m:oMath>
                </a14:m>
                <a:r>
                  <a:rPr lang="en-GB" sz="1600" dirty="0">
                    <a:solidFill>
                      <a:schemeClr val="tx1"/>
                    </a:solidFill>
                  </a:rPr>
                  <a:t> </a:t>
                </a:r>
              </a:p>
            </p:txBody>
          </p:sp>
        </mc:Choice>
        <mc:Fallback xmlns="">
          <p:sp>
            <p:nvSpPr>
              <p:cNvPr id="10" name="TextBox 9">
                <a:extLst>
                  <a:ext uri="{FF2B5EF4-FFF2-40B4-BE49-F238E27FC236}">
                    <a16:creationId xmlns:a16="http://schemas.microsoft.com/office/drawing/2014/main" id="{CA0D97C1-89A2-E60D-7566-901E37CD8842}"/>
                  </a:ext>
                </a:extLst>
              </p:cNvPr>
              <p:cNvSpPr txBox="1">
                <a:spLocks noRot="1" noChangeAspect="1" noMove="1" noResize="1" noEditPoints="1" noAdjustHandles="1" noChangeArrowheads="1" noChangeShapeType="1" noTextEdit="1"/>
              </p:cNvSpPr>
              <p:nvPr/>
            </p:nvSpPr>
            <p:spPr>
              <a:xfrm>
                <a:off x="4681290" y="1821343"/>
                <a:ext cx="2414626" cy="878446"/>
              </a:xfrm>
              <a:prstGeom prst="rect">
                <a:avLst/>
              </a:prstGeom>
              <a:blipFill>
                <a:blip r:embed="rId4"/>
                <a:stretch>
                  <a:fillRect/>
                </a:stretch>
              </a:blipFill>
            </p:spPr>
            <p:txBody>
              <a:bodyPr/>
              <a:lstStyle/>
              <a:p>
                <a:r>
                  <a:rPr lang="en-GB">
                    <a:noFill/>
                  </a:rPr>
                  <a:t> </a:t>
                </a:r>
              </a:p>
            </p:txBody>
          </p:sp>
        </mc:Fallback>
      </mc:AlternateContent>
      <p:grpSp>
        <p:nvGrpSpPr>
          <p:cNvPr id="15" name="Group 14">
            <a:extLst>
              <a:ext uri="{FF2B5EF4-FFF2-40B4-BE49-F238E27FC236}">
                <a16:creationId xmlns:a16="http://schemas.microsoft.com/office/drawing/2014/main" id="{27CCC44E-EC33-B05D-136C-B3DED970637A}"/>
              </a:ext>
            </a:extLst>
          </p:cNvPr>
          <p:cNvGrpSpPr/>
          <p:nvPr/>
        </p:nvGrpSpPr>
        <p:grpSpPr>
          <a:xfrm>
            <a:off x="7332795" y="1412529"/>
            <a:ext cx="3621779" cy="2585826"/>
            <a:chOff x="6365286" y="3221768"/>
            <a:chExt cx="3621779" cy="2585826"/>
          </a:xfrm>
        </p:grpSpPr>
        <p:pic>
          <p:nvPicPr>
            <p:cNvPr id="13" name="Picture 12">
              <a:extLst>
                <a:ext uri="{FF2B5EF4-FFF2-40B4-BE49-F238E27FC236}">
                  <a16:creationId xmlns:a16="http://schemas.microsoft.com/office/drawing/2014/main" id="{9635D733-BBD9-291F-30A6-A285FF11F852}"/>
                </a:ext>
              </a:extLst>
            </p:cNvPr>
            <p:cNvPicPr>
              <a:picLocks noChangeAspect="1"/>
            </p:cNvPicPr>
            <p:nvPr/>
          </p:nvPicPr>
          <p:blipFill rotWithShape="1">
            <a:blip r:embed="rId5"/>
            <a:srcRect l="7272" b="10866"/>
            <a:stretch/>
          </p:blipFill>
          <p:spPr>
            <a:xfrm>
              <a:off x="6365286" y="3221768"/>
              <a:ext cx="3621779" cy="2255754"/>
            </a:xfrm>
            <a:prstGeom prst="rect">
              <a:avLst/>
            </a:prstGeom>
          </p:spPr>
        </p:pic>
        <p:sp>
          <p:nvSpPr>
            <p:cNvPr id="14" name="TextBox 13">
              <a:extLst>
                <a:ext uri="{FF2B5EF4-FFF2-40B4-BE49-F238E27FC236}">
                  <a16:creationId xmlns:a16="http://schemas.microsoft.com/office/drawing/2014/main" id="{C1BF3855-B7A4-D6C9-0FC9-AE723C7B1F57}"/>
                </a:ext>
              </a:extLst>
            </p:cNvPr>
            <p:cNvSpPr txBox="1"/>
            <p:nvPr/>
          </p:nvSpPr>
          <p:spPr>
            <a:xfrm>
              <a:off x="6489267" y="5477522"/>
              <a:ext cx="3497798" cy="330072"/>
            </a:xfrm>
            <a:prstGeom prst="rect">
              <a:avLst/>
            </a:prstGeom>
            <a:noFill/>
          </p:spPr>
          <p:txBody>
            <a:bodyPr wrap="square" lIns="36000" tIns="72000" rIns="36000" bIns="72000">
              <a:spAutoFit/>
            </a:bodyPr>
            <a:lstStyle/>
            <a:p>
              <a:pPr algn="r"/>
              <a:r>
                <a:rPr lang="pt-BR" sz="1200" dirty="0">
                  <a:solidFill>
                    <a:schemeClr val="accent2">
                      <a:lumMod val="40000"/>
                      <a:lumOff val="60000"/>
                    </a:schemeClr>
                  </a:solidFill>
                  <a:latin typeface="AdvOT483a8203"/>
                </a:rPr>
                <a:t>Guada, Nemevšek, Pintar </a:t>
              </a:r>
              <a:r>
                <a:rPr lang="pt-BR" sz="1200" b="0" i="0" dirty="0">
                  <a:solidFill>
                    <a:schemeClr val="accent2">
                      <a:lumMod val="40000"/>
                      <a:lumOff val="60000"/>
                    </a:schemeClr>
                  </a:solidFill>
                  <a:effectLst/>
                  <a:latin typeface="AdvOT483a8203"/>
                </a:rPr>
                <a:t>(</a:t>
              </a:r>
              <a:r>
                <a:rPr lang="pt-BR" sz="1200" dirty="0">
                  <a:solidFill>
                    <a:schemeClr val="accent2">
                      <a:lumMod val="40000"/>
                      <a:lumOff val="60000"/>
                    </a:schemeClr>
                  </a:solidFill>
                  <a:latin typeface="AdvOT483a8203"/>
                  <a:hlinkClick r:id="rId6"/>
                </a:rPr>
                <a:t>CPC 256 (2020) 10748</a:t>
              </a:r>
              <a:r>
                <a:rPr lang="pt-BR" sz="1200" b="0" i="0" dirty="0">
                  <a:solidFill>
                    <a:schemeClr val="accent2">
                      <a:lumMod val="40000"/>
                      <a:lumOff val="60000"/>
                    </a:schemeClr>
                  </a:solidFill>
                  <a:effectLst/>
                  <a:latin typeface="AdvOT483a8203"/>
                </a:rPr>
                <a:t>)</a:t>
              </a:r>
              <a:endParaRPr lang="en-GB" sz="1200" dirty="0">
                <a:solidFill>
                  <a:schemeClr val="accent2">
                    <a:lumMod val="40000"/>
                    <a:lumOff val="60000"/>
                  </a:schemeClr>
                </a:solidFill>
              </a:endParaRPr>
            </a:p>
          </p:txBody>
        </p:sp>
      </p:grpSp>
      <p:pic>
        <p:nvPicPr>
          <p:cNvPr id="19" name="Graphic 18">
            <a:extLst>
              <a:ext uri="{FF2B5EF4-FFF2-40B4-BE49-F238E27FC236}">
                <a16:creationId xmlns:a16="http://schemas.microsoft.com/office/drawing/2014/main" id="{B744336A-DE8C-A955-3229-B9F5B255B6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315631" y="4055087"/>
            <a:ext cx="4935464" cy="2432082"/>
          </a:xfrm>
          <a:prstGeom prst="rect">
            <a:avLst/>
          </a:prstGeom>
        </p:spPr>
      </p:pic>
      <p:sp>
        <p:nvSpPr>
          <p:cNvPr id="23" name="TextBox 22">
            <a:extLst>
              <a:ext uri="{FF2B5EF4-FFF2-40B4-BE49-F238E27FC236}">
                <a16:creationId xmlns:a16="http://schemas.microsoft.com/office/drawing/2014/main" id="{EAE57C04-64D3-6670-69D2-BC5619824363}"/>
              </a:ext>
            </a:extLst>
          </p:cNvPr>
          <p:cNvSpPr txBox="1"/>
          <p:nvPr/>
        </p:nvSpPr>
        <p:spPr>
          <a:xfrm rot="5400000">
            <a:off x="8279188" y="3276641"/>
            <a:ext cx="6593426" cy="369332"/>
          </a:xfrm>
          <a:prstGeom prst="rect">
            <a:avLst/>
          </a:prstGeom>
          <a:noFill/>
        </p:spPr>
        <p:txBody>
          <a:bodyPr wrap="square" rtlCol="0">
            <a:spAutoFit/>
          </a:bodyPr>
          <a:lstStyle/>
          <a:p>
            <a:pPr algn="r"/>
            <a:r>
              <a:rPr lang="en-GB"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 | </a:t>
            </a:r>
            <a:r>
              <a:rPr lang="en-GB"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Paclet</a:t>
            </a:r>
            <a:r>
              <a:rPr lang="en-GB"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 Dimensional reduction | Outlook</a:t>
            </a:r>
          </a:p>
        </p:txBody>
      </p:sp>
    </p:spTree>
    <p:extLst>
      <p:ext uri="{BB962C8B-B14F-4D97-AF65-F5344CB8AC3E}">
        <p14:creationId xmlns:p14="http://schemas.microsoft.com/office/powerpoint/2010/main" val="10521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9BCFAA-8D58-1FE5-F903-88800D3AF4D7}"/>
              </a:ext>
            </a:extLst>
          </p:cNvPr>
          <p:cNvSpPr>
            <a:spLocks noGrp="1"/>
          </p:cNvSpPr>
          <p:nvPr>
            <p:ph type="sldNum" sz="quarter" idx="12"/>
          </p:nvPr>
        </p:nvSpPr>
        <p:spPr/>
        <p:txBody>
          <a:bodyPr/>
          <a:lstStyle/>
          <a:p>
            <a:fld id="{6D22F896-40B5-4ADD-8801-0D06FADFA095}" type="slidenum">
              <a:rPr lang="en-US" smtClean="0"/>
              <a:t>22</a:t>
            </a:fld>
            <a:endParaRPr lang="en-US" dirty="0"/>
          </a:p>
        </p:txBody>
      </p:sp>
      <p:pic>
        <p:nvPicPr>
          <p:cNvPr id="5" name="Picture 4">
            <a:extLst>
              <a:ext uri="{FF2B5EF4-FFF2-40B4-BE49-F238E27FC236}">
                <a16:creationId xmlns:a16="http://schemas.microsoft.com/office/drawing/2014/main" id="{525A8337-250F-1E93-6D32-7FA9D3B38C64}"/>
              </a:ext>
            </a:extLst>
          </p:cNvPr>
          <p:cNvPicPr>
            <a:picLocks noChangeAspect="1"/>
          </p:cNvPicPr>
          <p:nvPr/>
        </p:nvPicPr>
        <p:blipFill>
          <a:blip r:embed="rId2"/>
          <a:stretch>
            <a:fillRect/>
          </a:stretch>
        </p:blipFill>
        <p:spPr>
          <a:xfrm>
            <a:off x="2257505" y="679737"/>
            <a:ext cx="240665" cy="260311"/>
          </a:xfrm>
          <a:prstGeom prst="rect">
            <a:avLst/>
          </a:prstGeom>
        </p:spPr>
      </p:pic>
      <p:sp>
        <p:nvSpPr>
          <p:cNvPr id="6" name="Title 1">
            <a:extLst>
              <a:ext uri="{FF2B5EF4-FFF2-40B4-BE49-F238E27FC236}">
                <a16:creationId xmlns:a16="http://schemas.microsoft.com/office/drawing/2014/main" id="{D47C9334-A047-8F88-90FB-FD14FCF6950D}"/>
              </a:ext>
            </a:extLst>
          </p:cNvPr>
          <p:cNvSpPr txBox="1">
            <a:spLocks noGrp="1"/>
          </p:cNvSpPr>
          <p:nvPr>
            <p:ph type="title"/>
          </p:nvPr>
        </p:nvSpPr>
        <p:spPr>
          <a:xfrm>
            <a:off x="2611438" y="808038"/>
            <a:ext cx="7958137" cy="1077912"/>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err="1"/>
              <a:t>Exampl</a:t>
            </a:r>
            <a:br>
              <a:rPr lang="en-GB" sz="2000" dirty="0"/>
            </a:br>
            <a:r>
              <a:rPr lang="en-GB" sz="1400" dirty="0"/>
              <a:t>Dark photon model</a:t>
            </a:r>
          </a:p>
        </p:txBody>
      </p:sp>
      <p:pic>
        <p:nvPicPr>
          <p:cNvPr id="3" name="Graphic 2">
            <a:extLst>
              <a:ext uri="{FF2B5EF4-FFF2-40B4-BE49-F238E27FC236}">
                <a16:creationId xmlns:a16="http://schemas.microsoft.com/office/drawing/2014/main" id="{7415B777-9F9E-C633-0028-9B551807ED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04581" y="2330884"/>
            <a:ext cx="3731760" cy="3117575"/>
          </a:xfrm>
          <a:prstGeom prst="rect">
            <a:avLst/>
          </a:prstGeom>
        </p:spPr>
      </p:pic>
      <p:sp>
        <p:nvSpPr>
          <p:cNvPr id="8" name="TextBox 7">
            <a:extLst>
              <a:ext uri="{FF2B5EF4-FFF2-40B4-BE49-F238E27FC236}">
                <a16:creationId xmlns:a16="http://schemas.microsoft.com/office/drawing/2014/main" id="{46C0D084-BA4C-8395-2F03-9CDA0C3EC8EF}"/>
              </a:ext>
            </a:extLst>
          </p:cNvPr>
          <p:cNvSpPr txBox="1"/>
          <p:nvPr/>
        </p:nvSpPr>
        <p:spPr>
          <a:xfrm rot="5400000">
            <a:off x="8279188" y="3276641"/>
            <a:ext cx="6593426" cy="369332"/>
          </a:xfrm>
          <a:prstGeom prst="rect">
            <a:avLst/>
          </a:prstGeom>
          <a:noFill/>
        </p:spPr>
        <p:txBody>
          <a:bodyPr wrap="square" rtlCol="0">
            <a:spAutoFit/>
          </a:bodyPr>
          <a:lstStyle/>
          <a:p>
            <a:pPr algn="r"/>
            <a:r>
              <a:rPr lang="en-GB"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 | Paclet | </a:t>
            </a:r>
            <a:r>
              <a:rPr lang="en-GB"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Dimensional reduction </a:t>
            </a:r>
            <a:r>
              <a:rPr lang="en-GB"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Outlook</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7912860-D746-F04B-FE97-EEA7FA3DE18C}"/>
                  </a:ext>
                </a:extLst>
              </p:cNvPr>
              <p:cNvSpPr txBox="1"/>
              <p:nvPr/>
            </p:nvSpPr>
            <p:spPr>
              <a:xfrm>
                <a:off x="1509505" y="2330884"/>
                <a:ext cx="3654192" cy="2508379"/>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it-IT" sz="1600" dirty="0"/>
                  <a:t>Dark </a:t>
                </a:r>
                <a14:m>
                  <m:oMath xmlns:m="http://schemas.openxmlformats.org/officeDocument/2006/math">
                    <m:r>
                      <a:rPr lang="it-IT" sz="1600" i="1">
                        <a:latin typeface="Cambria Math" panose="02040503050406030204" pitchFamily="18" charset="0"/>
                      </a:rPr>
                      <m:t>𝑈</m:t>
                    </m:r>
                    <m:d>
                      <m:dPr>
                        <m:ctrlPr>
                          <a:rPr lang="it-IT" sz="1600" i="1">
                            <a:latin typeface="Cambria Math" panose="02040503050406030204" pitchFamily="18" charset="0"/>
                          </a:rPr>
                        </m:ctrlPr>
                      </m:dPr>
                      <m:e>
                        <m:r>
                          <a:rPr lang="it-IT" sz="1600" i="1">
                            <a:latin typeface="Cambria Math" panose="02040503050406030204" pitchFamily="18" charset="0"/>
                          </a:rPr>
                          <m:t>1</m:t>
                        </m:r>
                      </m:e>
                    </m:d>
                  </m:oMath>
                </a14:m>
                <a:r>
                  <a:rPr lang="en-GB" sz="1600" dirty="0"/>
                  <a:t> gauge sector</a:t>
                </a:r>
              </a:p>
              <a:p>
                <a:pPr marL="285750" indent="-285750">
                  <a:lnSpc>
                    <a:spcPct val="150000"/>
                  </a:lnSpc>
                  <a:spcBef>
                    <a:spcPts val="600"/>
                  </a:spcBef>
                  <a:spcAft>
                    <a:spcPts val="600"/>
                  </a:spcAft>
                  <a:buFont typeface="Arial" panose="020B0604020202020204" pitchFamily="34" charset="0"/>
                  <a:buChar char="•"/>
                </a:pPr>
                <a:r>
                  <a:rPr lang="en-GB" sz="1600" dirty="0"/>
                  <a:t>Scalar content:</a:t>
                </a:r>
                <a:br>
                  <a:rPr lang="en-GB" sz="1600" dirty="0"/>
                </a:br>
                <a14:m>
                  <m:oMath xmlns:m="http://schemas.openxmlformats.org/officeDocument/2006/math">
                    <m:r>
                      <a:rPr lang="it-IT" sz="1600" i="1">
                        <a:latin typeface="Cambria Math" panose="02040503050406030204" pitchFamily="18" charset="0"/>
                      </a:rPr>
                      <m:t>𝑉</m:t>
                    </m:r>
                    <m:d>
                      <m:dPr>
                        <m:ctrlPr>
                          <a:rPr lang="it-IT" sz="1600" i="1">
                            <a:latin typeface="Cambria Math" panose="02040503050406030204" pitchFamily="18" charset="0"/>
                          </a:rPr>
                        </m:ctrlPr>
                      </m:dPr>
                      <m:e>
                        <m:r>
                          <a:rPr lang="it-IT" sz="1600" i="1">
                            <a:latin typeface="Cambria Math" panose="02040503050406030204" pitchFamily="18" charset="0"/>
                          </a:rPr>
                          <m:t>𝜙</m:t>
                        </m:r>
                        <m:r>
                          <a:rPr lang="it-IT" sz="1600" i="1">
                            <a:latin typeface="Cambria Math" panose="02040503050406030204" pitchFamily="18" charset="0"/>
                          </a:rPr>
                          <m:t>,</m:t>
                        </m:r>
                        <m:r>
                          <a:rPr lang="it-IT" sz="1600" i="1">
                            <a:latin typeface="Cambria Math" panose="02040503050406030204" pitchFamily="18" charset="0"/>
                          </a:rPr>
                          <m:t>𝑇</m:t>
                        </m:r>
                      </m:e>
                    </m:d>
                    <m:r>
                      <a:rPr lang="it-IT" sz="1600" i="1">
                        <a:latin typeface="Cambria Math" panose="02040503050406030204" pitchFamily="18" charset="0"/>
                      </a:rPr>
                      <m:t>=</m:t>
                    </m:r>
                    <m:sSup>
                      <m:sSupPr>
                        <m:ctrlPr>
                          <a:rPr lang="it-IT" sz="1600" i="1">
                            <a:latin typeface="Cambria Math" panose="02040503050406030204" pitchFamily="18" charset="0"/>
                          </a:rPr>
                        </m:ctrlPr>
                      </m:sSupPr>
                      <m:e>
                        <m:r>
                          <a:rPr lang="it-IT" sz="1600" i="1">
                            <a:latin typeface="Cambria Math" panose="02040503050406030204" pitchFamily="18" charset="0"/>
                          </a:rPr>
                          <m:t>𝜇</m:t>
                        </m:r>
                      </m:e>
                      <m:sup>
                        <m:r>
                          <a:rPr lang="it-IT" sz="1600" i="1">
                            <a:latin typeface="Cambria Math" panose="02040503050406030204" pitchFamily="18" charset="0"/>
                          </a:rPr>
                          <m:t>2</m:t>
                        </m:r>
                      </m:sup>
                    </m:sSup>
                    <m:sSup>
                      <m:sSupPr>
                        <m:ctrlPr>
                          <a:rPr lang="it-IT" sz="1600" i="1">
                            <a:latin typeface="Cambria Math" panose="02040503050406030204" pitchFamily="18" charset="0"/>
                          </a:rPr>
                        </m:ctrlPr>
                      </m:sSupPr>
                      <m:e>
                        <m:r>
                          <a:rPr lang="it-IT" sz="1600" i="1">
                            <a:latin typeface="Cambria Math" panose="02040503050406030204" pitchFamily="18" charset="0"/>
                          </a:rPr>
                          <m:t>𝜙</m:t>
                        </m:r>
                      </m:e>
                      <m:sup>
                        <m:r>
                          <a:rPr lang="it-IT" sz="1600" i="1">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𝜆</m:t>
                    </m:r>
                    <m:sSup>
                      <m:sSupPr>
                        <m:ctrlPr>
                          <a:rPr lang="it-IT" sz="1600" i="1">
                            <a:latin typeface="Cambria Math" panose="02040503050406030204" pitchFamily="18" charset="0"/>
                          </a:rPr>
                        </m:ctrlPr>
                      </m:sSupPr>
                      <m:e>
                        <m:r>
                          <a:rPr lang="it-IT" sz="1600" i="1">
                            <a:latin typeface="Cambria Math" panose="02040503050406030204" pitchFamily="18" charset="0"/>
                          </a:rPr>
                          <m:t>𝜙</m:t>
                        </m:r>
                      </m:e>
                      <m:sup>
                        <m:r>
                          <a:rPr lang="it-IT" sz="1600" i="1">
                            <a:latin typeface="Cambria Math" panose="02040503050406030204" pitchFamily="18" charset="0"/>
                          </a:rPr>
                          <m:t>4</m:t>
                        </m:r>
                      </m:sup>
                    </m:sSup>
                  </m:oMath>
                </a14:m>
                <a:r>
                  <a:rPr lang="en-GB" sz="1600" dirty="0"/>
                  <a:t> </a:t>
                </a:r>
              </a:p>
              <a:p>
                <a:pPr marL="742950" lvl="1" indent="-285750">
                  <a:spcBef>
                    <a:spcPts val="600"/>
                  </a:spcBef>
                  <a:spcAft>
                    <a:spcPts val="600"/>
                  </a:spcAft>
                  <a:buFont typeface="Arial" panose="020B0604020202020204" pitchFamily="34" charset="0"/>
                  <a:buChar char="+"/>
                </a:pPr>
                <a:r>
                  <a:rPr lang="en-GB" sz="1600" dirty="0">
                    <a:solidFill>
                      <a:schemeClr val="tx1">
                        <a:lumMod val="50000"/>
                      </a:schemeClr>
                    </a:solidFill>
                  </a:rPr>
                  <a:t>fermions</a:t>
                </a:r>
              </a:p>
              <a:p>
                <a:pPr marL="285750" indent="-285750">
                  <a:spcBef>
                    <a:spcPts val="600"/>
                  </a:spcBef>
                  <a:spcAft>
                    <a:spcPts val="600"/>
                  </a:spcAft>
                  <a:buFont typeface="Arial" panose="020B0604020202020204" pitchFamily="34" charset="0"/>
                  <a:buChar char="•"/>
                </a:pPr>
                <a14:m>
                  <m:oMath xmlns:m="http://schemas.openxmlformats.org/officeDocument/2006/math">
                    <m:sSub>
                      <m:sSubPr>
                        <m:ctrlPr>
                          <a:rPr lang="it-IT" sz="1600" b="0" i="1" dirty="0" smtClean="0">
                            <a:latin typeface="Cambria Math" panose="02040503050406030204" pitchFamily="18" charset="0"/>
                          </a:rPr>
                        </m:ctrlPr>
                      </m:sSubPr>
                      <m:e>
                        <m:r>
                          <a:rPr lang="it-IT" sz="1600" b="0" i="1" dirty="0" smtClean="0">
                            <a:latin typeface="Cambria Math" panose="02040503050406030204" pitchFamily="18" charset="0"/>
                          </a:rPr>
                          <m:t>𝑉</m:t>
                        </m:r>
                      </m:e>
                      <m:sub>
                        <m:r>
                          <m:rPr>
                            <m:sty m:val="p"/>
                          </m:rPr>
                          <a:rPr lang="it-IT" sz="1600" b="0" i="0" dirty="0" smtClean="0">
                            <a:latin typeface="Cambria Math" panose="02040503050406030204" pitchFamily="18" charset="0"/>
                          </a:rPr>
                          <m:t>eff</m:t>
                        </m:r>
                      </m:sub>
                    </m:sSub>
                  </m:oMath>
                </a14:m>
                <a:r>
                  <a:rPr lang="en-GB" sz="1600" dirty="0"/>
                  <a:t> @ NLO</a:t>
                </a:r>
              </a:p>
              <a:p>
                <a:pPr marL="285750" indent="-285750">
                  <a:spcBef>
                    <a:spcPts val="1200"/>
                  </a:spcBef>
                  <a:spcAft>
                    <a:spcPts val="600"/>
                  </a:spcAft>
                  <a:buFont typeface="Arial" panose="020B0604020202020204" pitchFamily="34" charset="0"/>
                  <a:buChar char="→"/>
                </a:pPr>
                <a:r>
                  <a:rPr lang="en-GB" sz="1600" dirty="0"/>
                  <a:t>Paclet</a:t>
                </a:r>
              </a:p>
            </p:txBody>
          </p:sp>
        </mc:Choice>
        <mc:Fallback xmlns="">
          <p:sp>
            <p:nvSpPr>
              <p:cNvPr id="7" name="TextBox 6">
                <a:extLst>
                  <a:ext uri="{FF2B5EF4-FFF2-40B4-BE49-F238E27FC236}">
                    <a16:creationId xmlns:a16="http://schemas.microsoft.com/office/drawing/2014/main" id="{97912860-D746-F04B-FE97-EEA7FA3DE18C}"/>
                  </a:ext>
                </a:extLst>
              </p:cNvPr>
              <p:cNvSpPr txBox="1">
                <a:spLocks noRot="1" noChangeAspect="1" noMove="1" noResize="1" noEditPoints="1" noAdjustHandles="1" noChangeArrowheads="1" noChangeShapeType="1" noTextEdit="1"/>
              </p:cNvSpPr>
              <p:nvPr/>
            </p:nvSpPr>
            <p:spPr>
              <a:xfrm>
                <a:off x="1509505" y="2330884"/>
                <a:ext cx="3654192" cy="2508379"/>
              </a:xfrm>
              <a:prstGeom prst="rect">
                <a:avLst/>
              </a:prstGeom>
              <a:blipFill>
                <a:blip r:embed="rId5"/>
                <a:stretch>
                  <a:fillRect l="-668" t="-728" b="-2184"/>
                </a:stretch>
              </a:blipFill>
            </p:spPr>
            <p:txBody>
              <a:bodyPr/>
              <a:lstStyle/>
              <a:p>
                <a:r>
                  <a:rPr lang="en-GB">
                    <a:noFill/>
                  </a:rPr>
                  <a:t> </a:t>
                </a:r>
              </a:p>
            </p:txBody>
          </p:sp>
        </mc:Fallback>
      </mc:AlternateContent>
    </p:spTree>
    <p:extLst>
      <p:ext uri="{BB962C8B-B14F-4D97-AF65-F5344CB8AC3E}">
        <p14:creationId xmlns:p14="http://schemas.microsoft.com/office/powerpoint/2010/main" val="247686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9BCFAA-8D58-1FE5-F903-88800D3AF4D7}"/>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5" name="Picture 4">
            <a:extLst>
              <a:ext uri="{FF2B5EF4-FFF2-40B4-BE49-F238E27FC236}">
                <a16:creationId xmlns:a16="http://schemas.microsoft.com/office/drawing/2014/main" id="{525A8337-250F-1E93-6D32-7FA9D3B38C64}"/>
              </a:ext>
            </a:extLst>
          </p:cNvPr>
          <p:cNvPicPr>
            <a:picLocks noChangeAspect="1"/>
          </p:cNvPicPr>
          <p:nvPr/>
        </p:nvPicPr>
        <p:blipFill>
          <a:blip r:embed="rId3"/>
          <a:stretch>
            <a:fillRect/>
          </a:stretch>
        </p:blipFill>
        <p:spPr>
          <a:xfrm>
            <a:off x="2257505" y="679737"/>
            <a:ext cx="240665" cy="260311"/>
          </a:xfrm>
          <a:prstGeom prst="rect">
            <a:avLst/>
          </a:prstGeom>
        </p:spPr>
      </p:pic>
      <p:sp>
        <p:nvSpPr>
          <p:cNvPr id="6" name="Title 1">
            <a:extLst>
              <a:ext uri="{FF2B5EF4-FFF2-40B4-BE49-F238E27FC236}">
                <a16:creationId xmlns:a16="http://schemas.microsoft.com/office/drawing/2014/main" id="{D47C9334-A047-8F88-90FB-FD14FCF6950D}"/>
              </a:ext>
            </a:extLst>
          </p:cNvPr>
          <p:cNvSpPr txBox="1">
            <a:spLocks noGrp="1"/>
          </p:cNvSpPr>
          <p:nvPr>
            <p:ph type="title"/>
          </p:nvPr>
        </p:nvSpPr>
        <p:spPr>
          <a:xfrm>
            <a:off x="2611438" y="808038"/>
            <a:ext cx="7958137" cy="1077912"/>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Example II</a:t>
            </a:r>
            <a:br>
              <a:rPr lang="en-GB" sz="2000" dirty="0"/>
            </a:br>
            <a:r>
              <a:rPr lang="en-GB" sz="1400" dirty="0"/>
              <a:t>Dark photon model</a:t>
            </a:r>
          </a:p>
        </p:txBody>
      </p:sp>
      <p:sp>
        <p:nvSpPr>
          <p:cNvPr id="8" name="TextBox 7">
            <a:extLst>
              <a:ext uri="{FF2B5EF4-FFF2-40B4-BE49-F238E27FC236}">
                <a16:creationId xmlns:a16="http://schemas.microsoft.com/office/drawing/2014/main" id="{46C0D084-BA4C-8395-2F03-9CDA0C3EC8EF}"/>
              </a:ext>
            </a:extLst>
          </p:cNvPr>
          <p:cNvSpPr txBox="1"/>
          <p:nvPr/>
        </p:nvSpPr>
        <p:spPr>
          <a:xfrm rot="5400000">
            <a:off x="8279188" y="3276641"/>
            <a:ext cx="6593426" cy="369332"/>
          </a:xfrm>
          <a:prstGeom prst="rect">
            <a:avLst/>
          </a:prstGeom>
          <a:noFill/>
        </p:spPr>
        <p:txBody>
          <a:bodyPr wrap="square" rtlCol="0">
            <a:spAutoFit/>
          </a:bodyPr>
          <a:lstStyle/>
          <a:p>
            <a:pPr algn="r"/>
            <a:r>
              <a:rPr lang="en-GB"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 | Paclet | </a:t>
            </a:r>
            <a:r>
              <a:rPr lang="en-GB"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Dimensional reduction </a:t>
            </a:r>
            <a:r>
              <a:rPr lang="en-GB"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Outlook</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7B161AB-1FDE-DC03-BB57-27DAA500E968}"/>
                  </a:ext>
                </a:extLst>
              </p:cNvPr>
              <p:cNvSpPr txBox="1"/>
              <p:nvPr/>
            </p:nvSpPr>
            <p:spPr>
              <a:xfrm>
                <a:off x="1509505" y="2330884"/>
                <a:ext cx="3654192" cy="2508379"/>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it-IT" sz="1600" dirty="0"/>
                  <a:t>Dark </a:t>
                </a:r>
                <a14:m>
                  <m:oMath xmlns:m="http://schemas.openxmlformats.org/officeDocument/2006/math">
                    <m:r>
                      <a:rPr lang="it-IT" sz="1600" i="1">
                        <a:latin typeface="Cambria Math" panose="02040503050406030204" pitchFamily="18" charset="0"/>
                      </a:rPr>
                      <m:t>𝑈</m:t>
                    </m:r>
                    <m:d>
                      <m:dPr>
                        <m:ctrlPr>
                          <a:rPr lang="it-IT" sz="1600" i="1">
                            <a:latin typeface="Cambria Math" panose="02040503050406030204" pitchFamily="18" charset="0"/>
                          </a:rPr>
                        </m:ctrlPr>
                      </m:dPr>
                      <m:e>
                        <m:r>
                          <a:rPr lang="it-IT" sz="1600" i="1">
                            <a:latin typeface="Cambria Math" panose="02040503050406030204" pitchFamily="18" charset="0"/>
                          </a:rPr>
                          <m:t>1</m:t>
                        </m:r>
                      </m:e>
                    </m:d>
                  </m:oMath>
                </a14:m>
                <a:r>
                  <a:rPr lang="en-GB" sz="1600" dirty="0"/>
                  <a:t> gauge sector</a:t>
                </a:r>
              </a:p>
              <a:p>
                <a:pPr marL="285750" indent="-285750">
                  <a:lnSpc>
                    <a:spcPct val="150000"/>
                  </a:lnSpc>
                  <a:spcBef>
                    <a:spcPts val="600"/>
                  </a:spcBef>
                  <a:spcAft>
                    <a:spcPts val="600"/>
                  </a:spcAft>
                  <a:buFont typeface="Arial" panose="020B0604020202020204" pitchFamily="34" charset="0"/>
                  <a:buChar char="•"/>
                </a:pPr>
                <a:r>
                  <a:rPr lang="en-GB" sz="1600" dirty="0"/>
                  <a:t>Scalar content:</a:t>
                </a:r>
                <a:br>
                  <a:rPr lang="en-GB" sz="1600" dirty="0"/>
                </a:br>
                <a14:m>
                  <m:oMath xmlns:m="http://schemas.openxmlformats.org/officeDocument/2006/math">
                    <m:r>
                      <a:rPr lang="it-IT" sz="1600" i="1">
                        <a:latin typeface="Cambria Math" panose="02040503050406030204" pitchFamily="18" charset="0"/>
                      </a:rPr>
                      <m:t>𝑉</m:t>
                    </m:r>
                    <m:d>
                      <m:dPr>
                        <m:ctrlPr>
                          <a:rPr lang="it-IT" sz="1600" i="1">
                            <a:latin typeface="Cambria Math" panose="02040503050406030204" pitchFamily="18" charset="0"/>
                          </a:rPr>
                        </m:ctrlPr>
                      </m:dPr>
                      <m:e>
                        <m:r>
                          <a:rPr lang="it-IT" sz="1600" i="1">
                            <a:latin typeface="Cambria Math" panose="02040503050406030204" pitchFamily="18" charset="0"/>
                          </a:rPr>
                          <m:t>𝜙</m:t>
                        </m:r>
                        <m:r>
                          <a:rPr lang="it-IT" sz="1600" i="1">
                            <a:latin typeface="Cambria Math" panose="02040503050406030204" pitchFamily="18" charset="0"/>
                          </a:rPr>
                          <m:t>,</m:t>
                        </m:r>
                        <m:r>
                          <a:rPr lang="it-IT" sz="1600" i="1">
                            <a:latin typeface="Cambria Math" panose="02040503050406030204" pitchFamily="18" charset="0"/>
                          </a:rPr>
                          <m:t>𝑇</m:t>
                        </m:r>
                      </m:e>
                    </m:d>
                    <m:r>
                      <a:rPr lang="it-IT" sz="1600" i="1">
                        <a:latin typeface="Cambria Math" panose="02040503050406030204" pitchFamily="18" charset="0"/>
                      </a:rPr>
                      <m:t>=</m:t>
                    </m:r>
                    <m:sSup>
                      <m:sSupPr>
                        <m:ctrlPr>
                          <a:rPr lang="it-IT" sz="1600" i="1">
                            <a:latin typeface="Cambria Math" panose="02040503050406030204" pitchFamily="18" charset="0"/>
                          </a:rPr>
                        </m:ctrlPr>
                      </m:sSupPr>
                      <m:e>
                        <m:r>
                          <a:rPr lang="it-IT" sz="1600" i="1">
                            <a:latin typeface="Cambria Math" panose="02040503050406030204" pitchFamily="18" charset="0"/>
                          </a:rPr>
                          <m:t>𝜇</m:t>
                        </m:r>
                      </m:e>
                      <m:sup>
                        <m:r>
                          <a:rPr lang="it-IT" sz="1600" i="1">
                            <a:latin typeface="Cambria Math" panose="02040503050406030204" pitchFamily="18" charset="0"/>
                          </a:rPr>
                          <m:t>2</m:t>
                        </m:r>
                      </m:sup>
                    </m:sSup>
                    <m:sSup>
                      <m:sSupPr>
                        <m:ctrlPr>
                          <a:rPr lang="it-IT" sz="1600" i="1">
                            <a:latin typeface="Cambria Math" panose="02040503050406030204" pitchFamily="18" charset="0"/>
                          </a:rPr>
                        </m:ctrlPr>
                      </m:sSupPr>
                      <m:e>
                        <m:r>
                          <a:rPr lang="it-IT" sz="1600" i="1">
                            <a:latin typeface="Cambria Math" panose="02040503050406030204" pitchFamily="18" charset="0"/>
                          </a:rPr>
                          <m:t>𝜙</m:t>
                        </m:r>
                      </m:e>
                      <m:sup>
                        <m:r>
                          <a:rPr lang="it-IT" sz="1600" i="1">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𝜆</m:t>
                    </m:r>
                    <m:sSup>
                      <m:sSupPr>
                        <m:ctrlPr>
                          <a:rPr lang="it-IT" sz="1600" i="1">
                            <a:latin typeface="Cambria Math" panose="02040503050406030204" pitchFamily="18" charset="0"/>
                          </a:rPr>
                        </m:ctrlPr>
                      </m:sSupPr>
                      <m:e>
                        <m:r>
                          <a:rPr lang="it-IT" sz="1600" i="1">
                            <a:latin typeface="Cambria Math" panose="02040503050406030204" pitchFamily="18" charset="0"/>
                          </a:rPr>
                          <m:t>𝜙</m:t>
                        </m:r>
                      </m:e>
                      <m:sup>
                        <m:r>
                          <a:rPr lang="it-IT" sz="1600" i="1">
                            <a:latin typeface="Cambria Math" panose="02040503050406030204" pitchFamily="18" charset="0"/>
                          </a:rPr>
                          <m:t>4</m:t>
                        </m:r>
                      </m:sup>
                    </m:sSup>
                  </m:oMath>
                </a14:m>
                <a:r>
                  <a:rPr lang="en-GB" sz="1600" dirty="0"/>
                  <a:t> </a:t>
                </a:r>
              </a:p>
              <a:p>
                <a:pPr marL="742950" lvl="1" indent="-285750">
                  <a:spcBef>
                    <a:spcPts val="600"/>
                  </a:spcBef>
                  <a:spcAft>
                    <a:spcPts val="600"/>
                  </a:spcAft>
                  <a:buFont typeface="Arial" panose="020B0604020202020204" pitchFamily="34" charset="0"/>
                  <a:buChar char="+"/>
                </a:pPr>
                <a:r>
                  <a:rPr lang="en-GB" sz="1600" dirty="0"/>
                  <a:t>fermions</a:t>
                </a:r>
              </a:p>
              <a:p>
                <a:pPr marL="285750" indent="-285750">
                  <a:spcBef>
                    <a:spcPts val="600"/>
                  </a:spcBef>
                  <a:spcAft>
                    <a:spcPts val="600"/>
                  </a:spcAft>
                  <a:buFont typeface="Arial" panose="020B0604020202020204" pitchFamily="34" charset="0"/>
                  <a:buChar char="•"/>
                </a:pPr>
                <a14:m>
                  <m:oMath xmlns:m="http://schemas.openxmlformats.org/officeDocument/2006/math">
                    <m:sSub>
                      <m:sSubPr>
                        <m:ctrlPr>
                          <a:rPr lang="it-IT" sz="1600" b="0" i="1" dirty="0" smtClean="0">
                            <a:latin typeface="Cambria Math" panose="02040503050406030204" pitchFamily="18" charset="0"/>
                          </a:rPr>
                        </m:ctrlPr>
                      </m:sSubPr>
                      <m:e>
                        <m:r>
                          <a:rPr lang="it-IT" sz="1600" b="0" i="1" dirty="0" smtClean="0">
                            <a:latin typeface="Cambria Math" panose="02040503050406030204" pitchFamily="18" charset="0"/>
                          </a:rPr>
                          <m:t>𝑉</m:t>
                        </m:r>
                      </m:e>
                      <m:sub>
                        <m:r>
                          <m:rPr>
                            <m:sty m:val="p"/>
                          </m:rPr>
                          <a:rPr lang="it-IT" sz="1600" b="0" i="0" dirty="0" smtClean="0">
                            <a:latin typeface="Cambria Math" panose="02040503050406030204" pitchFamily="18" charset="0"/>
                          </a:rPr>
                          <m:t>eff</m:t>
                        </m:r>
                      </m:sub>
                    </m:sSub>
                  </m:oMath>
                </a14:m>
                <a:r>
                  <a:rPr lang="en-GB" sz="1600" dirty="0"/>
                  <a:t> @ NLO</a:t>
                </a:r>
              </a:p>
              <a:p>
                <a:pPr marL="285750" indent="-285750">
                  <a:spcBef>
                    <a:spcPts val="1200"/>
                  </a:spcBef>
                  <a:spcAft>
                    <a:spcPts val="600"/>
                  </a:spcAft>
                  <a:buFont typeface="Arial" panose="020B0604020202020204" pitchFamily="34" charset="0"/>
                  <a:buChar char="→"/>
                </a:pPr>
                <a:r>
                  <a:rPr lang="en-GB" sz="1600" dirty="0"/>
                  <a:t>Paclet</a:t>
                </a:r>
              </a:p>
            </p:txBody>
          </p:sp>
        </mc:Choice>
        <mc:Fallback xmlns="">
          <p:sp>
            <p:nvSpPr>
              <p:cNvPr id="10" name="TextBox 9">
                <a:extLst>
                  <a:ext uri="{FF2B5EF4-FFF2-40B4-BE49-F238E27FC236}">
                    <a16:creationId xmlns:a16="http://schemas.microsoft.com/office/drawing/2014/main" id="{C7B161AB-1FDE-DC03-BB57-27DAA500E968}"/>
                  </a:ext>
                </a:extLst>
              </p:cNvPr>
              <p:cNvSpPr txBox="1">
                <a:spLocks noRot="1" noChangeAspect="1" noMove="1" noResize="1" noEditPoints="1" noAdjustHandles="1" noChangeArrowheads="1" noChangeShapeType="1" noTextEdit="1"/>
              </p:cNvSpPr>
              <p:nvPr/>
            </p:nvSpPr>
            <p:spPr>
              <a:xfrm>
                <a:off x="1509505" y="2330884"/>
                <a:ext cx="3654192" cy="2508379"/>
              </a:xfrm>
              <a:prstGeom prst="rect">
                <a:avLst/>
              </a:prstGeom>
              <a:blipFill>
                <a:blip r:embed="rId4"/>
                <a:stretch>
                  <a:fillRect l="-668" t="-728" b="-2184"/>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4D4A2819-1D9B-01CF-B9E2-27EEBBC1408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12480" y="1564640"/>
            <a:ext cx="5247397" cy="5008880"/>
          </a:xfrm>
          <a:prstGeom prst="rect">
            <a:avLst/>
          </a:prstGeom>
        </p:spPr>
      </p:pic>
    </p:spTree>
    <p:extLst>
      <p:ext uri="{BB962C8B-B14F-4D97-AF65-F5344CB8AC3E}">
        <p14:creationId xmlns:p14="http://schemas.microsoft.com/office/powerpoint/2010/main" val="4278488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9BCFAA-8D58-1FE5-F903-88800D3AF4D7}"/>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5" name="Picture 4">
            <a:extLst>
              <a:ext uri="{FF2B5EF4-FFF2-40B4-BE49-F238E27FC236}">
                <a16:creationId xmlns:a16="http://schemas.microsoft.com/office/drawing/2014/main" id="{525A8337-250F-1E93-6D32-7FA9D3B38C64}"/>
              </a:ext>
            </a:extLst>
          </p:cNvPr>
          <p:cNvPicPr>
            <a:picLocks noChangeAspect="1"/>
          </p:cNvPicPr>
          <p:nvPr/>
        </p:nvPicPr>
        <p:blipFill>
          <a:blip r:embed="rId2"/>
          <a:stretch>
            <a:fillRect/>
          </a:stretch>
        </p:blipFill>
        <p:spPr>
          <a:xfrm>
            <a:off x="2257505" y="679737"/>
            <a:ext cx="240665" cy="260311"/>
          </a:xfrm>
          <a:prstGeom prst="rect">
            <a:avLst/>
          </a:prstGeom>
        </p:spPr>
      </p:pic>
      <p:sp>
        <p:nvSpPr>
          <p:cNvPr id="6" name="Title 1">
            <a:extLst>
              <a:ext uri="{FF2B5EF4-FFF2-40B4-BE49-F238E27FC236}">
                <a16:creationId xmlns:a16="http://schemas.microsoft.com/office/drawing/2014/main" id="{D47C9334-A047-8F88-90FB-FD14FCF6950D}"/>
              </a:ext>
            </a:extLst>
          </p:cNvPr>
          <p:cNvSpPr txBox="1">
            <a:spLocks noGrp="1"/>
          </p:cNvSpPr>
          <p:nvPr>
            <p:ph type="title"/>
          </p:nvPr>
        </p:nvSpPr>
        <p:spPr>
          <a:xfrm>
            <a:off x="2611438" y="808038"/>
            <a:ext cx="7958137" cy="1077912"/>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Example II</a:t>
            </a:r>
            <a:br>
              <a:rPr lang="en-GB" sz="2000" dirty="0"/>
            </a:br>
            <a:r>
              <a:rPr lang="en-GB" sz="1400" dirty="0"/>
              <a:t>Dark photon model</a:t>
            </a:r>
          </a:p>
        </p:txBody>
      </p:sp>
      <p:sp>
        <p:nvSpPr>
          <p:cNvPr id="8" name="TextBox 7">
            <a:extLst>
              <a:ext uri="{FF2B5EF4-FFF2-40B4-BE49-F238E27FC236}">
                <a16:creationId xmlns:a16="http://schemas.microsoft.com/office/drawing/2014/main" id="{46C0D084-BA4C-8395-2F03-9CDA0C3EC8EF}"/>
              </a:ext>
            </a:extLst>
          </p:cNvPr>
          <p:cNvSpPr txBox="1"/>
          <p:nvPr/>
        </p:nvSpPr>
        <p:spPr>
          <a:xfrm rot="5400000">
            <a:off x="8279188" y="3276641"/>
            <a:ext cx="6593426" cy="369332"/>
          </a:xfrm>
          <a:prstGeom prst="rect">
            <a:avLst/>
          </a:prstGeom>
          <a:noFill/>
        </p:spPr>
        <p:txBody>
          <a:bodyPr wrap="square" rtlCol="0">
            <a:spAutoFit/>
          </a:bodyPr>
          <a:lstStyle/>
          <a:p>
            <a:pPr algn="r"/>
            <a:r>
              <a:rPr lang="en-GB"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 | Paclet | </a:t>
            </a:r>
            <a:r>
              <a:rPr lang="en-GB"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Dimensional reduction </a:t>
            </a:r>
            <a:r>
              <a:rPr lang="en-GB"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Outlook</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7B161AB-1FDE-DC03-BB57-27DAA500E968}"/>
                  </a:ext>
                </a:extLst>
              </p:cNvPr>
              <p:cNvSpPr txBox="1"/>
              <p:nvPr/>
            </p:nvSpPr>
            <p:spPr>
              <a:xfrm>
                <a:off x="1509505" y="2330884"/>
                <a:ext cx="3654192" cy="2508379"/>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it-IT" sz="1600" dirty="0"/>
                  <a:t>Dark </a:t>
                </a:r>
                <a14:m>
                  <m:oMath xmlns:m="http://schemas.openxmlformats.org/officeDocument/2006/math">
                    <m:r>
                      <a:rPr lang="it-IT" sz="1600" i="1">
                        <a:latin typeface="Cambria Math" panose="02040503050406030204" pitchFamily="18" charset="0"/>
                      </a:rPr>
                      <m:t>𝑈</m:t>
                    </m:r>
                    <m:d>
                      <m:dPr>
                        <m:ctrlPr>
                          <a:rPr lang="it-IT" sz="1600" i="1">
                            <a:latin typeface="Cambria Math" panose="02040503050406030204" pitchFamily="18" charset="0"/>
                          </a:rPr>
                        </m:ctrlPr>
                      </m:dPr>
                      <m:e>
                        <m:r>
                          <a:rPr lang="it-IT" sz="1600" i="1">
                            <a:latin typeface="Cambria Math" panose="02040503050406030204" pitchFamily="18" charset="0"/>
                          </a:rPr>
                          <m:t>1</m:t>
                        </m:r>
                      </m:e>
                    </m:d>
                  </m:oMath>
                </a14:m>
                <a:r>
                  <a:rPr lang="en-GB" sz="1600" dirty="0"/>
                  <a:t> gauge sector</a:t>
                </a:r>
              </a:p>
              <a:p>
                <a:pPr marL="285750" indent="-285750">
                  <a:lnSpc>
                    <a:spcPct val="150000"/>
                  </a:lnSpc>
                  <a:spcBef>
                    <a:spcPts val="600"/>
                  </a:spcBef>
                  <a:spcAft>
                    <a:spcPts val="600"/>
                  </a:spcAft>
                  <a:buFont typeface="Arial" panose="020B0604020202020204" pitchFamily="34" charset="0"/>
                  <a:buChar char="•"/>
                </a:pPr>
                <a:r>
                  <a:rPr lang="en-GB" sz="1600" dirty="0"/>
                  <a:t>Scalar content:</a:t>
                </a:r>
                <a:br>
                  <a:rPr lang="en-GB" sz="1600" dirty="0"/>
                </a:br>
                <a14:m>
                  <m:oMath xmlns:m="http://schemas.openxmlformats.org/officeDocument/2006/math">
                    <m:r>
                      <a:rPr lang="it-IT" sz="1600" i="1">
                        <a:latin typeface="Cambria Math" panose="02040503050406030204" pitchFamily="18" charset="0"/>
                      </a:rPr>
                      <m:t>𝑉</m:t>
                    </m:r>
                    <m:d>
                      <m:dPr>
                        <m:ctrlPr>
                          <a:rPr lang="it-IT" sz="1600" i="1">
                            <a:latin typeface="Cambria Math" panose="02040503050406030204" pitchFamily="18" charset="0"/>
                          </a:rPr>
                        </m:ctrlPr>
                      </m:dPr>
                      <m:e>
                        <m:r>
                          <a:rPr lang="it-IT" sz="1600" i="1">
                            <a:latin typeface="Cambria Math" panose="02040503050406030204" pitchFamily="18" charset="0"/>
                          </a:rPr>
                          <m:t>𝜙</m:t>
                        </m:r>
                        <m:r>
                          <a:rPr lang="it-IT" sz="1600" i="1">
                            <a:latin typeface="Cambria Math" panose="02040503050406030204" pitchFamily="18" charset="0"/>
                          </a:rPr>
                          <m:t>,</m:t>
                        </m:r>
                        <m:r>
                          <a:rPr lang="it-IT" sz="1600" i="1">
                            <a:latin typeface="Cambria Math" panose="02040503050406030204" pitchFamily="18" charset="0"/>
                          </a:rPr>
                          <m:t>𝑇</m:t>
                        </m:r>
                      </m:e>
                    </m:d>
                    <m:r>
                      <a:rPr lang="it-IT" sz="1600" i="1">
                        <a:latin typeface="Cambria Math" panose="02040503050406030204" pitchFamily="18" charset="0"/>
                      </a:rPr>
                      <m:t>=</m:t>
                    </m:r>
                    <m:sSup>
                      <m:sSupPr>
                        <m:ctrlPr>
                          <a:rPr lang="it-IT" sz="1600" i="1">
                            <a:latin typeface="Cambria Math" panose="02040503050406030204" pitchFamily="18" charset="0"/>
                          </a:rPr>
                        </m:ctrlPr>
                      </m:sSupPr>
                      <m:e>
                        <m:r>
                          <a:rPr lang="it-IT" sz="1600" i="1">
                            <a:latin typeface="Cambria Math" panose="02040503050406030204" pitchFamily="18" charset="0"/>
                          </a:rPr>
                          <m:t>𝜇</m:t>
                        </m:r>
                      </m:e>
                      <m:sup>
                        <m:r>
                          <a:rPr lang="it-IT" sz="1600" i="1">
                            <a:latin typeface="Cambria Math" panose="02040503050406030204" pitchFamily="18" charset="0"/>
                          </a:rPr>
                          <m:t>2</m:t>
                        </m:r>
                      </m:sup>
                    </m:sSup>
                    <m:sSup>
                      <m:sSupPr>
                        <m:ctrlPr>
                          <a:rPr lang="it-IT" sz="1600" i="1">
                            <a:latin typeface="Cambria Math" panose="02040503050406030204" pitchFamily="18" charset="0"/>
                          </a:rPr>
                        </m:ctrlPr>
                      </m:sSupPr>
                      <m:e>
                        <m:r>
                          <a:rPr lang="it-IT" sz="1600" i="1">
                            <a:latin typeface="Cambria Math" panose="02040503050406030204" pitchFamily="18" charset="0"/>
                          </a:rPr>
                          <m:t>𝜙</m:t>
                        </m:r>
                      </m:e>
                      <m:sup>
                        <m:r>
                          <a:rPr lang="it-IT" sz="1600" i="1">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𝜆</m:t>
                    </m:r>
                    <m:sSup>
                      <m:sSupPr>
                        <m:ctrlPr>
                          <a:rPr lang="it-IT" sz="1600" i="1">
                            <a:latin typeface="Cambria Math" panose="02040503050406030204" pitchFamily="18" charset="0"/>
                          </a:rPr>
                        </m:ctrlPr>
                      </m:sSupPr>
                      <m:e>
                        <m:r>
                          <a:rPr lang="it-IT" sz="1600" i="1">
                            <a:latin typeface="Cambria Math" panose="02040503050406030204" pitchFamily="18" charset="0"/>
                          </a:rPr>
                          <m:t>𝜙</m:t>
                        </m:r>
                      </m:e>
                      <m:sup>
                        <m:r>
                          <a:rPr lang="it-IT" sz="1600" i="1">
                            <a:latin typeface="Cambria Math" panose="02040503050406030204" pitchFamily="18" charset="0"/>
                          </a:rPr>
                          <m:t>4</m:t>
                        </m:r>
                      </m:sup>
                    </m:sSup>
                  </m:oMath>
                </a14:m>
                <a:r>
                  <a:rPr lang="en-GB" sz="1600" dirty="0"/>
                  <a:t> </a:t>
                </a:r>
              </a:p>
              <a:p>
                <a:pPr marL="742950" lvl="1" indent="-285750">
                  <a:spcBef>
                    <a:spcPts val="600"/>
                  </a:spcBef>
                  <a:spcAft>
                    <a:spcPts val="600"/>
                  </a:spcAft>
                  <a:buFont typeface="Arial" panose="020B0604020202020204" pitchFamily="34" charset="0"/>
                  <a:buChar char="+"/>
                </a:pPr>
                <a:r>
                  <a:rPr lang="en-GB" sz="1600" dirty="0"/>
                  <a:t>fermions</a:t>
                </a:r>
              </a:p>
              <a:p>
                <a:pPr marL="285750" indent="-285750">
                  <a:spcBef>
                    <a:spcPts val="600"/>
                  </a:spcBef>
                  <a:spcAft>
                    <a:spcPts val="600"/>
                  </a:spcAft>
                  <a:buFont typeface="Arial" panose="020B0604020202020204" pitchFamily="34" charset="0"/>
                  <a:buChar char="•"/>
                </a:pPr>
                <a14:m>
                  <m:oMath xmlns:m="http://schemas.openxmlformats.org/officeDocument/2006/math">
                    <m:sSub>
                      <m:sSubPr>
                        <m:ctrlPr>
                          <a:rPr lang="it-IT" sz="1600" b="0" i="1" dirty="0" smtClean="0">
                            <a:latin typeface="Cambria Math" panose="02040503050406030204" pitchFamily="18" charset="0"/>
                          </a:rPr>
                        </m:ctrlPr>
                      </m:sSubPr>
                      <m:e>
                        <m:r>
                          <a:rPr lang="it-IT" sz="1600" b="0" i="1" dirty="0" smtClean="0">
                            <a:latin typeface="Cambria Math" panose="02040503050406030204" pitchFamily="18" charset="0"/>
                          </a:rPr>
                          <m:t>𝑉</m:t>
                        </m:r>
                      </m:e>
                      <m:sub>
                        <m:r>
                          <m:rPr>
                            <m:sty m:val="p"/>
                          </m:rPr>
                          <a:rPr lang="it-IT" sz="1600" b="0" i="0" dirty="0" smtClean="0">
                            <a:latin typeface="Cambria Math" panose="02040503050406030204" pitchFamily="18" charset="0"/>
                          </a:rPr>
                          <m:t>eff</m:t>
                        </m:r>
                      </m:sub>
                    </m:sSub>
                  </m:oMath>
                </a14:m>
                <a:r>
                  <a:rPr lang="en-GB" sz="1600" dirty="0"/>
                  <a:t> @ NLO</a:t>
                </a:r>
              </a:p>
              <a:p>
                <a:pPr marL="285750" indent="-285750">
                  <a:spcBef>
                    <a:spcPts val="1200"/>
                  </a:spcBef>
                  <a:spcAft>
                    <a:spcPts val="600"/>
                  </a:spcAft>
                  <a:buFont typeface="Arial" panose="020B0604020202020204" pitchFamily="34" charset="0"/>
                  <a:buChar char="→"/>
                </a:pPr>
                <a:r>
                  <a:rPr lang="en-GB" sz="1600" dirty="0"/>
                  <a:t>Paclet</a:t>
                </a:r>
              </a:p>
            </p:txBody>
          </p:sp>
        </mc:Choice>
        <mc:Fallback xmlns="">
          <p:sp>
            <p:nvSpPr>
              <p:cNvPr id="10" name="TextBox 9">
                <a:extLst>
                  <a:ext uri="{FF2B5EF4-FFF2-40B4-BE49-F238E27FC236}">
                    <a16:creationId xmlns:a16="http://schemas.microsoft.com/office/drawing/2014/main" id="{C7B161AB-1FDE-DC03-BB57-27DAA500E968}"/>
                  </a:ext>
                </a:extLst>
              </p:cNvPr>
              <p:cNvSpPr txBox="1">
                <a:spLocks noRot="1" noChangeAspect="1" noMove="1" noResize="1" noEditPoints="1" noAdjustHandles="1" noChangeArrowheads="1" noChangeShapeType="1" noTextEdit="1"/>
              </p:cNvSpPr>
              <p:nvPr/>
            </p:nvSpPr>
            <p:spPr>
              <a:xfrm>
                <a:off x="1509505" y="2330884"/>
                <a:ext cx="3654192" cy="2508379"/>
              </a:xfrm>
              <a:prstGeom prst="rect">
                <a:avLst/>
              </a:prstGeom>
              <a:blipFill>
                <a:blip r:embed="rId3"/>
                <a:stretch>
                  <a:fillRect l="-668" t="-728" b="-2184"/>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4D4A2819-1D9B-01CF-B9E2-27EEBBC1408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18763" y="1570383"/>
            <a:ext cx="5032963" cy="5068956"/>
          </a:xfrm>
          <a:prstGeom prst="rect">
            <a:avLst/>
          </a:prstGeom>
        </p:spPr>
      </p:pic>
    </p:spTree>
    <p:extLst>
      <p:ext uri="{BB962C8B-B14F-4D97-AF65-F5344CB8AC3E}">
        <p14:creationId xmlns:p14="http://schemas.microsoft.com/office/powerpoint/2010/main" val="747180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9BCFAA-8D58-1FE5-F903-88800D3AF4D7}"/>
              </a:ext>
            </a:extLst>
          </p:cNvPr>
          <p:cNvSpPr>
            <a:spLocks noGrp="1"/>
          </p:cNvSpPr>
          <p:nvPr>
            <p:ph type="sldNum" sz="quarter" idx="12"/>
          </p:nvPr>
        </p:nvSpPr>
        <p:spPr/>
        <p:txBody>
          <a:bodyPr/>
          <a:lstStyle/>
          <a:p>
            <a:fld id="{6D22F896-40B5-4ADD-8801-0D06FADFA095}" type="slidenum">
              <a:rPr lang="en-US" smtClean="0"/>
              <a:t>25</a:t>
            </a:fld>
            <a:endParaRPr lang="en-US" dirty="0"/>
          </a:p>
        </p:txBody>
      </p:sp>
      <p:pic>
        <p:nvPicPr>
          <p:cNvPr id="5" name="Picture 4">
            <a:extLst>
              <a:ext uri="{FF2B5EF4-FFF2-40B4-BE49-F238E27FC236}">
                <a16:creationId xmlns:a16="http://schemas.microsoft.com/office/drawing/2014/main" id="{525A8337-250F-1E93-6D32-7FA9D3B38C64}"/>
              </a:ext>
            </a:extLst>
          </p:cNvPr>
          <p:cNvPicPr>
            <a:picLocks noChangeAspect="1"/>
          </p:cNvPicPr>
          <p:nvPr/>
        </p:nvPicPr>
        <p:blipFill>
          <a:blip r:embed="rId2"/>
          <a:stretch>
            <a:fillRect/>
          </a:stretch>
        </p:blipFill>
        <p:spPr>
          <a:xfrm>
            <a:off x="2257505" y="679737"/>
            <a:ext cx="240665" cy="260311"/>
          </a:xfrm>
          <a:prstGeom prst="rect">
            <a:avLst/>
          </a:prstGeom>
        </p:spPr>
      </p:pic>
      <p:sp>
        <p:nvSpPr>
          <p:cNvPr id="6" name="Title 1">
            <a:extLst>
              <a:ext uri="{FF2B5EF4-FFF2-40B4-BE49-F238E27FC236}">
                <a16:creationId xmlns:a16="http://schemas.microsoft.com/office/drawing/2014/main" id="{D47C9334-A047-8F88-90FB-FD14FCF6950D}"/>
              </a:ext>
            </a:extLst>
          </p:cNvPr>
          <p:cNvSpPr txBox="1">
            <a:spLocks noGrp="1"/>
          </p:cNvSpPr>
          <p:nvPr>
            <p:ph type="title"/>
          </p:nvPr>
        </p:nvSpPr>
        <p:spPr>
          <a:xfrm>
            <a:off x="2611438" y="808038"/>
            <a:ext cx="7958137" cy="1077912"/>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Example II</a:t>
            </a:r>
            <a:br>
              <a:rPr lang="en-GB" sz="2000" dirty="0"/>
            </a:br>
            <a:r>
              <a:rPr lang="en-GB" sz="1400" dirty="0"/>
              <a:t>Dark photon model</a:t>
            </a:r>
          </a:p>
        </p:txBody>
      </p:sp>
      <p:sp>
        <p:nvSpPr>
          <p:cNvPr id="8" name="TextBox 7">
            <a:extLst>
              <a:ext uri="{FF2B5EF4-FFF2-40B4-BE49-F238E27FC236}">
                <a16:creationId xmlns:a16="http://schemas.microsoft.com/office/drawing/2014/main" id="{46C0D084-BA4C-8395-2F03-9CDA0C3EC8EF}"/>
              </a:ext>
            </a:extLst>
          </p:cNvPr>
          <p:cNvSpPr txBox="1"/>
          <p:nvPr/>
        </p:nvSpPr>
        <p:spPr>
          <a:xfrm rot="5400000">
            <a:off x="8279188" y="3276641"/>
            <a:ext cx="6593426" cy="369332"/>
          </a:xfrm>
          <a:prstGeom prst="rect">
            <a:avLst/>
          </a:prstGeom>
          <a:noFill/>
        </p:spPr>
        <p:txBody>
          <a:bodyPr wrap="square" rtlCol="0">
            <a:spAutoFit/>
          </a:bodyPr>
          <a:lstStyle/>
          <a:p>
            <a:pPr algn="r"/>
            <a:r>
              <a:rPr lang="en-GB"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 | Paclet | </a:t>
            </a:r>
            <a:r>
              <a:rPr lang="en-GB"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Dimensional reduction </a:t>
            </a:r>
            <a:r>
              <a:rPr lang="en-GB"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Outlook</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7B161AB-1FDE-DC03-BB57-27DAA500E968}"/>
                  </a:ext>
                </a:extLst>
              </p:cNvPr>
              <p:cNvSpPr txBox="1"/>
              <p:nvPr/>
            </p:nvSpPr>
            <p:spPr>
              <a:xfrm>
                <a:off x="1509505" y="2330884"/>
                <a:ext cx="3654192" cy="2508379"/>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it-IT" sz="1600" dirty="0"/>
                  <a:t>Dark </a:t>
                </a:r>
                <a14:m>
                  <m:oMath xmlns:m="http://schemas.openxmlformats.org/officeDocument/2006/math">
                    <m:r>
                      <a:rPr lang="it-IT" sz="1600" i="1">
                        <a:latin typeface="Cambria Math" panose="02040503050406030204" pitchFamily="18" charset="0"/>
                      </a:rPr>
                      <m:t>𝑈</m:t>
                    </m:r>
                    <m:d>
                      <m:dPr>
                        <m:ctrlPr>
                          <a:rPr lang="it-IT" sz="1600" i="1">
                            <a:latin typeface="Cambria Math" panose="02040503050406030204" pitchFamily="18" charset="0"/>
                          </a:rPr>
                        </m:ctrlPr>
                      </m:dPr>
                      <m:e>
                        <m:r>
                          <a:rPr lang="it-IT" sz="1600" i="1">
                            <a:latin typeface="Cambria Math" panose="02040503050406030204" pitchFamily="18" charset="0"/>
                          </a:rPr>
                          <m:t>1</m:t>
                        </m:r>
                      </m:e>
                    </m:d>
                  </m:oMath>
                </a14:m>
                <a:r>
                  <a:rPr lang="en-GB" sz="1600" dirty="0"/>
                  <a:t> gauge sector</a:t>
                </a:r>
              </a:p>
              <a:p>
                <a:pPr marL="285750" indent="-285750">
                  <a:lnSpc>
                    <a:spcPct val="150000"/>
                  </a:lnSpc>
                  <a:spcBef>
                    <a:spcPts val="600"/>
                  </a:spcBef>
                  <a:spcAft>
                    <a:spcPts val="600"/>
                  </a:spcAft>
                  <a:buFont typeface="Arial" panose="020B0604020202020204" pitchFamily="34" charset="0"/>
                  <a:buChar char="•"/>
                </a:pPr>
                <a:r>
                  <a:rPr lang="en-GB" sz="1600" dirty="0"/>
                  <a:t>Scalar content:</a:t>
                </a:r>
                <a:br>
                  <a:rPr lang="en-GB" sz="1600" dirty="0"/>
                </a:br>
                <a14:m>
                  <m:oMath xmlns:m="http://schemas.openxmlformats.org/officeDocument/2006/math">
                    <m:r>
                      <a:rPr lang="it-IT" sz="1600" i="1">
                        <a:latin typeface="Cambria Math" panose="02040503050406030204" pitchFamily="18" charset="0"/>
                      </a:rPr>
                      <m:t>𝑉</m:t>
                    </m:r>
                    <m:d>
                      <m:dPr>
                        <m:ctrlPr>
                          <a:rPr lang="it-IT" sz="1600" i="1">
                            <a:latin typeface="Cambria Math" panose="02040503050406030204" pitchFamily="18" charset="0"/>
                          </a:rPr>
                        </m:ctrlPr>
                      </m:dPr>
                      <m:e>
                        <m:r>
                          <a:rPr lang="it-IT" sz="1600" i="1">
                            <a:latin typeface="Cambria Math" panose="02040503050406030204" pitchFamily="18" charset="0"/>
                          </a:rPr>
                          <m:t>𝜙</m:t>
                        </m:r>
                        <m:r>
                          <a:rPr lang="it-IT" sz="1600" i="1">
                            <a:latin typeface="Cambria Math" panose="02040503050406030204" pitchFamily="18" charset="0"/>
                          </a:rPr>
                          <m:t>,</m:t>
                        </m:r>
                        <m:r>
                          <a:rPr lang="it-IT" sz="1600" i="1">
                            <a:latin typeface="Cambria Math" panose="02040503050406030204" pitchFamily="18" charset="0"/>
                          </a:rPr>
                          <m:t>𝑇</m:t>
                        </m:r>
                      </m:e>
                    </m:d>
                    <m:r>
                      <a:rPr lang="it-IT" sz="1600" i="1">
                        <a:latin typeface="Cambria Math" panose="02040503050406030204" pitchFamily="18" charset="0"/>
                      </a:rPr>
                      <m:t>=</m:t>
                    </m:r>
                    <m:sSup>
                      <m:sSupPr>
                        <m:ctrlPr>
                          <a:rPr lang="it-IT" sz="1600" i="1">
                            <a:latin typeface="Cambria Math" panose="02040503050406030204" pitchFamily="18" charset="0"/>
                          </a:rPr>
                        </m:ctrlPr>
                      </m:sSupPr>
                      <m:e>
                        <m:r>
                          <a:rPr lang="it-IT" sz="1600" i="1">
                            <a:latin typeface="Cambria Math" panose="02040503050406030204" pitchFamily="18" charset="0"/>
                          </a:rPr>
                          <m:t>𝜇</m:t>
                        </m:r>
                      </m:e>
                      <m:sup>
                        <m:r>
                          <a:rPr lang="it-IT" sz="1600" i="1">
                            <a:latin typeface="Cambria Math" panose="02040503050406030204" pitchFamily="18" charset="0"/>
                          </a:rPr>
                          <m:t>2</m:t>
                        </m:r>
                      </m:sup>
                    </m:sSup>
                    <m:sSup>
                      <m:sSupPr>
                        <m:ctrlPr>
                          <a:rPr lang="it-IT" sz="1600" i="1">
                            <a:latin typeface="Cambria Math" panose="02040503050406030204" pitchFamily="18" charset="0"/>
                          </a:rPr>
                        </m:ctrlPr>
                      </m:sSupPr>
                      <m:e>
                        <m:r>
                          <a:rPr lang="it-IT" sz="1600" i="1">
                            <a:latin typeface="Cambria Math" panose="02040503050406030204" pitchFamily="18" charset="0"/>
                          </a:rPr>
                          <m:t>𝜙</m:t>
                        </m:r>
                      </m:e>
                      <m:sup>
                        <m:r>
                          <a:rPr lang="it-IT" sz="1600" i="1">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𝜆</m:t>
                    </m:r>
                    <m:sSup>
                      <m:sSupPr>
                        <m:ctrlPr>
                          <a:rPr lang="it-IT" sz="1600" i="1">
                            <a:latin typeface="Cambria Math" panose="02040503050406030204" pitchFamily="18" charset="0"/>
                          </a:rPr>
                        </m:ctrlPr>
                      </m:sSupPr>
                      <m:e>
                        <m:r>
                          <a:rPr lang="it-IT" sz="1600" i="1">
                            <a:latin typeface="Cambria Math" panose="02040503050406030204" pitchFamily="18" charset="0"/>
                          </a:rPr>
                          <m:t>𝜙</m:t>
                        </m:r>
                      </m:e>
                      <m:sup>
                        <m:r>
                          <a:rPr lang="it-IT" sz="1600" i="1">
                            <a:latin typeface="Cambria Math" panose="02040503050406030204" pitchFamily="18" charset="0"/>
                          </a:rPr>
                          <m:t>4</m:t>
                        </m:r>
                      </m:sup>
                    </m:sSup>
                  </m:oMath>
                </a14:m>
                <a:r>
                  <a:rPr lang="en-GB" sz="1600" dirty="0"/>
                  <a:t> </a:t>
                </a:r>
              </a:p>
              <a:p>
                <a:pPr marL="742950" lvl="1" indent="-285750">
                  <a:spcBef>
                    <a:spcPts val="600"/>
                  </a:spcBef>
                  <a:spcAft>
                    <a:spcPts val="600"/>
                  </a:spcAft>
                  <a:buFont typeface="Arial" panose="020B0604020202020204" pitchFamily="34" charset="0"/>
                  <a:buChar char="+"/>
                </a:pPr>
                <a:r>
                  <a:rPr lang="en-GB" sz="1600" dirty="0"/>
                  <a:t>fermions</a:t>
                </a:r>
              </a:p>
              <a:p>
                <a:pPr marL="285750" indent="-285750">
                  <a:spcBef>
                    <a:spcPts val="600"/>
                  </a:spcBef>
                  <a:spcAft>
                    <a:spcPts val="600"/>
                  </a:spcAft>
                  <a:buFont typeface="Arial" panose="020B0604020202020204" pitchFamily="34" charset="0"/>
                  <a:buChar char="•"/>
                </a:pPr>
                <a14:m>
                  <m:oMath xmlns:m="http://schemas.openxmlformats.org/officeDocument/2006/math">
                    <m:sSub>
                      <m:sSubPr>
                        <m:ctrlPr>
                          <a:rPr lang="it-IT" sz="1600" b="0" i="1" dirty="0" smtClean="0">
                            <a:latin typeface="Cambria Math" panose="02040503050406030204" pitchFamily="18" charset="0"/>
                          </a:rPr>
                        </m:ctrlPr>
                      </m:sSubPr>
                      <m:e>
                        <m:r>
                          <a:rPr lang="it-IT" sz="1600" b="0" i="1" dirty="0" smtClean="0">
                            <a:latin typeface="Cambria Math" panose="02040503050406030204" pitchFamily="18" charset="0"/>
                          </a:rPr>
                          <m:t>𝑉</m:t>
                        </m:r>
                      </m:e>
                      <m:sub>
                        <m:r>
                          <m:rPr>
                            <m:sty m:val="p"/>
                          </m:rPr>
                          <a:rPr lang="it-IT" sz="1600" b="0" i="0" dirty="0" smtClean="0">
                            <a:latin typeface="Cambria Math" panose="02040503050406030204" pitchFamily="18" charset="0"/>
                          </a:rPr>
                          <m:t>eff</m:t>
                        </m:r>
                      </m:sub>
                    </m:sSub>
                  </m:oMath>
                </a14:m>
                <a:r>
                  <a:rPr lang="en-GB" sz="1600" dirty="0"/>
                  <a:t> @ NLO</a:t>
                </a:r>
              </a:p>
              <a:p>
                <a:pPr marL="285750" indent="-285750">
                  <a:spcBef>
                    <a:spcPts val="1200"/>
                  </a:spcBef>
                  <a:spcAft>
                    <a:spcPts val="600"/>
                  </a:spcAft>
                  <a:buFont typeface="Arial" panose="020B0604020202020204" pitchFamily="34" charset="0"/>
                  <a:buChar char="→"/>
                </a:pPr>
                <a:r>
                  <a:rPr lang="en-GB" sz="1600" dirty="0"/>
                  <a:t>Paclet</a:t>
                </a:r>
              </a:p>
            </p:txBody>
          </p:sp>
        </mc:Choice>
        <mc:Fallback xmlns="">
          <p:sp>
            <p:nvSpPr>
              <p:cNvPr id="10" name="TextBox 9">
                <a:extLst>
                  <a:ext uri="{FF2B5EF4-FFF2-40B4-BE49-F238E27FC236}">
                    <a16:creationId xmlns:a16="http://schemas.microsoft.com/office/drawing/2014/main" id="{C7B161AB-1FDE-DC03-BB57-27DAA500E968}"/>
                  </a:ext>
                </a:extLst>
              </p:cNvPr>
              <p:cNvSpPr txBox="1">
                <a:spLocks noRot="1" noChangeAspect="1" noMove="1" noResize="1" noEditPoints="1" noAdjustHandles="1" noChangeArrowheads="1" noChangeShapeType="1" noTextEdit="1"/>
              </p:cNvSpPr>
              <p:nvPr/>
            </p:nvSpPr>
            <p:spPr>
              <a:xfrm>
                <a:off x="1509505" y="2330884"/>
                <a:ext cx="3654192" cy="2508379"/>
              </a:xfrm>
              <a:prstGeom prst="rect">
                <a:avLst/>
              </a:prstGeom>
              <a:blipFill>
                <a:blip r:embed="rId3"/>
                <a:stretch>
                  <a:fillRect l="-668" t="-728" b="-2184"/>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4D4A2819-1D9B-01CF-B9E2-27EEBBC1408F}"/>
              </a:ext>
            </a:extLst>
          </p:cNvPr>
          <p:cNvPicPr>
            <a:picLocks noChangeAspect="1"/>
          </p:cNvPicPr>
          <p:nvPr/>
        </p:nvPicPr>
        <p:blipFill rotWithShape="1">
          <a:blip r:embed="rId4">
            <a:extLst>
              <a:ext uri="{28A0092B-C50C-407E-A947-70E740481C1C}">
                <a14:useLocalDpi xmlns:a14="http://schemas.microsoft.com/office/drawing/2010/main" val="0"/>
              </a:ext>
            </a:extLst>
          </a:blip>
          <a:srcRect t="25" b="-190"/>
          <a:stretch/>
        </p:blipFill>
        <p:spPr>
          <a:xfrm>
            <a:off x="4678284" y="1793520"/>
            <a:ext cx="6302121" cy="4850470"/>
          </a:xfrm>
          <a:prstGeom prst="rect">
            <a:avLst/>
          </a:prstGeom>
        </p:spPr>
      </p:pic>
    </p:spTree>
    <p:extLst>
      <p:ext uri="{BB962C8B-B14F-4D97-AF65-F5344CB8AC3E}">
        <p14:creationId xmlns:p14="http://schemas.microsoft.com/office/powerpoint/2010/main" val="96685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1ADF-CC59-0814-E1C7-3043DDE213FB}"/>
              </a:ext>
            </a:extLst>
          </p:cNvPr>
          <p:cNvSpPr>
            <a:spLocks noGrp="1"/>
          </p:cNvSpPr>
          <p:nvPr>
            <p:ph type="title"/>
          </p:nvPr>
        </p:nvSpPr>
        <p:spPr>
          <a:xfrm>
            <a:off x="2611808" y="490556"/>
            <a:ext cx="7958331" cy="1077229"/>
          </a:xfrm>
        </p:spPr>
        <p:txBody>
          <a:bodyPr>
            <a:noAutofit/>
          </a:bodyPr>
          <a:lstStyle/>
          <a:p>
            <a:r>
              <a:rPr lang="en-GB" sz="2000" dirty="0"/>
              <a:t>Coloured-Higgs</a:t>
            </a:r>
            <a:br>
              <a:rPr lang="en-GB" sz="2000" dirty="0"/>
            </a:br>
            <a:r>
              <a:rPr lang="en-GB" sz="1600" dirty="0"/>
              <a:t>A minimal 2-LQ model</a:t>
            </a:r>
            <a:br>
              <a:rPr lang="en-GB" sz="2800" dirty="0"/>
            </a:br>
            <a:endParaRPr lang="en-GB" sz="1600" dirty="0"/>
          </a:p>
        </p:txBody>
      </p:sp>
      <p:pic>
        <p:nvPicPr>
          <p:cNvPr id="10" name="Picture 9">
            <a:extLst>
              <a:ext uri="{FF2B5EF4-FFF2-40B4-BE49-F238E27FC236}">
                <a16:creationId xmlns:a16="http://schemas.microsoft.com/office/drawing/2014/main" id="{3AB47475-F7ED-EC7F-A84C-B883D0A9D188}"/>
              </a:ext>
            </a:extLst>
          </p:cNvPr>
          <p:cNvPicPr>
            <a:picLocks noChangeAspect="1"/>
          </p:cNvPicPr>
          <p:nvPr/>
        </p:nvPicPr>
        <p:blipFill>
          <a:blip r:embed="rId3"/>
          <a:stretch>
            <a:fillRect/>
          </a:stretch>
        </p:blipFill>
        <p:spPr>
          <a:xfrm>
            <a:off x="3671178" y="159854"/>
            <a:ext cx="240665" cy="260311"/>
          </a:xfrm>
          <a:prstGeom prst="rect">
            <a:avLst/>
          </a:prstGeom>
        </p:spPr>
      </p:pic>
      <p:sp>
        <p:nvSpPr>
          <p:cNvPr id="17" name="Slide Number Placeholder 16">
            <a:extLst>
              <a:ext uri="{FF2B5EF4-FFF2-40B4-BE49-F238E27FC236}">
                <a16:creationId xmlns:a16="http://schemas.microsoft.com/office/drawing/2014/main" id="{3164CDB3-DB3C-34CA-FF01-AAF828C464EF}"/>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4" name="Picture 3">
            <a:extLst>
              <a:ext uri="{FF2B5EF4-FFF2-40B4-BE49-F238E27FC236}">
                <a16:creationId xmlns:a16="http://schemas.microsoft.com/office/drawing/2014/main" id="{6F0791D3-F686-400C-0C6B-90BF62D24BC4}"/>
              </a:ext>
            </a:extLst>
          </p:cNvPr>
          <p:cNvPicPr>
            <a:picLocks noChangeAspect="1"/>
          </p:cNvPicPr>
          <p:nvPr/>
        </p:nvPicPr>
        <p:blipFill>
          <a:blip r:embed="rId3"/>
          <a:stretch>
            <a:fillRect/>
          </a:stretch>
        </p:blipFill>
        <p:spPr>
          <a:xfrm>
            <a:off x="2257505" y="679737"/>
            <a:ext cx="240665" cy="26031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EB91AF-0E6B-863A-0173-5B70B3DAF705}"/>
                  </a:ext>
                </a:extLst>
              </p:cNvPr>
              <p:cNvSpPr txBox="1"/>
              <p:nvPr/>
            </p:nvSpPr>
            <p:spPr>
              <a:xfrm>
                <a:off x="1433299" y="1320917"/>
                <a:ext cx="8964084" cy="5050037"/>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GB" sz="1700" b="0" dirty="0">
                    <a:latin typeface="Cambria Math" panose="02040503050406030204" pitchFamily="18" charset="0"/>
                  </a:rPr>
                  <a:t>Coloured-Higgs model</a:t>
                </a:r>
              </a:p>
              <a:p>
                <a:pPr marL="742950" lvl="1" indent="-285750">
                  <a:spcBef>
                    <a:spcPts val="600"/>
                  </a:spcBef>
                  <a:spcAft>
                    <a:spcPts val="600"/>
                  </a:spcAft>
                  <a:buFont typeface="Arial" panose="020B0604020202020204" pitchFamily="34" charset="0"/>
                  <a:buChar char="•"/>
                </a:pPr>
                <a:r>
                  <a:rPr lang="en-GB" sz="1700" dirty="0">
                    <a:latin typeface="Cambria Math" panose="02040503050406030204" pitchFamily="18" charset="0"/>
                  </a:rPr>
                  <a:t>Higgs-like doublet </a:t>
                </a:r>
                <a14:m>
                  <m:oMath xmlns:m="http://schemas.openxmlformats.org/officeDocument/2006/math">
                    <m:r>
                      <a:rPr lang="it-IT" sz="1700" b="0" i="1" smtClean="0">
                        <a:latin typeface="Cambria Math" panose="02040503050406030204" pitchFamily="18" charset="0"/>
                      </a:rPr>
                      <m:t>𝐻</m:t>
                    </m:r>
                  </m:oMath>
                </a14:m>
                <a:endParaRPr lang="en-GB" sz="1700" dirty="0"/>
              </a:p>
              <a:p>
                <a:pPr marL="742950" lvl="1" indent="-285750">
                  <a:spcBef>
                    <a:spcPts val="600"/>
                  </a:spcBef>
                  <a:spcAft>
                    <a:spcPts val="600"/>
                  </a:spcAft>
                  <a:buFont typeface="Arial" panose="020B0604020202020204" pitchFamily="34" charset="0"/>
                  <a:buChar char="•"/>
                </a:pPr>
                <a:r>
                  <a:rPr lang="en-GB" sz="1700" dirty="0"/>
                  <a:t>coloured-doublet </a:t>
                </a:r>
                <a14:m>
                  <m:oMath xmlns:m="http://schemas.openxmlformats.org/officeDocument/2006/math">
                    <m:r>
                      <a:rPr lang="en-GB" sz="1700" i="1">
                        <a:latin typeface="Cambria Math" panose="02040503050406030204" pitchFamily="18" charset="0"/>
                      </a:rPr>
                      <m:t>𝑅</m:t>
                    </m:r>
                  </m:oMath>
                </a14:m>
                <a:endParaRPr lang="en-GB" sz="1700" dirty="0">
                  <a:latin typeface="Cambria Math" panose="02040503050406030204" pitchFamily="18" charset="0"/>
                </a:endParaRPr>
              </a:p>
              <a:p>
                <a:pPr marL="742950" lvl="1" indent="-285750">
                  <a:spcBef>
                    <a:spcPts val="600"/>
                  </a:spcBef>
                  <a:spcAft>
                    <a:spcPts val="600"/>
                  </a:spcAft>
                  <a:buFont typeface="Arial" panose="020B0604020202020204" pitchFamily="34" charset="0"/>
                  <a:buChar char="•"/>
                </a:pPr>
                <a:r>
                  <a:rPr lang="en-GB" sz="1700" b="0" dirty="0"/>
                  <a:t>coloured-singlet </a:t>
                </a:r>
                <a14:m>
                  <m:oMath xmlns:m="http://schemas.openxmlformats.org/officeDocument/2006/math">
                    <m:r>
                      <a:rPr lang="en-GB" sz="1700" b="0" i="1" smtClean="0">
                        <a:latin typeface="Cambria Math" panose="02040503050406030204" pitchFamily="18" charset="0"/>
                      </a:rPr>
                      <m:t>𝑆</m:t>
                    </m:r>
                  </m:oMath>
                </a14:m>
                <a:endParaRPr lang="en-GB" sz="1700" dirty="0"/>
              </a:p>
              <a:p>
                <a:pPr marL="285750" indent="-285750">
                  <a:spcBef>
                    <a:spcPts val="600"/>
                  </a:spcBef>
                  <a:spcAft>
                    <a:spcPts val="600"/>
                  </a:spcAft>
                  <a:buFont typeface="Arial" panose="020B0604020202020204" pitchFamily="34" charset="0"/>
                  <a:buChar char="•"/>
                </a:pPr>
                <a:r>
                  <a:rPr lang="en-GB" sz="1700" b="0" dirty="0">
                    <a:latin typeface="Cambria Math" panose="02040503050406030204" pitchFamily="18" charset="0"/>
                  </a:rPr>
                  <a:t>Scalar content</a:t>
                </a:r>
                <a:br>
                  <a:rPr lang="en-GB" sz="1700" b="0" dirty="0">
                    <a:latin typeface="Cambria Math" panose="02040503050406030204" pitchFamily="18" charset="0"/>
                  </a:rPr>
                </a:br>
                <a14:m>
                  <m:oMath xmlns:m="http://schemas.openxmlformats.org/officeDocument/2006/math">
                    <m:box>
                      <m:boxPr>
                        <m:ctrlPr>
                          <a:rPr lang="en-GB" sz="1700" b="0" i="1" smtClean="0">
                            <a:latin typeface="Cambria Math" panose="02040503050406030204" pitchFamily="18" charset="0"/>
                          </a:rPr>
                        </m:ctrlPr>
                      </m:boxPr>
                      <m:e>
                        <m:eqArr>
                          <m:eqArrPr>
                            <m:ctrlPr>
                              <a:rPr lang="en-GB" sz="1700" b="0" i="1" smtClean="0">
                                <a:latin typeface="Cambria Math" panose="02040503050406030204" pitchFamily="18" charset="0"/>
                              </a:rPr>
                            </m:ctrlPr>
                          </m:eqArrPr>
                          <m:e>
                            <m:sSubSup>
                              <m:sSubSupPr>
                                <m:ctrlPr>
                                  <a:rPr lang="it-IT" sz="1700" b="0" i="1" smtClean="0">
                                    <a:latin typeface="Cambria Math" panose="02040503050406030204" pitchFamily="18" charset="0"/>
                                  </a:rPr>
                                </m:ctrlPr>
                              </m:sSubSupPr>
                              <m:e>
                                <m:r>
                                  <m:rPr>
                                    <m:sty m:val="p"/>
                                  </m:rPr>
                                  <a:rPr lang="en-GB" sz="1700" i="1">
                                    <a:latin typeface="Cambria Math" panose="02040503050406030204" pitchFamily="18" charset="0"/>
                                  </a:rPr>
                                  <m:t>V</m:t>
                                </m:r>
                              </m:e>
                              <m:sub>
                                <m:r>
                                  <a:rPr lang="en-GB" sz="1700" b="0" i="1" smtClean="0">
                                    <a:latin typeface="Cambria Math" panose="02040503050406030204" pitchFamily="18" charset="0"/>
                                  </a:rPr>
                                  <m:t>𝐿𝑄</m:t>
                                </m:r>
                              </m:sub>
                              <m:sup>
                                <m:d>
                                  <m:dPr>
                                    <m:ctrlPr>
                                      <a:rPr lang="it-IT" sz="1700" b="0" i="1" smtClean="0">
                                        <a:latin typeface="Cambria Math" panose="02040503050406030204" pitchFamily="18" charset="0"/>
                                      </a:rPr>
                                    </m:ctrlPr>
                                  </m:dPr>
                                  <m:e>
                                    <m:r>
                                      <a:rPr lang="it-IT" sz="1700" b="0" i="1" smtClean="0">
                                        <a:latin typeface="Cambria Math" panose="02040503050406030204" pitchFamily="18" charset="0"/>
                                      </a:rPr>
                                      <m:t>0</m:t>
                                    </m:r>
                                  </m:e>
                                </m:d>
                              </m:sup>
                            </m:sSubSup>
                            <m:r>
                              <a:rPr lang="en-GB" sz="1700" i="1">
                                <a:latin typeface="Cambria Math" panose="02040503050406030204" pitchFamily="18" charset="0"/>
                              </a:rPr>
                              <m:t>=</m:t>
                            </m:r>
                            <m:r>
                              <a:rPr lang="en-GB" sz="1700" b="0" i="1" smtClean="0">
                                <a:latin typeface="Cambria Math" panose="02040503050406030204" pitchFamily="18" charset="0"/>
                              </a:rPr>
                              <m:t>&amp;</m:t>
                            </m:r>
                            <m:sSubSup>
                              <m:sSubSupPr>
                                <m:ctrlPr>
                                  <a:rPr lang="it-IT" sz="1700" i="1" smtClean="0">
                                    <a:solidFill>
                                      <a:srgbClr val="33CCFF"/>
                                    </a:solidFill>
                                    <a:latin typeface="Cambria Math" panose="02040503050406030204" pitchFamily="18" charset="0"/>
                                  </a:rPr>
                                </m:ctrlPr>
                              </m:sSubSupPr>
                              <m:e>
                                <m:r>
                                  <a:rPr lang="en-GB" sz="1700" i="1">
                                    <a:solidFill>
                                      <a:srgbClr val="33CCFF"/>
                                    </a:solidFill>
                                    <a:latin typeface="Cambria Math" panose="02040503050406030204" pitchFamily="18" charset="0"/>
                                  </a:rPr>
                                  <m:t>𝜇</m:t>
                                </m:r>
                              </m:e>
                              <m:sub>
                                <m:r>
                                  <a:rPr lang="en-GB" sz="1700" i="1">
                                    <a:solidFill>
                                      <a:srgbClr val="33CCFF"/>
                                    </a:solidFill>
                                    <a:latin typeface="Cambria Math" panose="02040503050406030204" pitchFamily="18" charset="0"/>
                                  </a:rPr>
                                  <m:t>𝐻</m:t>
                                </m:r>
                              </m:sub>
                              <m:sup>
                                <m:r>
                                  <a:rPr lang="it-IT" sz="1700" i="1">
                                    <a:solidFill>
                                      <a:srgbClr val="33CCFF"/>
                                    </a:solidFill>
                                    <a:latin typeface="Cambria Math" panose="02040503050406030204" pitchFamily="18" charset="0"/>
                                  </a:rPr>
                                  <m:t>2</m:t>
                                </m:r>
                              </m:sup>
                            </m:sSubSup>
                            <m:r>
                              <a:rPr lang="en-GB" sz="1700" i="1">
                                <a:solidFill>
                                  <a:srgbClr val="33CCFF"/>
                                </a:solidFill>
                                <a:latin typeface="Cambria Math" panose="02040503050406030204" pitchFamily="18" charset="0"/>
                              </a:rPr>
                              <m:t> </m:t>
                            </m:r>
                            <m:sSup>
                              <m:sSupPr>
                                <m:ctrlPr>
                                  <a:rPr lang="en-GB" sz="1700" i="1">
                                    <a:solidFill>
                                      <a:srgbClr val="33CCFF"/>
                                    </a:solidFill>
                                    <a:latin typeface="Cambria Math" panose="02040503050406030204" pitchFamily="18" charset="0"/>
                                  </a:rPr>
                                </m:ctrlPr>
                              </m:sSupPr>
                              <m:e>
                                <m:r>
                                  <a:rPr lang="en-GB" sz="1700" i="1">
                                    <a:solidFill>
                                      <a:srgbClr val="33CCFF"/>
                                    </a:solidFill>
                                    <a:latin typeface="Cambria Math" panose="02040503050406030204" pitchFamily="18" charset="0"/>
                                  </a:rPr>
                                  <m:t>𝐻</m:t>
                                </m:r>
                              </m:e>
                              <m:sup>
                                <m:r>
                                  <a:rPr lang="en-GB" sz="1700" i="1">
                                    <a:solidFill>
                                      <a:srgbClr val="33CCFF"/>
                                    </a:solidFill>
                                    <a:latin typeface="Cambria Math" panose="02040503050406030204" pitchFamily="18" charset="0"/>
                                  </a:rPr>
                                  <m:t>†</m:t>
                                </m:r>
                              </m:sup>
                            </m:sSup>
                            <m:r>
                              <a:rPr lang="en-GB" sz="1700" i="1">
                                <a:solidFill>
                                  <a:srgbClr val="33CCFF"/>
                                </a:solidFill>
                                <a:latin typeface="Cambria Math" panose="02040503050406030204" pitchFamily="18" charset="0"/>
                              </a:rPr>
                              <m:t>𝐻</m:t>
                            </m:r>
                            <m:r>
                              <a:rPr lang="en-GB" sz="1700" i="1">
                                <a:latin typeface="Cambria Math" panose="02040503050406030204" pitchFamily="18" charset="0"/>
                              </a:rPr>
                              <m:t>+</m:t>
                            </m:r>
                            <m:sSubSup>
                              <m:sSubSupPr>
                                <m:ctrlPr>
                                  <a:rPr lang="it-IT" sz="1700" i="1">
                                    <a:solidFill>
                                      <a:srgbClr val="33CCFF"/>
                                    </a:solidFill>
                                    <a:latin typeface="Cambria Math" panose="02040503050406030204" pitchFamily="18" charset="0"/>
                                  </a:rPr>
                                </m:ctrlPr>
                              </m:sSubSupPr>
                              <m:e>
                                <m:r>
                                  <a:rPr lang="en-GB" sz="1700" i="1">
                                    <a:latin typeface="Cambria Math" panose="02040503050406030204" pitchFamily="18" charset="0"/>
                                  </a:rPr>
                                  <m:t>𝜇</m:t>
                                </m:r>
                              </m:e>
                              <m:sub>
                                <m:r>
                                  <a:rPr lang="en-GB" sz="1700" i="1">
                                    <a:latin typeface="Cambria Math" panose="02040503050406030204" pitchFamily="18" charset="0"/>
                                  </a:rPr>
                                  <m:t>𝑆</m:t>
                                </m:r>
                              </m:sub>
                              <m:sup>
                                <m:r>
                                  <a:rPr lang="it-IT" sz="1700" i="1">
                                    <a:latin typeface="Cambria Math" panose="02040503050406030204" pitchFamily="18" charset="0"/>
                                  </a:rPr>
                                  <m:t>2</m:t>
                                </m:r>
                              </m:sup>
                            </m:sSubSup>
                            <m:r>
                              <a:rPr lang="en-GB" sz="1700" i="1">
                                <a:latin typeface="Cambria Math" panose="02040503050406030204" pitchFamily="18" charset="0"/>
                              </a:rPr>
                              <m:t> </m:t>
                            </m:r>
                            <m:sSup>
                              <m:sSupPr>
                                <m:ctrlPr>
                                  <a:rPr lang="en-GB" sz="1700" i="1">
                                    <a:latin typeface="Cambria Math" panose="02040503050406030204" pitchFamily="18" charset="0"/>
                                  </a:rPr>
                                </m:ctrlPr>
                              </m:sSupPr>
                              <m:e>
                                <m:r>
                                  <a:rPr lang="en-GB" sz="1700" i="1">
                                    <a:latin typeface="Cambria Math" panose="02040503050406030204" pitchFamily="18" charset="0"/>
                                  </a:rPr>
                                  <m:t>𝑆</m:t>
                                </m:r>
                              </m:e>
                              <m:sup>
                                <m:r>
                                  <a:rPr lang="en-GB" sz="1700" i="1">
                                    <a:latin typeface="Cambria Math" panose="02040503050406030204" pitchFamily="18" charset="0"/>
                                  </a:rPr>
                                  <m:t>†</m:t>
                                </m:r>
                              </m:sup>
                            </m:sSup>
                            <m:r>
                              <a:rPr lang="en-GB" sz="1700" i="1">
                                <a:latin typeface="Cambria Math" panose="02040503050406030204" pitchFamily="18" charset="0"/>
                              </a:rPr>
                              <m:t>𝑆</m:t>
                            </m:r>
                            <m:r>
                              <a:rPr lang="en-GB" sz="1700" i="1">
                                <a:latin typeface="Cambria Math" panose="02040503050406030204" pitchFamily="18" charset="0"/>
                              </a:rPr>
                              <m:t>+</m:t>
                            </m:r>
                            <m:sSubSup>
                              <m:sSubSupPr>
                                <m:ctrlPr>
                                  <a:rPr lang="it-IT" sz="1700" i="1">
                                    <a:latin typeface="Cambria Math" panose="02040503050406030204" pitchFamily="18" charset="0"/>
                                  </a:rPr>
                                </m:ctrlPr>
                              </m:sSubSupPr>
                              <m:e>
                                <m:r>
                                  <a:rPr lang="en-GB" sz="1700" i="1">
                                    <a:latin typeface="Cambria Math" panose="02040503050406030204" pitchFamily="18" charset="0"/>
                                  </a:rPr>
                                  <m:t>𝜇</m:t>
                                </m:r>
                              </m:e>
                              <m:sub>
                                <m:r>
                                  <a:rPr lang="en-GB" sz="1700" i="1">
                                    <a:latin typeface="Cambria Math" panose="02040503050406030204" pitchFamily="18" charset="0"/>
                                  </a:rPr>
                                  <m:t>𝑅</m:t>
                                </m:r>
                              </m:sub>
                              <m:sup>
                                <m:r>
                                  <a:rPr lang="it-IT" sz="1700" i="1">
                                    <a:latin typeface="Cambria Math" panose="02040503050406030204" pitchFamily="18" charset="0"/>
                                  </a:rPr>
                                  <m:t>2</m:t>
                                </m:r>
                              </m:sup>
                            </m:sSubSup>
                            <m:r>
                              <a:rPr lang="en-GB" sz="1700" i="1">
                                <a:latin typeface="Cambria Math" panose="02040503050406030204" pitchFamily="18" charset="0"/>
                              </a:rPr>
                              <m:t> </m:t>
                            </m:r>
                            <m:sSup>
                              <m:sSupPr>
                                <m:ctrlPr>
                                  <a:rPr lang="en-GB" sz="1700" i="1">
                                    <a:latin typeface="Cambria Math" panose="02040503050406030204" pitchFamily="18" charset="0"/>
                                  </a:rPr>
                                </m:ctrlPr>
                              </m:sSupPr>
                              <m:e>
                                <m:r>
                                  <a:rPr lang="en-GB" sz="1700" i="1">
                                    <a:latin typeface="Cambria Math" panose="02040503050406030204" pitchFamily="18" charset="0"/>
                                  </a:rPr>
                                  <m:t>𝑅</m:t>
                                </m:r>
                              </m:e>
                              <m:sup>
                                <m:r>
                                  <a:rPr lang="en-GB" sz="1700" i="1">
                                    <a:latin typeface="Cambria Math" panose="02040503050406030204" pitchFamily="18" charset="0"/>
                                  </a:rPr>
                                  <m:t>†</m:t>
                                </m:r>
                              </m:sup>
                            </m:sSup>
                            <m:r>
                              <a:rPr lang="en-GB" sz="1700" i="1">
                                <a:latin typeface="Cambria Math" panose="02040503050406030204" pitchFamily="18" charset="0"/>
                              </a:rPr>
                              <m:t>𝑅</m:t>
                            </m:r>
                          </m:e>
                          <m:e>
                            <m:r>
                              <a:rPr lang="en-GB" sz="1700" b="0" i="1" smtClean="0">
                                <a:latin typeface="Cambria Math" panose="02040503050406030204" pitchFamily="18" charset="0"/>
                              </a:rPr>
                              <m:t>&amp;+</m:t>
                            </m:r>
                            <m:r>
                              <a:rPr lang="it-IT" sz="1700" b="0" i="1" smtClean="0">
                                <a:latin typeface="Cambria Math" panose="02040503050406030204" pitchFamily="18" charset="0"/>
                              </a:rPr>
                              <m:t> </m:t>
                            </m:r>
                            <m:sSub>
                              <m:sSubPr>
                                <m:ctrlPr>
                                  <a:rPr lang="en-GB" sz="1700" i="1" smtClean="0">
                                    <a:solidFill>
                                      <a:srgbClr val="33CCFF"/>
                                    </a:solidFill>
                                    <a:latin typeface="Cambria Math" panose="02040503050406030204" pitchFamily="18" charset="0"/>
                                  </a:rPr>
                                </m:ctrlPr>
                              </m:sSubPr>
                              <m:e>
                                <m:r>
                                  <a:rPr lang="en-GB" sz="1700" i="1">
                                    <a:solidFill>
                                      <a:srgbClr val="33CCFF"/>
                                    </a:solidFill>
                                    <a:latin typeface="Cambria Math" panose="02040503050406030204" pitchFamily="18" charset="0"/>
                                  </a:rPr>
                                  <m:t>𝜆</m:t>
                                </m:r>
                              </m:e>
                              <m:sub>
                                <m:r>
                                  <a:rPr lang="en-GB" sz="1700" i="1">
                                    <a:solidFill>
                                      <a:srgbClr val="33CCFF"/>
                                    </a:solidFill>
                                    <a:latin typeface="Cambria Math" panose="02040503050406030204" pitchFamily="18" charset="0"/>
                                  </a:rPr>
                                  <m:t>𝐻</m:t>
                                </m:r>
                              </m:sub>
                            </m:sSub>
                            <m:r>
                              <a:rPr lang="en-GB" sz="1700" i="1">
                                <a:solidFill>
                                  <a:srgbClr val="33CCFF"/>
                                </a:solidFill>
                                <a:latin typeface="Cambria Math" panose="02040503050406030204" pitchFamily="18" charset="0"/>
                              </a:rPr>
                              <m:t> </m:t>
                            </m:r>
                            <m:sSup>
                              <m:sSupPr>
                                <m:ctrlPr>
                                  <a:rPr lang="en-GB" sz="1700" i="1">
                                    <a:solidFill>
                                      <a:srgbClr val="33CCFF"/>
                                    </a:solidFill>
                                    <a:latin typeface="Cambria Math" panose="02040503050406030204" pitchFamily="18" charset="0"/>
                                  </a:rPr>
                                </m:ctrlPr>
                              </m:sSupPr>
                              <m:e>
                                <m:d>
                                  <m:dPr>
                                    <m:ctrlPr>
                                      <a:rPr lang="en-GB" sz="1700" i="1">
                                        <a:solidFill>
                                          <a:srgbClr val="33CCFF"/>
                                        </a:solidFill>
                                        <a:latin typeface="Cambria Math" panose="02040503050406030204" pitchFamily="18" charset="0"/>
                                      </a:rPr>
                                    </m:ctrlPr>
                                  </m:dPr>
                                  <m:e>
                                    <m:sSup>
                                      <m:sSupPr>
                                        <m:ctrlPr>
                                          <a:rPr lang="en-GB" sz="1700" i="1">
                                            <a:solidFill>
                                              <a:srgbClr val="33CCFF"/>
                                            </a:solidFill>
                                            <a:latin typeface="Cambria Math" panose="02040503050406030204" pitchFamily="18" charset="0"/>
                                          </a:rPr>
                                        </m:ctrlPr>
                                      </m:sSupPr>
                                      <m:e>
                                        <m:r>
                                          <a:rPr lang="en-GB" sz="1700" i="1">
                                            <a:solidFill>
                                              <a:srgbClr val="33CCFF"/>
                                            </a:solidFill>
                                            <a:latin typeface="Cambria Math" panose="02040503050406030204" pitchFamily="18" charset="0"/>
                                          </a:rPr>
                                          <m:t>𝐻</m:t>
                                        </m:r>
                                      </m:e>
                                      <m:sup>
                                        <m:r>
                                          <a:rPr lang="en-GB" sz="1700" i="1">
                                            <a:solidFill>
                                              <a:srgbClr val="33CCFF"/>
                                            </a:solidFill>
                                            <a:latin typeface="Cambria Math" panose="02040503050406030204" pitchFamily="18" charset="0"/>
                                          </a:rPr>
                                          <m:t>†</m:t>
                                        </m:r>
                                      </m:sup>
                                    </m:sSup>
                                    <m:r>
                                      <a:rPr lang="en-GB" sz="1700" i="1">
                                        <a:solidFill>
                                          <a:srgbClr val="33CCFF"/>
                                        </a:solidFill>
                                        <a:latin typeface="Cambria Math" panose="02040503050406030204" pitchFamily="18" charset="0"/>
                                      </a:rPr>
                                      <m:t>𝐻</m:t>
                                    </m:r>
                                  </m:e>
                                </m:d>
                              </m:e>
                              <m:sup>
                                <m:r>
                                  <a:rPr lang="en-GB" sz="1700" i="1">
                                    <a:solidFill>
                                      <a:srgbClr val="33CCFF"/>
                                    </a:solidFill>
                                    <a:latin typeface="Cambria Math" panose="02040503050406030204" pitchFamily="18" charset="0"/>
                                  </a:rPr>
                                  <m:t>2</m:t>
                                </m:r>
                              </m:sup>
                            </m:sSup>
                            <m:r>
                              <a:rPr lang="en-GB" sz="1700" i="1">
                                <a:latin typeface="Cambria Math" panose="02040503050406030204" pitchFamily="18" charset="0"/>
                              </a:rPr>
                              <m:t>+</m:t>
                            </m:r>
                            <m:sSub>
                              <m:sSubPr>
                                <m:ctrlPr>
                                  <a:rPr lang="en-GB" sz="1700" i="1">
                                    <a:latin typeface="Cambria Math" panose="02040503050406030204" pitchFamily="18" charset="0"/>
                                  </a:rPr>
                                </m:ctrlPr>
                              </m:sSubPr>
                              <m:e>
                                <m:r>
                                  <a:rPr lang="en-GB" sz="1700" i="1">
                                    <a:latin typeface="Cambria Math" panose="02040503050406030204" pitchFamily="18" charset="0"/>
                                  </a:rPr>
                                  <m:t>𝜆</m:t>
                                </m:r>
                              </m:e>
                              <m:sub>
                                <m:r>
                                  <a:rPr lang="en-GB" sz="1700" i="1">
                                    <a:latin typeface="Cambria Math" panose="02040503050406030204" pitchFamily="18" charset="0"/>
                                  </a:rPr>
                                  <m:t>𝑆</m:t>
                                </m:r>
                              </m:sub>
                            </m:sSub>
                            <m:r>
                              <a:rPr lang="en-GB" sz="1700" i="1">
                                <a:latin typeface="Cambria Math" panose="02040503050406030204" pitchFamily="18" charset="0"/>
                              </a:rPr>
                              <m:t> </m:t>
                            </m:r>
                            <m:sSup>
                              <m:sSupPr>
                                <m:ctrlPr>
                                  <a:rPr lang="en-GB" sz="1700" i="1">
                                    <a:latin typeface="Cambria Math" panose="02040503050406030204" pitchFamily="18" charset="0"/>
                                  </a:rPr>
                                </m:ctrlPr>
                              </m:sSupPr>
                              <m:e>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𝑆</m:t>
                                        </m:r>
                                      </m:e>
                                      <m:sup>
                                        <m:r>
                                          <a:rPr lang="en-GB" sz="1700" i="1">
                                            <a:latin typeface="Cambria Math" panose="02040503050406030204" pitchFamily="18" charset="0"/>
                                          </a:rPr>
                                          <m:t>†</m:t>
                                        </m:r>
                                      </m:sup>
                                    </m:sSup>
                                    <m:r>
                                      <a:rPr lang="en-GB" sz="1700" i="1">
                                        <a:latin typeface="Cambria Math" panose="02040503050406030204" pitchFamily="18" charset="0"/>
                                      </a:rPr>
                                      <m:t>𝑆</m:t>
                                    </m:r>
                                  </m:e>
                                </m:d>
                              </m:e>
                              <m:sup>
                                <m:r>
                                  <a:rPr lang="en-GB" sz="1700" i="1">
                                    <a:latin typeface="Cambria Math" panose="02040503050406030204" pitchFamily="18" charset="0"/>
                                  </a:rPr>
                                  <m:t>2</m:t>
                                </m:r>
                              </m:sup>
                            </m:sSup>
                            <m:r>
                              <a:rPr lang="en-GB" sz="1700" i="1">
                                <a:latin typeface="Cambria Math" panose="02040503050406030204" pitchFamily="18" charset="0"/>
                              </a:rPr>
                              <m:t>+</m:t>
                            </m:r>
                            <m:sSub>
                              <m:sSubPr>
                                <m:ctrlPr>
                                  <a:rPr lang="en-GB" sz="1700" i="1">
                                    <a:latin typeface="Cambria Math" panose="02040503050406030204" pitchFamily="18" charset="0"/>
                                  </a:rPr>
                                </m:ctrlPr>
                              </m:sSubPr>
                              <m:e>
                                <m:r>
                                  <a:rPr lang="en-GB" sz="1700" i="1">
                                    <a:latin typeface="Cambria Math" panose="02040503050406030204" pitchFamily="18" charset="0"/>
                                  </a:rPr>
                                  <m:t>𝜆</m:t>
                                </m:r>
                              </m:e>
                              <m:sub>
                                <m:r>
                                  <a:rPr lang="en-GB" sz="1700" i="1">
                                    <a:latin typeface="Cambria Math" panose="02040503050406030204" pitchFamily="18" charset="0"/>
                                  </a:rPr>
                                  <m:t>𝑅</m:t>
                                </m:r>
                              </m:sub>
                            </m:sSub>
                            <m:r>
                              <a:rPr lang="en-GB" sz="1700" i="1">
                                <a:latin typeface="Cambria Math" panose="02040503050406030204" pitchFamily="18" charset="0"/>
                              </a:rPr>
                              <m:t> </m:t>
                            </m:r>
                            <m:sSup>
                              <m:sSupPr>
                                <m:ctrlPr>
                                  <a:rPr lang="en-GB" sz="1700" i="1">
                                    <a:latin typeface="Cambria Math" panose="02040503050406030204" pitchFamily="18" charset="0"/>
                                  </a:rPr>
                                </m:ctrlPr>
                              </m:sSupPr>
                              <m:e>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𝑅</m:t>
                                        </m:r>
                                      </m:e>
                                      <m:sup>
                                        <m:r>
                                          <a:rPr lang="en-GB" sz="1700" i="1">
                                            <a:latin typeface="Cambria Math" panose="02040503050406030204" pitchFamily="18" charset="0"/>
                                          </a:rPr>
                                          <m:t>†</m:t>
                                        </m:r>
                                      </m:sup>
                                    </m:sSup>
                                    <m:r>
                                      <a:rPr lang="en-GB" sz="1700" i="1">
                                        <a:latin typeface="Cambria Math" panose="02040503050406030204" pitchFamily="18" charset="0"/>
                                      </a:rPr>
                                      <m:t>𝑅</m:t>
                                    </m:r>
                                  </m:e>
                                </m:d>
                              </m:e>
                              <m:sup>
                                <m:r>
                                  <a:rPr lang="en-GB" sz="1700" i="1">
                                    <a:latin typeface="Cambria Math" panose="02040503050406030204" pitchFamily="18" charset="0"/>
                                  </a:rPr>
                                  <m:t>2</m:t>
                                </m:r>
                              </m:sup>
                            </m:sSup>
                          </m:e>
                          <m:e>
                            <m:r>
                              <a:rPr lang="en-GB" sz="1700" i="1">
                                <a:latin typeface="Cambria Math" panose="02040503050406030204" pitchFamily="18" charset="0"/>
                              </a:rPr>
                              <m:t>&amp;+</m:t>
                            </m:r>
                            <m:r>
                              <a:rPr lang="it-IT" sz="1700" b="0" i="1" smtClean="0">
                                <a:latin typeface="Cambria Math" panose="02040503050406030204" pitchFamily="18" charset="0"/>
                              </a:rPr>
                              <m:t> </m:t>
                            </m:r>
                            <m:sSub>
                              <m:sSubPr>
                                <m:ctrlPr>
                                  <a:rPr lang="en-GB" sz="1700" i="1">
                                    <a:latin typeface="Cambria Math" panose="02040503050406030204" pitchFamily="18" charset="0"/>
                                  </a:rPr>
                                </m:ctrlPr>
                              </m:sSubPr>
                              <m:e>
                                <m:r>
                                  <a:rPr lang="en-GB" sz="1700" i="1">
                                    <a:latin typeface="Cambria Math" panose="02040503050406030204" pitchFamily="18" charset="0"/>
                                  </a:rPr>
                                  <m:t>𝑔</m:t>
                                </m:r>
                              </m:e>
                              <m:sub>
                                <m:r>
                                  <a:rPr lang="en-GB" sz="1700" i="1">
                                    <a:latin typeface="Cambria Math" panose="02040503050406030204" pitchFamily="18" charset="0"/>
                                  </a:rPr>
                                  <m:t>𝐻𝑆</m:t>
                                </m:r>
                              </m:sub>
                            </m:sSub>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𝐻</m:t>
                                    </m:r>
                                  </m:e>
                                  <m:sup>
                                    <m:r>
                                      <a:rPr lang="en-GB" sz="1700" i="1">
                                        <a:latin typeface="Cambria Math" panose="02040503050406030204" pitchFamily="18" charset="0"/>
                                      </a:rPr>
                                      <m:t>†</m:t>
                                    </m:r>
                                  </m:sup>
                                </m:sSup>
                                <m:r>
                                  <a:rPr lang="en-GB" sz="1700" i="1">
                                    <a:latin typeface="Cambria Math" panose="02040503050406030204" pitchFamily="18" charset="0"/>
                                  </a:rPr>
                                  <m:t>𝐻</m:t>
                                </m:r>
                              </m:e>
                            </m:d>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𝑆</m:t>
                                    </m:r>
                                  </m:e>
                                  <m:sup>
                                    <m:r>
                                      <a:rPr lang="en-GB" sz="1700" i="1">
                                        <a:latin typeface="Cambria Math" panose="02040503050406030204" pitchFamily="18" charset="0"/>
                                      </a:rPr>
                                      <m:t>†</m:t>
                                    </m:r>
                                  </m:sup>
                                </m:sSup>
                                <m:r>
                                  <a:rPr lang="en-GB" sz="1700" i="1">
                                    <a:latin typeface="Cambria Math" panose="02040503050406030204" pitchFamily="18" charset="0"/>
                                  </a:rPr>
                                  <m:t>𝑆</m:t>
                                </m:r>
                              </m:e>
                            </m:d>
                            <m:r>
                              <a:rPr lang="en-GB" sz="1700" i="1">
                                <a:latin typeface="Cambria Math" panose="02040503050406030204" pitchFamily="18" charset="0"/>
                              </a:rPr>
                              <m:t>+</m:t>
                            </m:r>
                            <m:sSub>
                              <m:sSubPr>
                                <m:ctrlPr>
                                  <a:rPr lang="en-GB" sz="1700" i="1">
                                    <a:latin typeface="Cambria Math" panose="02040503050406030204" pitchFamily="18" charset="0"/>
                                  </a:rPr>
                                </m:ctrlPr>
                              </m:sSubPr>
                              <m:e>
                                <m:r>
                                  <a:rPr lang="en-GB" sz="1700" i="1">
                                    <a:latin typeface="Cambria Math" panose="02040503050406030204" pitchFamily="18" charset="0"/>
                                  </a:rPr>
                                  <m:t>𝑔</m:t>
                                </m:r>
                              </m:e>
                              <m:sub>
                                <m:r>
                                  <a:rPr lang="en-GB" sz="1700" i="1">
                                    <a:latin typeface="Cambria Math" panose="02040503050406030204" pitchFamily="18" charset="0"/>
                                  </a:rPr>
                                  <m:t>𝐻𝑅</m:t>
                                </m:r>
                              </m:sub>
                            </m:sSub>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𝐻</m:t>
                                    </m:r>
                                  </m:e>
                                  <m:sup>
                                    <m:r>
                                      <a:rPr lang="en-GB" sz="1700" i="1">
                                        <a:latin typeface="Cambria Math" panose="02040503050406030204" pitchFamily="18" charset="0"/>
                                      </a:rPr>
                                      <m:t>†</m:t>
                                    </m:r>
                                  </m:sup>
                                </m:sSup>
                                <m:r>
                                  <a:rPr lang="en-GB" sz="1700" i="1">
                                    <a:latin typeface="Cambria Math" panose="02040503050406030204" pitchFamily="18" charset="0"/>
                                  </a:rPr>
                                  <m:t>𝐻</m:t>
                                </m:r>
                              </m:e>
                            </m:d>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𝑅</m:t>
                                    </m:r>
                                  </m:e>
                                  <m:sup>
                                    <m:r>
                                      <a:rPr lang="en-GB" sz="1700" i="1">
                                        <a:latin typeface="Cambria Math" panose="02040503050406030204" pitchFamily="18" charset="0"/>
                                      </a:rPr>
                                      <m:t>†</m:t>
                                    </m:r>
                                  </m:sup>
                                </m:sSup>
                                <m:r>
                                  <a:rPr lang="en-GB" sz="1700" i="1">
                                    <a:latin typeface="Cambria Math" panose="02040503050406030204" pitchFamily="18" charset="0"/>
                                  </a:rPr>
                                  <m:t>𝑅</m:t>
                                </m:r>
                              </m:e>
                            </m:d>
                            <m:r>
                              <a:rPr lang="en-GB" sz="1700" i="1">
                                <a:latin typeface="Cambria Math" panose="02040503050406030204" pitchFamily="18" charset="0"/>
                              </a:rPr>
                              <m:t>+</m:t>
                            </m:r>
                            <m:sSubSup>
                              <m:sSubSupPr>
                                <m:ctrlPr>
                                  <a:rPr lang="en-GB" sz="1700" i="1">
                                    <a:latin typeface="Cambria Math" panose="02040503050406030204" pitchFamily="18" charset="0"/>
                                  </a:rPr>
                                </m:ctrlPr>
                              </m:sSubSupPr>
                              <m:e>
                                <m:r>
                                  <a:rPr lang="en-GB" sz="1700" i="1">
                                    <a:latin typeface="Cambria Math" panose="02040503050406030204" pitchFamily="18" charset="0"/>
                                  </a:rPr>
                                  <m:t>𝑔</m:t>
                                </m:r>
                              </m:e>
                              <m:sub>
                                <m:r>
                                  <a:rPr lang="en-GB" sz="1700" i="1">
                                    <a:latin typeface="Cambria Math" panose="02040503050406030204" pitchFamily="18" charset="0"/>
                                  </a:rPr>
                                  <m:t>𝐻𝑅</m:t>
                                </m:r>
                              </m:sub>
                              <m:sup>
                                <m:r>
                                  <a:rPr lang="en-GB" sz="1700" i="1">
                                    <a:latin typeface="Cambria Math" panose="02040503050406030204" pitchFamily="18" charset="0"/>
                                  </a:rPr>
                                  <m:t>′</m:t>
                                </m:r>
                              </m:sup>
                            </m:sSubSup>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𝐻</m:t>
                                    </m:r>
                                  </m:e>
                                  <m:sup>
                                    <m:r>
                                      <a:rPr lang="en-GB" sz="1700" i="1">
                                        <a:latin typeface="Cambria Math" panose="02040503050406030204" pitchFamily="18" charset="0"/>
                                      </a:rPr>
                                      <m:t>†</m:t>
                                    </m:r>
                                  </m:sup>
                                </m:sSup>
                                <m:r>
                                  <a:rPr lang="en-GB" sz="1700" i="1">
                                    <a:latin typeface="Cambria Math" panose="02040503050406030204" pitchFamily="18" charset="0"/>
                                  </a:rPr>
                                  <m:t>𝑅</m:t>
                                </m:r>
                              </m:e>
                            </m:d>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𝑅</m:t>
                                    </m:r>
                                  </m:e>
                                  <m:sup>
                                    <m:r>
                                      <a:rPr lang="en-GB" sz="1700" i="1">
                                        <a:latin typeface="Cambria Math" panose="02040503050406030204" pitchFamily="18" charset="0"/>
                                      </a:rPr>
                                      <m:t>†</m:t>
                                    </m:r>
                                  </m:sup>
                                </m:sSup>
                                <m:r>
                                  <a:rPr lang="en-GB" sz="1700" i="1">
                                    <a:latin typeface="Cambria Math" panose="02040503050406030204" pitchFamily="18" charset="0"/>
                                  </a:rPr>
                                  <m:t>𝐻</m:t>
                                </m:r>
                              </m:e>
                            </m:d>
                            <m:r>
                              <a:rPr lang="en-GB" sz="1700" i="1">
                                <a:latin typeface="Cambria Math" panose="02040503050406030204" pitchFamily="18" charset="0"/>
                              </a:rPr>
                              <m:t>+</m:t>
                            </m:r>
                            <m:sSub>
                              <m:sSubPr>
                                <m:ctrlPr>
                                  <a:rPr lang="en-GB" sz="1700" i="1">
                                    <a:latin typeface="Cambria Math" panose="02040503050406030204" pitchFamily="18" charset="0"/>
                                  </a:rPr>
                                </m:ctrlPr>
                              </m:sSubPr>
                              <m:e>
                                <m:r>
                                  <a:rPr lang="en-GB" sz="1700" i="1">
                                    <a:latin typeface="Cambria Math" panose="02040503050406030204" pitchFamily="18" charset="0"/>
                                  </a:rPr>
                                  <m:t>𝑔</m:t>
                                </m:r>
                              </m:e>
                              <m:sub>
                                <m:r>
                                  <a:rPr lang="en-GB" sz="1700" i="1">
                                    <a:latin typeface="Cambria Math" panose="02040503050406030204" pitchFamily="18" charset="0"/>
                                  </a:rPr>
                                  <m:t>𝑅𝑆</m:t>
                                </m:r>
                              </m:sub>
                            </m:sSub>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𝑅</m:t>
                                    </m:r>
                                  </m:e>
                                  <m:sup>
                                    <m:r>
                                      <a:rPr lang="en-GB" sz="1700" i="1">
                                        <a:latin typeface="Cambria Math" panose="02040503050406030204" pitchFamily="18" charset="0"/>
                                      </a:rPr>
                                      <m:t>†</m:t>
                                    </m:r>
                                  </m:sup>
                                </m:sSup>
                                <m:r>
                                  <a:rPr lang="en-GB" sz="1700" i="1">
                                    <a:latin typeface="Cambria Math" panose="02040503050406030204" pitchFamily="18" charset="0"/>
                                  </a:rPr>
                                  <m:t>𝑅</m:t>
                                </m:r>
                              </m:e>
                            </m:d>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𝑆</m:t>
                                    </m:r>
                                  </m:e>
                                  <m:sup>
                                    <m:r>
                                      <a:rPr lang="en-GB" sz="1700" i="1">
                                        <a:latin typeface="Cambria Math" panose="02040503050406030204" pitchFamily="18" charset="0"/>
                                      </a:rPr>
                                      <m:t>†</m:t>
                                    </m:r>
                                  </m:sup>
                                </m:sSup>
                                <m:r>
                                  <a:rPr lang="en-GB" sz="1700" i="1">
                                    <a:latin typeface="Cambria Math" panose="02040503050406030204" pitchFamily="18" charset="0"/>
                                  </a:rPr>
                                  <m:t>𝑆</m:t>
                                </m:r>
                              </m:e>
                            </m:d>
                          </m:e>
                          <m:e>
                            <m:r>
                              <a:rPr lang="en-GB" sz="1700" b="0" i="1" smtClean="0">
                                <a:latin typeface="Cambria Math" panose="02040503050406030204" pitchFamily="18" charset="0"/>
                              </a:rPr>
                              <m:t>&amp;+</m:t>
                            </m:r>
                            <m:r>
                              <a:rPr lang="it-IT" sz="1700" b="0" i="1" smtClean="0">
                                <a:latin typeface="Cambria Math" panose="02040503050406030204" pitchFamily="18" charset="0"/>
                              </a:rPr>
                              <m:t> </m:t>
                            </m:r>
                            <m:sSub>
                              <m:sSubPr>
                                <m:ctrlPr>
                                  <a:rPr lang="it-IT" sz="1700" b="0" i="1" smtClean="0">
                                    <a:solidFill>
                                      <a:schemeClr val="tx1"/>
                                    </a:solidFill>
                                    <a:latin typeface="Cambria Math" panose="02040503050406030204" pitchFamily="18" charset="0"/>
                                  </a:rPr>
                                </m:ctrlPr>
                              </m:sSubPr>
                              <m:e>
                                <m:r>
                                  <a:rPr lang="it-IT" sz="1700" b="0" i="1" smtClean="0">
                                    <a:solidFill>
                                      <a:schemeClr val="tx1"/>
                                    </a:solidFill>
                                    <a:latin typeface="Cambria Math" panose="02040503050406030204" pitchFamily="18" charset="0"/>
                                  </a:rPr>
                                  <m:t>𝑎</m:t>
                                </m:r>
                              </m:e>
                              <m:sub>
                                <m:r>
                                  <a:rPr lang="it-IT" sz="1700" b="0" i="1" smtClean="0">
                                    <a:solidFill>
                                      <a:schemeClr val="tx1"/>
                                    </a:solidFill>
                                    <a:latin typeface="Cambria Math" panose="02040503050406030204" pitchFamily="18" charset="0"/>
                                  </a:rPr>
                                  <m:t>1</m:t>
                                </m:r>
                              </m:sub>
                            </m:sSub>
                            <m:r>
                              <a:rPr lang="en-GB" sz="1700" b="0" i="1" smtClean="0">
                                <a:solidFill>
                                  <a:schemeClr val="tx1"/>
                                </a:solidFill>
                                <a:latin typeface="Cambria Math" panose="02040503050406030204" pitchFamily="18" charset="0"/>
                              </a:rPr>
                              <m:t> </m:t>
                            </m:r>
                            <m:r>
                              <a:rPr lang="it-IT" sz="1700" b="0" i="1" smtClean="0">
                                <a:solidFill>
                                  <a:schemeClr val="tx1"/>
                                </a:solidFill>
                                <a:latin typeface="Cambria Math" panose="02040503050406030204" pitchFamily="18" charset="0"/>
                              </a:rPr>
                              <m:t>𝑅</m:t>
                            </m:r>
                            <m:r>
                              <a:rPr lang="en-GB" sz="1700" b="0" i="1" smtClean="0">
                                <a:solidFill>
                                  <a:schemeClr val="tx1"/>
                                </a:solidFill>
                                <a:latin typeface="Cambria Math" panose="02040503050406030204" pitchFamily="18" charset="0"/>
                              </a:rPr>
                              <m:t>𝑆</m:t>
                            </m:r>
                            <m:sSup>
                              <m:sSupPr>
                                <m:ctrlPr>
                                  <a:rPr lang="it-IT" sz="1700" b="0" i="1" smtClean="0">
                                    <a:solidFill>
                                      <a:schemeClr val="tx1"/>
                                    </a:solidFill>
                                    <a:latin typeface="Cambria Math" panose="02040503050406030204" pitchFamily="18" charset="0"/>
                                  </a:rPr>
                                </m:ctrlPr>
                              </m:sSupPr>
                              <m:e>
                                <m:r>
                                  <a:rPr lang="en-GB" sz="1700" b="0" i="1" smtClean="0">
                                    <a:solidFill>
                                      <a:schemeClr val="tx1"/>
                                    </a:solidFill>
                                    <a:latin typeface="Cambria Math" panose="02040503050406030204" pitchFamily="18" charset="0"/>
                                  </a:rPr>
                                  <m:t>𝐻</m:t>
                                </m:r>
                              </m:e>
                              <m:sup>
                                <m:r>
                                  <a:rPr lang="it-IT" sz="1700" i="1" smtClean="0">
                                    <a:solidFill>
                                      <a:schemeClr val="tx1"/>
                                    </a:solidFill>
                                    <a:latin typeface="Cambria Math" panose="02040503050406030204" pitchFamily="18" charset="0"/>
                                    <a:ea typeface="Cambria Math" panose="02040503050406030204" pitchFamily="18" charset="0"/>
                                  </a:rPr>
                                  <m:t>†</m:t>
                                </m:r>
                              </m:sup>
                            </m:sSup>
                            <m:r>
                              <a:rPr lang="it-IT" sz="1700" b="0" i="1" smtClean="0">
                                <a:solidFill>
                                  <a:schemeClr val="tx1"/>
                                </a:solidFill>
                                <a:latin typeface="Cambria Math" panose="02040503050406030204" pitchFamily="18" charset="0"/>
                                <a:ea typeface="Cambria Math" panose="02040503050406030204" pitchFamily="18" charset="0"/>
                              </a:rPr>
                              <m:t>+</m:t>
                            </m:r>
                            <m:r>
                              <a:rPr lang="it-IT" sz="1700" b="0" i="1" smtClean="0">
                                <a:solidFill>
                                  <a:schemeClr val="tx1"/>
                                </a:solidFill>
                                <a:latin typeface="Cambria Math" panose="02040503050406030204" pitchFamily="18" charset="0"/>
                                <a:ea typeface="Cambria Math" panose="02040503050406030204" pitchFamily="18" charset="0"/>
                              </a:rPr>
                              <m:t>h</m:t>
                            </m:r>
                            <m:r>
                              <a:rPr lang="it-IT" sz="1700" b="0" i="1" smtClean="0">
                                <a:solidFill>
                                  <a:schemeClr val="tx1"/>
                                </a:solidFill>
                                <a:latin typeface="Cambria Math" panose="02040503050406030204" pitchFamily="18" charset="0"/>
                                <a:ea typeface="Cambria Math" panose="02040503050406030204" pitchFamily="18" charset="0"/>
                              </a:rPr>
                              <m:t>.</m:t>
                            </m:r>
                            <m:r>
                              <a:rPr lang="it-IT" sz="1700" b="0" i="1" smtClean="0">
                                <a:solidFill>
                                  <a:schemeClr val="tx1"/>
                                </a:solidFill>
                                <a:latin typeface="Cambria Math" panose="02040503050406030204" pitchFamily="18" charset="0"/>
                                <a:ea typeface="Cambria Math" panose="02040503050406030204" pitchFamily="18" charset="0"/>
                              </a:rPr>
                              <m:t>𝑐</m:t>
                            </m:r>
                            <m:r>
                              <a:rPr lang="it-IT" sz="1700" b="0" i="1" smtClean="0">
                                <a:solidFill>
                                  <a:schemeClr val="tx1"/>
                                </a:solidFill>
                                <a:latin typeface="Cambria Math" panose="02040503050406030204" pitchFamily="18" charset="0"/>
                                <a:ea typeface="Cambria Math" panose="02040503050406030204" pitchFamily="18" charset="0"/>
                              </a:rPr>
                              <m:t>.</m:t>
                            </m:r>
                          </m:e>
                        </m:eqArr>
                      </m:e>
                    </m:box>
                  </m:oMath>
                </a14:m>
                <a:endParaRPr lang="en-GB" sz="1700" dirty="0"/>
              </a:p>
              <a:p>
                <a:pPr marL="285750" indent="-285750">
                  <a:spcBef>
                    <a:spcPts val="600"/>
                  </a:spcBef>
                  <a:spcAft>
                    <a:spcPts val="600"/>
                  </a:spcAft>
                  <a:buFont typeface="Arial" panose="020B0604020202020204" pitchFamily="34" charset="0"/>
                  <a:buChar char="•"/>
                </a:pPr>
                <a:r>
                  <a:rPr lang="en-GB" sz="1700" dirty="0"/>
                  <a:t>Features</a:t>
                </a:r>
              </a:p>
              <a:p>
                <a:pPr marL="742950" lvl="1" indent="-285750">
                  <a:spcBef>
                    <a:spcPts val="600"/>
                  </a:spcBef>
                  <a:spcAft>
                    <a:spcPts val="600"/>
                  </a:spcAft>
                  <a:buFont typeface="Arial" panose="020B0604020202020204" pitchFamily="34" charset="0"/>
                  <a:buChar char="•"/>
                </a:pPr>
                <a:r>
                  <a:rPr lang="en-GB" sz="1700" dirty="0"/>
                  <a:t>flavour-consistent: </a:t>
                </a:r>
                <a14:m>
                  <m:oMath xmlns:m="http://schemas.openxmlformats.org/officeDocument/2006/math">
                    <m:r>
                      <a:rPr lang="it-IT" sz="1700" i="1" dirty="0">
                        <a:latin typeface="Cambria Math" panose="02040503050406030204" pitchFamily="18" charset="0"/>
                      </a:rPr>
                      <m:t>𝑂</m:t>
                    </m:r>
                    <m:d>
                      <m:dPr>
                        <m:ctrlPr>
                          <a:rPr lang="it-IT" sz="1700" i="1" dirty="0">
                            <a:latin typeface="Cambria Math" panose="02040503050406030204" pitchFamily="18" charset="0"/>
                          </a:rPr>
                        </m:ctrlPr>
                      </m:dPr>
                      <m:e>
                        <m:r>
                          <a:rPr lang="it-IT" sz="1700" i="1" dirty="0">
                            <a:latin typeface="Cambria Math" panose="02040503050406030204" pitchFamily="18" charset="0"/>
                          </a:rPr>
                          <m:t>100</m:t>
                        </m:r>
                      </m:e>
                    </m:d>
                  </m:oMath>
                </a14:m>
                <a:r>
                  <a:rPr lang="en-GB" sz="1700" dirty="0"/>
                  <a:t> observables</a:t>
                </a:r>
              </a:p>
              <a:p>
                <a:pPr marL="742950" lvl="1" indent="-285750">
                  <a:spcBef>
                    <a:spcPts val="600"/>
                  </a:spcBef>
                  <a:spcAft>
                    <a:spcPts val="600"/>
                  </a:spcAft>
                  <a:buFont typeface="Arial" panose="020B0604020202020204" pitchFamily="34" charset="0"/>
                  <a:buChar char="•"/>
                </a:pPr>
                <a:r>
                  <a:rPr lang="en-GB" sz="1700" dirty="0"/>
                  <a:t>radiative generation of </a:t>
                </a:r>
                <a14:m>
                  <m:oMath xmlns:m="http://schemas.openxmlformats.org/officeDocument/2006/math">
                    <m:r>
                      <a:rPr lang="it-IT" sz="1700" i="1" dirty="0">
                        <a:latin typeface="Cambria Math" panose="02040503050406030204" pitchFamily="18" charset="0"/>
                      </a:rPr>
                      <m:t>𝜈</m:t>
                    </m:r>
                  </m:oMath>
                </a14:m>
                <a:r>
                  <a:rPr lang="en-GB" sz="1700" dirty="0"/>
                  <a:t> masses and mixing</a:t>
                </a:r>
              </a:p>
              <a:p>
                <a:pPr marL="742950" lvl="1" indent="-285750">
                  <a:spcBef>
                    <a:spcPts val="600"/>
                  </a:spcBef>
                  <a:spcAft>
                    <a:spcPts val="600"/>
                  </a:spcAft>
                  <a:buFont typeface="Arial" panose="020B0604020202020204" pitchFamily="34" charset="0"/>
                  <a:buChar char="•"/>
                </a:pPr>
                <a:r>
                  <a:rPr lang="en-GB" sz="1700" dirty="0"/>
                  <a:t>generate strong FOPTs</a:t>
                </a:r>
              </a:p>
            </p:txBody>
          </p:sp>
        </mc:Choice>
        <mc:Fallback xmlns="">
          <p:sp>
            <p:nvSpPr>
              <p:cNvPr id="7" name="TextBox 6">
                <a:extLst>
                  <a:ext uri="{FF2B5EF4-FFF2-40B4-BE49-F238E27FC236}">
                    <a16:creationId xmlns:a16="http://schemas.microsoft.com/office/drawing/2014/main" id="{FAEB91AF-0E6B-863A-0173-5B70B3DAF705}"/>
                  </a:ext>
                </a:extLst>
              </p:cNvPr>
              <p:cNvSpPr txBox="1">
                <a:spLocks noRot="1" noChangeAspect="1" noMove="1" noResize="1" noEditPoints="1" noAdjustHandles="1" noChangeArrowheads="1" noChangeShapeType="1" noTextEdit="1"/>
              </p:cNvSpPr>
              <p:nvPr/>
            </p:nvSpPr>
            <p:spPr>
              <a:xfrm>
                <a:off x="1433299" y="1320917"/>
                <a:ext cx="8964084" cy="5050037"/>
              </a:xfrm>
              <a:prstGeom prst="rect">
                <a:avLst/>
              </a:prstGeom>
              <a:blipFill>
                <a:blip r:embed="rId4"/>
                <a:stretch>
                  <a:fillRect l="-340" t="-483" b="-725"/>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8B30BB68-1DAC-DCBA-8DED-B56C976B7AD7}"/>
              </a:ext>
            </a:extLst>
          </p:cNvPr>
          <p:cNvSpPr txBox="1"/>
          <p:nvPr/>
        </p:nvSpPr>
        <p:spPr>
          <a:xfrm>
            <a:off x="4708189" y="6480096"/>
            <a:ext cx="6567582" cy="461665"/>
          </a:xfrm>
          <a:prstGeom prst="rect">
            <a:avLst/>
          </a:prstGeom>
          <a:noFill/>
        </p:spPr>
        <p:txBody>
          <a:bodyPr wrap="square">
            <a:spAutoFit/>
          </a:bodyPr>
          <a:lstStyle/>
          <a:p>
            <a:pPr algn="r"/>
            <a:r>
              <a:rPr lang="pt-BR" sz="1200" dirty="0">
                <a:solidFill>
                  <a:schemeClr val="accent2">
                    <a:lumMod val="40000"/>
                    <a:lumOff val="60000"/>
                  </a:schemeClr>
                </a:solidFill>
                <a:latin typeface="AdvOT483a8203"/>
              </a:rPr>
              <a:t>Model based on F. Fr</a:t>
            </a:r>
            <a:r>
              <a:rPr lang="pt-BR" sz="1200" b="0" i="0" dirty="0">
                <a:solidFill>
                  <a:schemeClr val="accent2">
                    <a:lumMod val="40000"/>
                    <a:lumOff val="60000"/>
                  </a:schemeClr>
                </a:solidFill>
                <a:effectLst/>
                <a:latin typeface="AdvOT483a8203"/>
              </a:rPr>
              <a:t>eitas, J. Gonçalves,</a:t>
            </a:r>
            <a:r>
              <a:rPr lang="pt-BR" sz="1200" dirty="0">
                <a:solidFill>
                  <a:schemeClr val="accent2">
                    <a:lumMod val="40000"/>
                    <a:lumOff val="60000"/>
                  </a:schemeClr>
                </a:solidFill>
                <a:latin typeface="AdvOT483a8203"/>
              </a:rPr>
              <a:t> </a:t>
            </a:r>
            <a:r>
              <a:rPr lang="pt-BR" sz="1200" b="0" i="0" dirty="0">
                <a:solidFill>
                  <a:schemeClr val="accent2">
                    <a:lumMod val="40000"/>
                    <a:lumOff val="60000"/>
                  </a:schemeClr>
                </a:solidFill>
                <a:effectLst/>
                <a:latin typeface="AdvOT483a8203"/>
              </a:rPr>
              <a:t>A. P. Morais, R. Pasechnik, W. Porod (2023, PRD 108.115002)</a:t>
            </a:r>
            <a:br>
              <a:rPr lang="pt-BR" sz="1200" dirty="0">
                <a:solidFill>
                  <a:schemeClr val="accent2">
                    <a:lumMod val="40000"/>
                    <a:lumOff val="60000"/>
                  </a:schemeClr>
                </a:solidFill>
              </a:rPr>
            </a:br>
            <a:endParaRPr lang="en-GB" sz="1200" dirty="0">
              <a:solidFill>
                <a:schemeClr val="accent2">
                  <a:lumMod val="40000"/>
                  <a:lumOff val="60000"/>
                </a:schemeClr>
              </a:solidFill>
            </a:endParaRPr>
          </a:p>
        </p:txBody>
      </p:sp>
      <mc:AlternateContent xmlns:mc="http://schemas.openxmlformats.org/markup-compatibility/2006" xmlns:a14="http://schemas.microsoft.com/office/drawing/2010/main">
        <mc:Choice Requires="a14">
          <p:graphicFrame>
            <p:nvGraphicFramePr>
              <p:cNvPr id="5" name="Table 8">
                <a:extLst>
                  <a:ext uri="{FF2B5EF4-FFF2-40B4-BE49-F238E27FC236}">
                    <a16:creationId xmlns:a16="http://schemas.microsoft.com/office/drawing/2014/main" id="{9C45BDFE-555B-D198-909B-5A90B4367FDC}"/>
                  </a:ext>
                </a:extLst>
              </p:cNvPr>
              <p:cNvGraphicFramePr>
                <a:graphicFrameLocks noGrp="1"/>
              </p:cNvGraphicFramePr>
              <p:nvPr/>
            </p:nvGraphicFramePr>
            <p:xfrm>
              <a:off x="4936108" y="1409252"/>
              <a:ext cx="3312000" cy="1483360"/>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2772567883"/>
                        </a:ext>
                      </a:extLst>
                    </a:gridCol>
                    <a:gridCol w="828000">
                      <a:extLst>
                        <a:ext uri="{9D8B030D-6E8A-4147-A177-3AD203B41FA5}">
                          <a16:colId xmlns:a16="http://schemas.microsoft.com/office/drawing/2014/main" val="2758418230"/>
                        </a:ext>
                      </a:extLst>
                    </a:gridCol>
                    <a:gridCol w="828000">
                      <a:extLst>
                        <a:ext uri="{9D8B030D-6E8A-4147-A177-3AD203B41FA5}">
                          <a16:colId xmlns:a16="http://schemas.microsoft.com/office/drawing/2014/main" val="2866786749"/>
                        </a:ext>
                      </a:extLst>
                    </a:gridCol>
                    <a:gridCol w="828000">
                      <a:extLst>
                        <a:ext uri="{9D8B030D-6E8A-4147-A177-3AD203B41FA5}">
                          <a16:colId xmlns:a16="http://schemas.microsoft.com/office/drawing/2014/main" val="4096721809"/>
                        </a:ext>
                      </a:extLst>
                    </a:gridCol>
                  </a:tblGrid>
                  <a:tr h="370840">
                    <a:tc>
                      <a:txBody>
                        <a:bodyPr/>
                        <a:lstStyle/>
                        <a:p>
                          <a:pPr algn="ct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b="1" i="1" smtClean="0">
                                    <a:solidFill>
                                      <a:schemeClr val="tx1"/>
                                    </a:solidFill>
                                    <a:latin typeface="Cambria Math" panose="02040503050406030204" pitchFamily="18" charset="0"/>
                                  </a:rPr>
                                  <m:t>𝑺</m:t>
                                </m:r>
                                <m:r>
                                  <a:rPr lang="en-GB" sz="1600" b="1" i="1" smtClean="0">
                                    <a:solidFill>
                                      <a:schemeClr val="tx1"/>
                                    </a:solidFill>
                                    <a:latin typeface="Cambria Math" panose="02040503050406030204" pitchFamily="18" charset="0"/>
                                  </a:rPr>
                                  <m:t>𝑼</m:t>
                                </m:r>
                                <m:r>
                                  <a:rPr lang="en-GB" sz="1600" b="1" i="1" smtClean="0">
                                    <a:solidFill>
                                      <a:schemeClr val="tx1"/>
                                    </a:solidFill>
                                    <a:latin typeface="Cambria Math" panose="02040503050406030204" pitchFamily="18" charset="0"/>
                                  </a:rPr>
                                  <m:t>(</m:t>
                                </m:r>
                                <m:r>
                                  <a:rPr lang="it-IT" sz="1600" b="1" i="1" smtClean="0">
                                    <a:solidFill>
                                      <a:schemeClr val="tx1"/>
                                    </a:solidFill>
                                    <a:latin typeface="Cambria Math" panose="02040503050406030204" pitchFamily="18" charset="0"/>
                                  </a:rPr>
                                  <m:t>𝟑</m:t>
                                </m:r>
                                <m:r>
                                  <a:rPr lang="en-GB" sz="1600" b="1" i="1" smtClean="0">
                                    <a:solidFill>
                                      <a:schemeClr val="tx1"/>
                                    </a:solidFill>
                                    <a:latin typeface="Cambria Math" panose="02040503050406030204" pitchFamily="18" charset="0"/>
                                  </a:rPr>
                                  <m:t>)</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1600" b="1" i="1" smtClean="0">
                                    <a:solidFill>
                                      <a:schemeClr val="tx1"/>
                                    </a:solidFill>
                                    <a:latin typeface="Cambria Math" panose="02040503050406030204" pitchFamily="18" charset="0"/>
                                  </a:rPr>
                                  <m:t>𝑺𝑼</m:t>
                                </m:r>
                                <m:r>
                                  <a:rPr lang="en-GB" sz="1600" b="1" i="1" smtClean="0">
                                    <a:solidFill>
                                      <a:schemeClr val="tx1"/>
                                    </a:solidFill>
                                    <a:latin typeface="Cambria Math" panose="02040503050406030204" pitchFamily="18" charset="0"/>
                                  </a:rPr>
                                  <m:t>(</m:t>
                                </m:r>
                                <m:r>
                                  <a:rPr lang="en-GB" sz="1600" b="1" i="1" smtClean="0">
                                    <a:solidFill>
                                      <a:schemeClr val="tx1"/>
                                    </a:solidFill>
                                    <a:latin typeface="Cambria Math" panose="02040503050406030204" pitchFamily="18" charset="0"/>
                                  </a:rPr>
                                  <m:t>𝟐</m:t>
                                </m:r>
                                <m:r>
                                  <a:rPr lang="en-GB" sz="1600" b="1" i="1" smtClean="0">
                                    <a:solidFill>
                                      <a:schemeClr val="tx1"/>
                                    </a:solidFill>
                                    <a:latin typeface="Cambria Math" panose="02040503050406030204" pitchFamily="18" charset="0"/>
                                  </a:rPr>
                                  <m:t>)</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1600" b="1" i="1" smtClean="0">
                                    <a:solidFill>
                                      <a:schemeClr val="tx1"/>
                                    </a:solidFill>
                                    <a:latin typeface="Cambria Math" panose="02040503050406030204" pitchFamily="18" charset="0"/>
                                  </a:rPr>
                                  <m:t>𝑼</m:t>
                                </m:r>
                                <m:sSub>
                                  <m:sSubPr>
                                    <m:ctrlPr>
                                      <a:rPr lang="it-IT" sz="1600" b="1" i="1" smtClean="0">
                                        <a:solidFill>
                                          <a:schemeClr val="tx1"/>
                                        </a:solidFill>
                                        <a:latin typeface="Cambria Math" panose="02040503050406030204" pitchFamily="18" charset="0"/>
                                      </a:rPr>
                                    </m:ctrlPr>
                                  </m:sSubPr>
                                  <m:e>
                                    <m:d>
                                      <m:dPr>
                                        <m:ctrlPr>
                                          <a:rPr lang="en-GB" sz="1600" b="1" i="1" smtClean="0">
                                            <a:solidFill>
                                              <a:schemeClr val="tx1"/>
                                            </a:solidFill>
                                            <a:latin typeface="Cambria Math" panose="02040503050406030204" pitchFamily="18" charset="0"/>
                                          </a:rPr>
                                        </m:ctrlPr>
                                      </m:dPr>
                                      <m:e>
                                        <m:r>
                                          <a:rPr lang="it-IT" sz="1600" b="1" i="1" smtClean="0">
                                            <a:solidFill>
                                              <a:schemeClr val="tx1"/>
                                            </a:solidFill>
                                            <a:latin typeface="Cambria Math" panose="02040503050406030204" pitchFamily="18" charset="0"/>
                                          </a:rPr>
                                          <m:t>𝟏</m:t>
                                        </m:r>
                                      </m:e>
                                    </m:d>
                                  </m:e>
                                  <m:sub>
                                    <m:r>
                                      <a:rPr lang="it-IT" sz="1600" b="1" i="1" smtClean="0">
                                        <a:solidFill>
                                          <a:schemeClr val="tx1"/>
                                        </a:solidFill>
                                        <a:latin typeface="Cambria Math" panose="02040503050406030204" pitchFamily="18" charset="0"/>
                                      </a:rPr>
                                      <m:t>𝒀</m:t>
                                    </m:r>
                                  </m:sub>
                                </m:sSub>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379857"/>
                      </a:ext>
                    </a:extLst>
                  </a:tr>
                  <a:tr h="370840">
                    <a:tc>
                      <a:txBody>
                        <a:bodyPr/>
                        <a:lstStyle/>
                        <a:p>
                          <a:pPr algn="ct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panose="02040503050406030204" pitchFamily="18" charset="0"/>
                                  </a:rPr>
                                  <m:t>𝐻</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1</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2</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b="0" i="1" dirty="0" smtClean="0">
                                    <a:solidFill>
                                      <a:schemeClr val="tx1"/>
                                    </a:solidFill>
                                    <a:latin typeface="Cambria Math" panose="02040503050406030204" pitchFamily="18" charset="0"/>
                                  </a:rPr>
                                  <m:t>1</m:t>
                                </m:r>
                                <m:r>
                                  <m:rPr>
                                    <m:lit/>
                                  </m:rPr>
                                  <a:rPr lang="it-IT" sz="1600" b="0" i="1" dirty="0" smtClean="0">
                                    <a:solidFill>
                                      <a:schemeClr val="tx1"/>
                                    </a:solidFill>
                                    <a:latin typeface="Cambria Math" panose="02040503050406030204" pitchFamily="18" charset="0"/>
                                  </a:rPr>
                                  <m:t>/</m:t>
                                </m:r>
                                <m:r>
                                  <a:rPr lang="it-IT" sz="1600" b="0" i="1" dirty="0" smtClean="0">
                                    <a:solidFill>
                                      <a:schemeClr val="tx1"/>
                                    </a:solidFill>
                                    <a:latin typeface="Cambria Math" panose="02040503050406030204" pitchFamily="18" charset="0"/>
                                  </a:rPr>
                                  <m:t>2</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095518"/>
                      </a:ext>
                    </a:extLst>
                  </a:tr>
                  <a:tr h="370840">
                    <a:tc>
                      <a:txBody>
                        <a:bodyPr/>
                        <a:lstStyle/>
                        <a:p>
                          <a:pPr algn="ctr"/>
                          <a14:m>
                            <m:oMathPara xmlns:m="http://schemas.openxmlformats.org/officeDocument/2006/math">
                              <m:oMathParaPr>
                                <m:jc m:val="centerGroup"/>
                              </m:oMathParaPr>
                              <m:oMath xmlns:m="http://schemas.openxmlformats.org/officeDocument/2006/math">
                                <m:r>
                                  <a:rPr lang="it-IT" sz="1600" b="0" i="1" smtClean="0">
                                    <a:solidFill>
                                      <a:schemeClr val="tx1"/>
                                    </a:solidFill>
                                    <a:latin typeface="Cambria Math" panose="02040503050406030204" pitchFamily="18" charset="0"/>
                                  </a:rPr>
                                  <m:t>𝑅</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3</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2</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1</m:t>
                                </m:r>
                                <m:r>
                                  <m:rPr>
                                    <m:lit/>
                                  </m:rPr>
                                  <a:rPr lang="it-IT" sz="1600" b="0" i="1" dirty="0" smtClean="0">
                                    <a:solidFill>
                                      <a:schemeClr val="tx1"/>
                                    </a:solidFill>
                                    <a:latin typeface="Cambria Math" panose="02040503050406030204" pitchFamily="18" charset="0"/>
                                  </a:rPr>
                                  <m:t>/</m:t>
                                </m:r>
                                <m:r>
                                  <a:rPr lang="en-GB" sz="1600" i="1" dirty="0">
                                    <a:solidFill>
                                      <a:schemeClr val="tx1"/>
                                    </a:solidFill>
                                    <a:latin typeface="Cambria Math" panose="02040503050406030204" pitchFamily="18" charset="0"/>
                                  </a:rPr>
                                  <m:t>6</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7300842"/>
                      </a:ext>
                    </a:extLst>
                  </a:tr>
                  <a:tr h="370840">
                    <a:tc>
                      <a:txBody>
                        <a:bodyPr/>
                        <a:lstStyle/>
                        <a:p>
                          <a:pPr algn="ctr"/>
                          <a14:m>
                            <m:oMathPara xmlns:m="http://schemas.openxmlformats.org/officeDocument/2006/math">
                              <m:oMathParaPr>
                                <m:jc m:val="centerGroup"/>
                              </m:oMathParaPr>
                              <m:oMath xmlns:m="http://schemas.openxmlformats.org/officeDocument/2006/math">
                                <m:r>
                                  <a:rPr lang="it-IT" sz="1600" b="0" i="1" smtClean="0">
                                    <a:solidFill>
                                      <a:schemeClr val="tx1"/>
                                    </a:solidFill>
                                    <a:latin typeface="Cambria Math" panose="02040503050406030204" pitchFamily="18" charset="0"/>
                                  </a:rPr>
                                  <m:t>𝑆</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it-IT" sz="1600" b="0" i="1" smtClean="0">
                                        <a:solidFill>
                                          <a:schemeClr val="tx1"/>
                                        </a:solidFill>
                                        <a:latin typeface="Cambria Math" panose="02040503050406030204" pitchFamily="18" charset="0"/>
                                      </a:rPr>
                                    </m:ctrlPr>
                                  </m:accPr>
                                  <m:e>
                                    <m:r>
                                      <a:rPr lang="it-IT" sz="1600" b="0" i="1" smtClean="0">
                                        <a:solidFill>
                                          <a:schemeClr val="tx1"/>
                                        </a:solidFill>
                                        <a:latin typeface="Cambria Math" panose="02040503050406030204" pitchFamily="18" charset="0"/>
                                      </a:rPr>
                                      <m:t>3</m:t>
                                    </m:r>
                                  </m:e>
                                </m:acc>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b="0" i="1" smtClean="0">
                                    <a:solidFill>
                                      <a:schemeClr val="tx1"/>
                                    </a:solidFill>
                                    <a:latin typeface="Cambria Math" panose="02040503050406030204" pitchFamily="18" charset="0"/>
                                  </a:rPr>
                                  <m:t>1</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1</m:t>
                                </m:r>
                                <m:r>
                                  <a:rPr lang="it-IT" sz="1600" b="0" i="1" dirty="0" smtClean="0">
                                    <a:solidFill>
                                      <a:schemeClr val="tx1"/>
                                    </a:solidFill>
                                    <a:latin typeface="Cambria Math" panose="02040503050406030204" pitchFamily="18" charset="0"/>
                                  </a:rPr>
                                  <m:t>/</m:t>
                                </m:r>
                                <m:r>
                                  <a:rPr lang="en-GB" sz="1600" i="1" dirty="0">
                                    <a:solidFill>
                                      <a:schemeClr val="tx1"/>
                                    </a:solidFill>
                                    <a:latin typeface="Cambria Math" panose="02040503050406030204" pitchFamily="18" charset="0"/>
                                  </a:rPr>
                                  <m:t>3</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449989"/>
                      </a:ext>
                    </a:extLst>
                  </a:tr>
                </a:tbl>
              </a:graphicData>
            </a:graphic>
          </p:graphicFrame>
        </mc:Choice>
        <mc:Fallback xmlns="">
          <p:graphicFrame>
            <p:nvGraphicFramePr>
              <p:cNvPr id="5" name="Table 8">
                <a:extLst>
                  <a:ext uri="{FF2B5EF4-FFF2-40B4-BE49-F238E27FC236}">
                    <a16:creationId xmlns:a16="http://schemas.microsoft.com/office/drawing/2014/main" id="{9C45BDFE-555B-D198-909B-5A90B4367FDC}"/>
                  </a:ext>
                </a:extLst>
              </p:cNvPr>
              <p:cNvGraphicFramePr>
                <a:graphicFrameLocks noGrp="1"/>
              </p:cNvGraphicFramePr>
              <p:nvPr>
                <p:extLst>
                  <p:ext uri="{D42A27DB-BD31-4B8C-83A1-F6EECF244321}">
                    <p14:modId xmlns:p14="http://schemas.microsoft.com/office/powerpoint/2010/main" val="2370425117"/>
                  </p:ext>
                </p:extLst>
              </p:nvPr>
            </p:nvGraphicFramePr>
            <p:xfrm>
              <a:off x="4936108" y="1409252"/>
              <a:ext cx="3312000" cy="1483360"/>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2772567883"/>
                        </a:ext>
                      </a:extLst>
                    </a:gridCol>
                    <a:gridCol w="828000">
                      <a:extLst>
                        <a:ext uri="{9D8B030D-6E8A-4147-A177-3AD203B41FA5}">
                          <a16:colId xmlns:a16="http://schemas.microsoft.com/office/drawing/2014/main" val="2758418230"/>
                        </a:ext>
                      </a:extLst>
                    </a:gridCol>
                    <a:gridCol w="828000">
                      <a:extLst>
                        <a:ext uri="{9D8B030D-6E8A-4147-A177-3AD203B41FA5}">
                          <a16:colId xmlns:a16="http://schemas.microsoft.com/office/drawing/2014/main" val="2866786749"/>
                        </a:ext>
                      </a:extLst>
                    </a:gridCol>
                    <a:gridCol w="828000">
                      <a:extLst>
                        <a:ext uri="{9D8B030D-6E8A-4147-A177-3AD203B41FA5}">
                          <a16:colId xmlns:a16="http://schemas.microsoft.com/office/drawing/2014/main" val="4096721809"/>
                        </a:ext>
                      </a:extLst>
                    </a:gridCol>
                  </a:tblGrid>
                  <a:tr h="370840">
                    <a:tc>
                      <a:txBody>
                        <a:bodyPr/>
                        <a:lstStyle/>
                        <a:p>
                          <a:pPr algn="ct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1639" r="-200000" b="-3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1471" t="-1639" r="-101471" b="-3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1471" t="-1639" r="-1471" b="-303279"/>
                          </a:stretch>
                        </a:blipFill>
                      </a:tcPr>
                    </a:tc>
                    <a:extLst>
                      <a:ext uri="{0D108BD9-81ED-4DB2-BD59-A6C34878D82A}">
                        <a16:rowId xmlns:a16="http://schemas.microsoft.com/office/drawing/2014/main" val="344337985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35" t="-101639" r="-302206" b="-2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101639" r="-200000" b="-2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1471" t="-101639" r="-101471" b="-2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1471" t="-101639" r="-1471" b="-203279"/>
                          </a:stretch>
                        </a:blipFill>
                      </a:tcPr>
                    </a:tc>
                    <a:extLst>
                      <a:ext uri="{0D108BD9-81ED-4DB2-BD59-A6C34878D82A}">
                        <a16:rowId xmlns:a16="http://schemas.microsoft.com/office/drawing/2014/main" val="415909551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35" t="-201639" r="-302206" b="-1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201639" r="-200000" b="-1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1471" t="-201639" r="-101471" b="-1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1471" t="-201639" r="-1471" b="-103279"/>
                          </a:stretch>
                        </a:blipFill>
                      </a:tcPr>
                    </a:tc>
                    <a:extLst>
                      <a:ext uri="{0D108BD9-81ED-4DB2-BD59-A6C34878D82A}">
                        <a16:rowId xmlns:a16="http://schemas.microsoft.com/office/drawing/2014/main" val="311730084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35" t="-301639" r="-302206"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301639" r="-200000"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1471" t="-301639" r="-101471"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1471" t="-301639" r="-1471" b="-3279"/>
                          </a:stretch>
                        </a:blipFill>
                      </a:tcPr>
                    </a:tc>
                    <a:extLst>
                      <a:ext uri="{0D108BD9-81ED-4DB2-BD59-A6C34878D82A}">
                        <a16:rowId xmlns:a16="http://schemas.microsoft.com/office/drawing/2014/main" val="2732449989"/>
                      </a:ext>
                    </a:extLst>
                  </a:tr>
                </a:tbl>
              </a:graphicData>
            </a:graphic>
          </p:graphicFrame>
        </mc:Fallback>
      </mc:AlternateContent>
      <p:sp>
        <p:nvSpPr>
          <p:cNvPr id="8" name="TextBox 7">
            <a:extLst>
              <a:ext uri="{FF2B5EF4-FFF2-40B4-BE49-F238E27FC236}">
                <a16:creationId xmlns:a16="http://schemas.microsoft.com/office/drawing/2014/main" id="{1B14802C-C74D-8B7A-80FD-8ABA0AE3AAC5}"/>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Model</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 GW Production | Outcome</a:t>
            </a:r>
          </a:p>
        </p:txBody>
      </p:sp>
      <p:grpSp>
        <p:nvGrpSpPr>
          <p:cNvPr id="21" name="Group 20">
            <a:extLst>
              <a:ext uri="{FF2B5EF4-FFF2-40B4-BE49-F238E27FC236}">
                <a16:creationId xmlns:a16="http://schemas.microsoft.com/office/drawing/2014/main" id="{348597DE-C23D-984F-19B4-31C42B8A1B59}"/>
              </a:ext>
            </a:extLst>
          </p:cNvPr>
          <p:cNvGrpSpPr/>
          <p:nvPr/>
        </p:nvGrpSpPr>
        <p:grpSpPr>
          <a:xfrm>
            <a:off x="8781439" y="1246098"/>
            <a:ext cx="1653525" cy="1271363"/>
            <a:chOff x="6373012" y="2247860"/>
            <a:chExt cx="2416613" cy="1858089"/>
          </a:xfrm>
        </p:grpSpPr>
        <p:grpSp>
          <p:nvGrpSpPr>
            <p:cNvPr id="22" name="Group 21">
              <a:extLst>
                <a:ext uri="{FF2B5EF4-FFF2-40B4-BE49-F238E27FC236}">
                  <a16:creationId xmlns:a16="http://schemas.microsoft.com/office/drawing/2014/main" id="{4F84629D-F056-851F-B0FE-35C1731D499A}"/>
                </a:ext>
              </a:extLst>
            </p:cNvPr>
            <p:cNvGrpSpPr/>
            <p:nvPr/>
          </p:nvGrpSpPr>
          <p:grpSpPr>
            <a:xfrm rot="19800000" flipH="1">
              <a:off x="6373012" y="2247860"/>
              <a:ext cx="2416613" cy="1858089"/>
              <a:chOff x="9184943" y="2136270"/>
              <a:chExt cx="2416613" cy="1858089"/>
            </a:xfrm>
          </p:grpSpPr>
          <p:grpSp>
            <p:nvGrpSpPr>
              <p:cNvPr id="25" name="Group 24">
                <a:extLst>
                  <a:ext uri="{FF2B5EF4-FFF2-40B4-BE49-F238E27FC236}">
                    <a16:creationId xmlns:a16="http://schemas.microsoft.com/office/drawing/2014/main" id="{7DBD95A8-3881-5948-BAF4-8403CFFB58B5}"/>
                  </a:ext>
                </a:extLst>
              </p:cNvPr>
              <p:cNvGrpSpPr/>
              <p:nvPr/>
            </p:nvGrpSpPr>
            <p:grpSpPr>
              <a:xfrm>
                <a:off x="9431005" y="2352690"/>
                <a:ext cx="1936566" cy="1641669"/>
                <a:chOff x="2974498" y="2338403"/>
                <a:chExt cx="1936566" cy="1641669"/>
              </a:xfrm>
            </p:grpSpPr>
            <p:cxnSp>
              <p:nvCxnSpPr>
                <p:cNvPr id="29" name="Straight Connector 28">
                  <a:extLst>
                    <a:ext uri="{FF2B5EF4-FFF2-40B4-BE49-F238E27FC236}">
                      <a16:creationId xmlns:a16="http://schemas.microsoft.com/office/drawing/2014/main" id="{45E15729-9CDB-D30A-CDD7-45BF38A8B536}"/>
                    </a:ext>
                  </a:extLst>
                </p:cNvPr>
                <p:cNvCxnSpPr>
                  <a:cxnSpLocks/>
                </p:cNvCxnSpPr>
                <p:nvPr/>
              </p:nvCxnSpPr>
              <p:spPr>
                <a:xfrm flipV="1">
                  <a:off x="3955672" y="2338403"/>
                  <a:ext cx="0" cy="1080120"/>
                </a:xfrm>
                <a:prstGeom prst="line">
                  <a:avLst/>
                </a:prstGeom>
                <a:noFill/>
                <a:ln w="28575" cap="flat" cmpd="sng" algn="ctr">
                  <a:solidFill>
                    <a:sysClr val="window" lastClr="FFFFFF"/>
                  </a:solidFill>
                  <a:prstDash val="solid"/>
                  <a:miter lim="800000"/>
                </a:ln>
                <a:effectLst/>
              </p:spPr>
            </p:cxnSp>
            <p:cxnSp>
              <p:nvCxnSpPr>
                <p:cNvPr id="30" name="Straight Connector 29">
                  <a:extLst>
                    <a:ext uri="{FF2B5EF4-FFF2-40B4-BE49-F238E27FC236}">
                      <a16:creationId xmlns:a16="http://schemas.microsoft.com/office/drawing/2014/main" id="{1C7ED1D1-9B24-8085-157F-BEFFA20E1279}"/>
                    </a:ext>
                  </a:extLst>
                </p:cNvPr>
                <p:cNvCxnSpPr>
                  <a:cxnSpLocks/>
                </p:cNvCxnSpPr>
                <p:nvPr/>
              </p:nvCxnSpPr>
              <p:spPr>
                <a:xfrm>
                  <a:off x="3955672" y="3414713"/>
                  <a:ext cx="955392" cy="551595"/>
                </a:xfrm>
                <a:prstGeom prst="line">
                  <a:avLst/>
                </a:prstGeom>
                <a:noFill/>
                <a:ln w="28575" cap="flat" cmpd="sng" algn="ctr">
                  <a:solidFill>
                    <a:sysClr val="window" lastClr="FFFFFF"/>
                  </a:solidFill>
                  <a:prstDash val="solid"/>
                  <a:miter lim="800000"/>
                </a:ln>
                <a:effectLst/>
              </p:spPr>
            </p:cxnSp>
            <p:cxnSp>
              <p:nvCxnSpPr>
                <p:cNvPr id="31" name="Straight Connector 30">
                  <a:extLst>
                    <a:ext uri="{FF2B5EF4-FFF2-40B4-BE49-F238E27FC236}">
                      <a16:creationId xmlns:a16="http://schemas.microsoft.com/office/drawing/2014/main" id="{39385398-B966-56F0-9FFF-525C1518B384}"/>
                    </a:ext>
                  </a:extLst>
                </p:cNvPr>
                <p:cNvCxnSpPr>
                  <a:cxnSpLocks/>
                </p:cNvCxnSpPr>
                <p:nvPr/>
              </p:nvCxnSpPr>
              <p:spPr>
                <a:xfrm flipH="1">
                  <a:off x="2974498" y="3413591"/>
                  <a:ext cx="981174" cy="566481"/>
                </a:xfrm>
                <a:prstGeom prst="line">
                  <a:avLst/>
                </a:prstGeom>
                <a:noFill/>
                <a:ln w="28575" cap="flat" cmpd="sng" algn="ctr">
                  <a:solidFill>
                    <a:sysClr val="window" lastClr="FFFFFF"/>
                  </a:solidFill>
                  <a:prstDash val="sysDash"/>
                  <a:miter lim="800000"/>
                </a:ln>
                <a:effectLst/>
              </p:spPr>
            </p:cxn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357BB67-79B3-302C-3719-C4D1BC156A3A}"/>
                      </a:ext>
                    </a:extLst>
                  </p:cNvPr>
                  <p:cNvSpPr txBox="1"/>
                  <p:nvPr/>
                </p:nvSpPr>
                <p:spPr>
                  <a:xfrm rot="19800000">
                    <a:off x="10518784" y="2136270"/>
                    <a:ext cx="359330" cy="369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800" b="0" i="1" u="none" strike="noStrike" kern="0" cap="none" spc="0" normalizeH="0" baseline="0" noProof="0" smtClean="0">
                              <a:ln>
                                <a:noFill/>
                              </a:ln>
                              <a:solidFill>
                                <a:prstClr val="white"/>
                              </a:solidFill>
                              <a:effectLst/>
                              <a:uLnTx/>
                              <a:uFillTx/>
                              <a:latin typeface="Cambria Math" panose="02040503050406030204" pitchFamily="18" charset="0"/>
                            </a:rPr>
                            <m:t>𝐿</m:t>
                          </m:r>
                        </m:oMath>
                      </m:oMathPara>
                    </a14:m>
                    <a:endParaRPr kumimoji="0" lang="it-IT" sz="18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26" name="TextBox 25">
                    <a:extLst>
                      <a:ext uri="{FF2B5EF4-FFF2-40B4-BE49-F238E27FC236}">
                        <a16:creationId xmlns:a16="http://schemas.microsoft.com/office/drawing/2014/main" id="{8357BB67-79B3-302C-3719-C4D1BC156A3A}"/>
                      </a:ext>
                    </a:extLst>
                  </p:cNvPr>
                  <p:cNvSpPr txBox="1">
                    <a:spLocks noRot="1" noChangeAspect="1" noMove="1" noResize="1" noEditPoints="1" noAdjustHandles="1" noChangeArrowheads="1" noChangeShapeType="1" noTextEdit="1"/>
                  </p:cNvSpPr>
                  <p:nvPr/>
                </p:nvSpPr>
                <p:spPr>
                  <a:xfrm rot="19800000">
                    <a:off x="10518784" y="2136270"/>
                    <a:ext cx="359330" cy="369331"/>
                  </a:xfrm>
                  <a:prstGeom prst="rect">
                    <a:avLst/>
                  </a:prstGeom>
                  <a:blipFill>
                    <a:blip r:embed="rId6"/>
                    <a:stretch>
                      <a:fillRect r="-20000" b="-365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9C3625C-4A74-F85C-13E4-0AECE7BC1E34}"/>
                      </a:ext>
                    </a:extLst>
                  </p:cNvPr>
                  <p:cNvSpPr txBox="1"/>
                  <p:nvPr/>
                </p:nvSpPr>
                <p:spPr>
                  <a:xfrm rot="19800000">
                    <a:off x="9184943" y="3390916"/>
                    <a:ext cx="51680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800" b="0" i="1" u="none" strike="noStrike" kern="0" cap="none" spc="0" normalizeH="0" baseline="0" noProof="0" smtClean="0">
                              <a:ln>
                                <a:noFill/>
                              </a:ln>
                              <a:solidFill>
                                <a:prstClr val="white"/>
                              </a:solidFill>
                              <a:effectLst/>
                              <a:uLnTx/>
                              <a:uFillTx/>
                              <a:latin typeface="Cambria Math" panose="02040503050406030204" pitchFamily="18" charset="0"/>
                            </a:rPr>
                            <m:t>𝐿𝑄</m:t>
                          </m:r>
                        </m:oMath>
                      </m:oMathPara>
                    </a14:m>
                    <a:endParaRPr kumimoji="0" lang="it-IT" sz="18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27" name="TextBox 26">
                    <a:extLst>
                      <a:ext uri="{FF2B5EF4-FFF2-40B4-BE49-F238E27FC236}">
                        <a16:creationId xmlns:a16="http://schemas.microsoft.com/office/drawing/2014/main" id="{19C3625C-4A74-F85C-13E4-0AECE7BC1E34}"/>
                      </a:ext>
                    </a:extLst>
                  </p:cNvPr>
                  <p:cNvSpPr txBox="1">
                    <a:spLocks noRot="1" noChangeAspect="1" noMove="1" noResize="1" noEditPoints="1" noAdjustHandles="1" noChangeArrowheads="1" noChangeShapeType="1" noTextEdit="1"/>
                  </p:cNvSpPr>
                  <p:nvPr/>
                </p:nvSpPr>
                <p:spPr>
                  <a:xfrm rot="19800000">
                    <a:off x="9184943" y="3390916"/>
                    <a:ext cx="516807" cy="369332"/>
                  </a:xfrm>
                  <a:prstGeom prst="rect">
                    <a:avLst/>
                  </a:prstGeom>
                  <a:blipFill>
                    <a:blip r:embed="rId7"/>
                    <a:stretch>
                      <a:fillRect l="-3448" r="-34483" b="-595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E9C7C10-2857-54BD-63AE-5269B52AAA46}"/>
                      </a:ext>
                    </a:extLst>
                  </p:cNvPr>
                  <p:cNvSpPr txBox="1"/>
                  <p:nvPr/>
                </p:nvSpPr>
                <p:spPr>
                  <a:xfrm rot="19800000">
                    <a:off x="11208179" y="3350020"/>
                    <a:ext cx="393377" cy="3693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800" b="0" i="1" u="none" strike="noStrike" kern="0" cap="none" spc="0" normalizeH="0" baseline="0" noProof="0" smtClean="0">
                              <a:ln>
                                <a:noFill/>
                              </a:ln>
                              <a:solidFill>
                                <a:prstClr val="white"/>
                              </a:solidFill>
                              <a:effectLst/>
                              <a:uLnTx/>
                              <a:uFillTx/>
                              <a:latin typeface="Cambria Math" panose="02040503050406030204" pitchFamily="18" charset="0"/>
                            </a:rPr>
                            <m:t>𝑄</m:t>
                          </m:r>
                        </m:oMath>
                      </m:oMathPara>
                    </a14:m>
                    <a:endParaRPr kumimoji="0" lang="it-IT" sz="18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28" name="TextBox 27">
                    <a:extLst>
                      <a:ext uri="{FF2B5EF4-FFF2-40B4-BE49-F238E27FC236}">
                        <a16:creationId xmlns:a16="http://schemas.microsoft.com/office/drawing/2014/main" id="{9E9C7C10-2857-54BD-63AE-5269B52AAA46}"/>
                      </a:ext>
                    </a:extLst>
                  </p:cNvPr>
                  <p:cNvSpPr txBox="1">
                    <a:spLocks noRot="1" noChangeAspect="1" noMove="1" noResize="1" noEditPoints="1" noAdjustHandles="1" noChangeArrowheads="1" noChangeShapeType="1" noTextEdit="1"/>
                  </p:cNvSpPr>
                  <p:nvPr/>
                </p:nvSpPr>
                <p:spPr>
                  <a:xfrm rot="19800000">
                    <a:off x="11208179" y="3350020"/>
                    <a:ext cx="393377" cy="369333"/>
                  </a:xfrm>
                  <a:prstGeom prst="rect">
                    <a:avLst/>
                  </a:prstGeom>
                  <a:blipFill>
                    <a:blip r:embed="rId8"/>
                    <a:stretch>
                      <a:fillRect l="-4545" r="-31818" b="-59524"/>
                    </a:stretch>
                  </a:blipFill>
                </p:spPr>
                <p:txBody>
                  <a:bodyPr/>
                  <a:lstStyle/>
                  <a:p>
                    <a:r>
                      <a:rPr lang="en-GB">
                        <a:noFill/>
                      </a:rPr>
                      <a:t> </a:t>
                    </a:r>
                  </a:p>
                </p:txBody>
              </p:sp>
            </mc:Fallback>
          </mc:AlternateContent>
        </p:grpSp>
        <p:cxnSp>
          <p:nvCxnSpPr>
            <p:cNvPr id="23" name="Straight Connector 22">
              <a:extLst>
                <a:ext uri="{FF2B5EF4-FFF2-40B4-BE49-F238E27FC236}">
                  <a16:creationId xmlns:a16="http://schemas.microsoft.com/office/drawing/2014/main" id="{5127BBCF-5A92-F5E4-E5FD-E5646DE73CDC}"/>
                </a:ext>
              </a:extLst>
            </p:cNvPr>
            <p:cNvCxnSpPr>
              <a:cxnSpLocks/>
            </p:cNvCxnSpPr>
            <p:nvPr/>
          </p:nvCxnSpPr>
          <p:spPr>
            <a:xfrm>
              <a:off x="7210208" y="2569210"/>
              <a:ext cx="329070" cy="571815"/>
            </a:xfrm>
            <a:prstGeom prst="line">
              <a:avLst/>
            </a:prstGeom>
            <a:noFill/>
            <a:ln w="28575" cap="flat" cmpd="sng" algn="ctr">
              <a:solidFill>
                <a:sysClr val="window" lastClr="FFFFFF"/>
              </a:solidFill>
              <a:prstDash val="solid"/>
              <a:miter lim="800000"/>
              <a:headEnd type="none"/>
              <a:tailEnd type="stealth" w="med" len="lg"/>
            </a:ln>
            <a:effectLst/>
          </p:spPr>
        </p:cxnSp>
        <p:cxnSp>
          <p:nvCxnSpPr>
            <p:cNvPr id="24" name="Straight Connector 23">
              <a:extLst>
                <a:ext uri="{FF2B5EF4-FFF2-40B4-BE49-F238E27FC236}">
                  <a16:creationId xmlns:a16="http://schemas.microsoft.com/office/drawing/2014/main" id="{86C43E23-24D5-FCDA-4022-73F37D741A6E}"/>
                </a:ext>
              </a:extLst>
            </p:cNvPr>
            <p:cNvCxnSpPr>
              <a:cxnSpLocks/>
            </p:cNvCxnSpPr>
            <p:nvPr/>
          </p:nvCxnSpPr>
          <p:spPr>
            <a:xfrm flipH="1">
              <a:off x="7425422" y="3494289"/>
              <a:ext cx="325223" cy="561452"/>
            </a:xfrm>
            <a:prstGeom prst="line">
              <a:avLst/>
            </a:prstGeom>
            <a:noFill/>
            <a:ln w="28575" cap="flat" cmpd="sng" algn="ctr">
              <a:solidFill>
                <a:sysClr val="window" lastClr="FFFFFF"/>
              </a:solidFill>
              <a:prstDash val="solid"/>
              <a:miter lim="800000"/>
              <a:headEnd type="none"/>
              <a:tailEnd type="stealth" w="med" len="lg"/>
            </a:ln>
            <a:effectLst/>
          </p:spPr>
        </p:cxnSp>
      </p:grpSp>
    </p:spTree>
    <p:extLst>
      <p:ext uri="{BB962C8B-B14F-4D97-AF65-F5344CB8AC3E}">
        <p14:creationId xmlns:p14="http://schemas.microsoft.com/office/powerpoint/2010/main" val="4806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1ADF-CC59-0814-E1C7-3043DDE213FB}"/>
              </a:ext>
            </a:extLst>
          </p:cNvPr>
          <p:cNvSpPr>
            <a:spLocks noGrp="1"/>
          </p:cNvSpPr>
          <p:nvPr>
            <p:ph type="title"/>
          </p:nvPr>
        </p:nvSpPr>
        <p:spPr>
          <a:xfrm>
            <a:off x="2611808" y="490556"/>
            <a:ext cx="7958331" cy="1077229"/>
          </a:xfrm>
        </p:spPr>
        <p:txBody>
          <a:bodyPr>
            <a:noAutofit/>
          </a:bodyPr>
          <a:lstStyle/>
          <a:p>
            <a:r>
              <a:rPr lang="en-GB" sz="2000" dirty="0"/>
              <a:t>Coloured-Higgs</a:t>
            </a:r>
            <a:br>
              <a:rPr lang="en-GB" sz="2000" dirty="0"/>
            </a:br>
            <a:r>
              <a:rPr lang="en-GB" sz="1600" dirty="0"/>
              <a:t>A minimal 2-LQ model</a:t>
            </a:r>
            <a:br>
              <a:rPr lang="en-GB" sz="2800" dirty="0"/>
            </a:br>
            <a:endParaRPr lang="en-GB" sz="1600" dirty="0"/>
          </a:p>
        </p:txBody>
      </p:sp>
      <p:pic>
        <p:nvPicPr>
          <p:cNvPr id="10" name="Picture 9">
            <a:extLst>
              <a:ext uri="{FF2B5EF4-FFF2-40B4-BE49-F238E27FC236}">
                <a16:creationId xmlns:a16="http://schemas.microsoft.com/office/drawing/2014/main" id="{3AB47475-F7ED-EC7F-A84C-B883D0A9D188}"/>
              </a:ext>
            </a:extLst>
          </p:cNvPr>
          <p:cNvPicPr>
            <a:picLocks noChangeAspect="1"/>
          </p:cNvPicPr>
          <p:nvPr/>
        </p:nvPicPr>
        <p:blipFill>
          <a:blip r:embed="rId3"/>
          <a:stretch>
            <a:fillRect/>
          </a:stretch>
        </p:blipFill>
        <p:spPr>
          <a:xfrm>
            <a:off x="3671178" y="159854"/>
            <a:ext cx="240665" cy="260311"/>
          </a:xfrm>
          <a:prstGeom prst="rect">
            <a:avLst/>
          </a:prstGeom>
        </p:spPr>
      </p:pic>
      <p:sp>
        <p:nvSpPr>
          <p:cNvPr id="17" name="Slide Number Placeholder 16">
            <a:extLst>
              <a:ext uri="{FF2B5EF4-FFF2-40B4-BE49-F238E27FC236}">
                <a16:creationId xmlns:a16="http://schemas.microsoft.com/office/drawing/2014/main" id="{3164CDB3-DB3C-34CA-FF01-AAF828C464EF}"/>
              </a:ext>
            </a:extLst>
          </p:cNvPr>
          <p:cNvSpPr>
            <a:spLocks noGrp="1"/>
          </p:cNvSpPr>
          <p:nvPr>
            <p:ph type="sldNum" sz="quarter" idx="12"/>
          </p:nvPr>
        </p:nvSpPr>
        <p:spPr/>
        <p:txBody>
          <a:bodyPr/>
          <a:lstStyle/>
          <a:p>
            <a:fld id="{6D22F896-40B5-4ADD-8801-0D06FADFA095}" type="slidenum">
              <a:rPr lang="en-US" smtClean="0"/>
              <a:t>4</a:t>
            </a:fld>
            <a:endParaRPr lang="en-US" dirty="0"/>
          </a:p>
        </p:txBody>
      </p:sp>
      <p:pic>
        <p:nvPicPr>
          <p:cNvPr id="4" name="Picture 3">
            <a:extLst>
              <a:ext uri="{FF2B5EF4-FFF2-40B4-BE49-F238E27FC236}">
                <a16:creationId xmlns:a16="http://schemas.microsoft.com/office/drawing/2014/main" id="{6F0791D3-F686-400C-0C6B-90BF62D24BC4}"/>
              </a:ext>
            </a:extLst>
          </p:cNvPr>
          <p:cNvPicPr>
            <a:picLocks noChangeAspect="1"/>
          </p:cNvPicPr>
          <p:nvPr/>
        </p:nvPicPr>
        <p:blipFill>
          <a:blip r:embed="rId3"/>
          <a:stretch>
            <a:fillRect/>
          </a:stretch>
        </p:blipFill>
        <p:spPr>
          <a:xfrm>
            <a:off x="2257505" y="679737"/>
            <a:ext cx="240665" cy="26031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EB91AF-0E6B-863A-0173-5B70B3DAF705}"/>
                  </a:ext>
                </a:extLst>
              </p:cNvPr>
              <p:cNvSpPr txBox="1"/>
              <p:nvPr/>
            </p:nvSpPr>
            <p:spPr>
              <a:xfrm>
                <a:off x="1433299" y="1320917"/>
                <a:ext cx="8964084" cy="5050037"/>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GB" sz="1700" b="0" dirty="0">
                    <a:latin typeface="Cambria Math" panose="02040503050406030204" pitchFamily="18" charset="0"/>
                  </a:rPr>
                  <a:t>Coloured-Higgs model</a:t>
                </a:r>
              </a:p>
              <a:p>
                <a:pPr marL="742950" lvl="1" indent="-285750">
                  <a:spcBef>
                    <a:spcPts val="600"/>
                  </a:spcBef>
                  <a:spcAft>
                    <a:spcPts val="600"/>
                  </a:spcAft>
                  <a:buFont typeface="Arial" panose="020B0604020202020204" pitchFamily="34" charset="0"/>
                  <a:buChar char="•"/>
                </a:pPr>
                <a:r>
                  <a:rPr lang="en-GB" sz="1700" dirty="0">
                    <a:latin typeface="Cambria Math" panose="02040503050406030204" pitchFamily="18" charset="0"/>
                  </a:rPr>
                  <a:t>Higgs-like doublet </a:t>
                </a:r>
                <a14:m>
                  <m:oMath xmlns:m="http://schemas.openxmlformats.org/officeDocument/2006/math">
                    <m:r>
                      <a:rPr lang="it-IT" sz="1700" b="0" i="1" smtClean="0">
                        <a:latin typeface="Cambria Math" panose="02040503050406030204" pitchFamily="18" charset="0"/>
                      </a:rPr>
                      <m:t>𝐻</m:t>
                    </m:r>
                  </m:oMath>
                </a14:m>
                <a:endParaRPr lang="en-GB" sz="1700" dirty="0"/>
              </a:p>
              <a:p>
                <a:pPr marL="742950" lvl="1" indent="-285750">
                  <a:spcBef>
                    <a:spcPts val="600"/>
                  </a:spcBef>
                  <a:spcAft>
                    <a:spcPts val="600"/>
                  </a:spcAft>
                  <a:buFont typeface="Arial" panose="020B0604020202020204" pitchFamily="34" charset="0"/>
                  <a:buChar char="•"/>
                </a:pPr>
                <a:r>
                  <a:rPr lang="en-GB" sz="1700" dirty="0"/>
                  <a:t>coloured-doublet </a:t>
                </a:r>
                <a14:m>
                  <m:oMath xmlns:m="http://schemas.openxmlformats.org/officeDocument/2006/math">
                    <m:r>
                      <a:rPr lang="en-GB" sz="1700" b="0" i="1" smtClean="0">
                        <a:latin typeface="Cambria Math" panose="02040503050406030204" pitchFamily="18" charset="0"/>
                      </a:rPr>
                      <m:t>𝑅</m:t>
                    </m:r>
                  </m:oMath>
                </a14:m>
                <a:endParaRPr lang="en-GB" sz="1700" b="0" dirty="0">
                  <a:latin typeface="Cambria Math" panose="02040503050406030204" pitchFamily="18" charset="0"/>
                </a:endParaRPr>
              </a:p>
              <a:p>
                <a:pPr marL="742950" lvl="1" indent="-285750">
                  <a:spcBef>
                    <a:spcPts val="600"/>
                  </a:spcBef>
                  <a:spcAft>
                    <a:spcPts val="600"/>
                  </a:spcAft>
                  <a:buFont typeface="Arial" panose="020B0604020202020204" pitchFamily="34" charset="0"/>
                  <a:buChar char="•"/>
                </a:pPr>
                <a:r>
                  <a:rPr lang="en-GB" sz="1700" b="0" dirty="0"/>
                  <a:t>coloured-singlet </a:t>
                </a:r>
                <a14:m>
                  <m:oMath xmlns:m="http://schemas.openxmlformats.org/officeDocument/2006/math">
                    <m:r>
                      <a:rPr lang="en-GB" sz="1700" b="0" i="1" smtClean="0">
                        <a:latin typeface="Cambria Math" panose="02040503050406030204" pitchFamily="18" charset="0"/>
                      </a:rPr>
                      <m:t>𝑆</m:t>
                    </m:r>
                  </m:oMath>
                </a14:m>
                <a:endParaRPr lang="en-GB" sz="1700" dirty="0"/>
              </a:p>
              <a:p>
                <a:pPr marL="285750" indent="-285750">
                  <a:spcBef>
                    <a:spcPts val="600"/>
                  </a:spcBef>
                  <a:spcAft>
                    <a:spcPts val="600"/>
                  </a:spcAft>
                  <a:buFont typeface="Arial" panose="020B0604020202020204" pitchFamily="34" charset="0"/>
                  <a:buChar char="•"/>
                </a:pPr>
                <a:r>
                  <a:rPr lang="en-GB" sz="1700" b="0" dirty="0">
                    <a:latin typeface="Cambria Math" panose="02040503050406030204" pitchFamily="18" charset="0"/>
                  </a:rPr>
                  <a:t>Scalar content</a:t>
                </a:r>
                <a:br>
                  <a:rPr lang="en-GB" sz="1700" b="0" dirty="0">
                    <a:latin typeface="Cambria Math" panose="02040503050406030204" pitchFamily="18" charset="0"/>
                  </a:rPr>
                </a:br>
                <a14:m>
                  <m:oMath xmlns:m="http://schemas.openxmlformats.org/officeDocument/2006/math">
                    <m:box>
                      <m:boxPr>
                        <m:ctrlPr>
                          <a:rPr lang="en-GB" sz="1700" b="0" i="1" smtClean="0">
                            <a:latin typeface="Cambria Math" panose="02040503050406030204" pitchFamily="18" charset="0"/>
                          </a:rPr>
                        </m:ctrlPr>
                      </m:boxPr>
                      <m:e>
                        <m:eqArr>
                          <m:eqArrPr>
                            <m:ctrlPr>
                              <a:rPr lang="en-GB" sz="1700" b="0" i="1" smtClean="0">
                                <a:latin typeface="Cambria Math" panose="02040503050406030204" pitchFamily="18" charset="0"/>
                              </a:rPr>
                            </m:ctrlPr>
                          </m:eqArrPr>
                          <m:e>
                            <m:sSubSup>
                              <m:sSubSupPr>
                                <m:ctrlPr>
                                  <a:rPr lang="it-IT" sz="1700" b="0" i="1" smtClean="0">
                                    <a:latin typeface="Cambria Math" panose="02040503050406030204" pitchFamily="18" charset="0"/>
                                  </a:rPr>
                                </m:ctrlPr>
                              </m:sSubSupPr>
                              <m:e>
                                <m:r>
                                  <m:rPr>
                                    <m:sty m:val="p"/>
                                  </m:rPr>
                                  <a:rPr lang="en-GB" sz="1700" i="1">
                                    <a:latin typeface="Cambria Math" panose="02040503050406030204" pitchFamily="18" charset="0"/>
                                  </a:rPr>
                                  <m:t>V</m:t>
                                </m:r>
                              </m:e>
                              <m:sub>
                                <m:r>
                                  <a:rPr lang="en-GB" sz="1700" b="0" i="1" smtClean="0">
                                    <a:latin typeface="Cambria Math" panose="02040503050406030204" pitchFamily="18" charset="0"/>
                                  </a:rPr>
                                  <m:t>𝐿𝑄</m:t>
                                </m:r>
                              </m:sub>
                              <m:sup>
                                <m:d>
                                  <m:dPr>
                                    <m:ctrlPr>
                                      <a:rPr lang="it-IT" sz="1700" b="0" i="1" smtClean="0">
                                        <a:latin typeface="Cambria Math" panose="02040503050406030204" pitchFamily="18" charset="0"/>
                                      </a:rPr>
                                    </m:ctrlPr>
                                  </m:dPr>
                                  <m:e>
                                    <m:r>
                                      <a:rPr lang="it-IT" sz="1700" b="0" i="1" smtClean="0">
                                        <a:latin typeface="Cambria Math" panose="02040503050406030204" pitchFamily="18" charset="0"/>
                                      </a:rPr>
                                      <m:t>0</m:t>
                                    </m:r>
                                  </m:e>
                                </m:d>
                              </m:sup>
                            </m:sSubSup>
                            <m:r>
                              <a:rPr lang="en-GB" sz="1700" i="1">
                                <a:latin typeface="Cambria Math" panose="02040503050406030204" pitchFamily="18" charset="0"/>
                              </a:rPr>
                              <m:t>=</m:t>
                            </m:r>
                            <m:r>
                              <a:rPr lang="en-GB" sz="1700" b="0" i="1" smtClean="0">
                                <a:latin typeface="Cambria Math" panose="02040503050406030204" pitchFamily="18" charset="0"/>
                              </a:rPr>
                              <m:t>&amp;</m:t>
                            </m:r>
                            <m:sSubSup>
                              <m:sSubSupPr>
                                <m:ctrlPr>
                                  <a:rPr lang="it-IT" sz="1700" i="1">
                                    <a:solidFill>
                                      <a:srgbClr val="33CCFF"/>
                                    </a:solidFill>
                                    <a:latin typeface="Cambria Math" panose="02040503050406030204" pitchFamily="18" charset="0"/>
                                  </a:rPr>
                                </m:ctrlPr>
                              </m:sSubSupPr>
                              <m:e>
                                <m:r>
                                  <a:rPr lang="en-GB" sz="1700" i="1">
                                    <a:solidFill>
                                      <a:srgbClr val="33CCFF"/>
                                    </a:solidFill>
                                    <a:latin typeface="Cambria Math" panose="02040503050406030204" pitchFamily="18" charset="0"/>
                                  </a:rPr>
                                  <m:t>𝜇</m:t>
                                </m:r>
                              </m:e>
                              <m:sub>
                                <m:r>
                                  <a:rPr lang="en-GB" sz="1700" i="1">
                                    <a:solidFill>
                                      <a:srgbClr val="33CCFF"/>
                                    </a:solidFill>
                                    <a:latin typeface="Cambria Math" panose="02040503050406030204" pitchFamily="18" charset="0"/>
                                  </a:rPr>
                                  <m:t>𝐻</m:t>
                                </m:r>
                              </m:sub>
                              <m:sup>
                                <m:r>
                                  <a:rPr lang="it-IT" sz="1700" i="1">
                                    <a:solidFill>
                                      <a:srgbClr val="33CCFF"/>
                                    </a:solidFill>
                                    <a:latin typeface="Cambria Math" panose="02040503050406030204" pitchFamily="18" charset="0"/>
                                  </a:rPr>
                                  <m:t>2</m:t>
                                </m:r>
                              </m:sup>
                            </m:sSubSup>
                            <m:r>
                              <a:rPr lang="en-GB" sz="1700" i="1">
                                <a:solidFill>
                                  <a:srgbClr val="33CCFF"/>
                                </a:solidFill>
                                <a:latin typeface="Cambria Math" panose="02040503050406030204" pitchFamily="18" charset="0"/>
                              </a:rPr>
                              <m:t> </m:t>
                            </m:r>
                            <m:sSup>
                              <m:sSupPr>
                                <m:ctrlPr>
                                  <a:rPr lang="en-GB" sz="1700" i="1">
                                    <a:solidFill>
                                      <a:srgbClr val="33CCFF"/>
                                    </a:solidFill>
                                    <a:latin typeface="Cambria Math" panose="02040503050406030204" pitchFamily="18" charset="0"/>
                                  </a:rPr>
                                </m:ctrlPr>
                              </m:sSupPr>
                              <m:e>
                                <m:r>
                                  <a:rPr lang="en-GB" sz="1700" i="1">
                                    <a:solidFill>
                                      <a:srgbClr val="33CCFF"/>
                                    </a:solidFill>
                                    <a:latin typeface="Cambria Math" panose="02040503050406030204" pitchFamily="18" charset="0"/>
                                  </a:rPr>
                                  <m:t>𝐻</m:t>
                                </m:r>
                              </m:e>
                              <m:sup>
                                <m:r>
                                  <a:rPr lang="en-GB" sz="1700" i="1">
                                    <a:solidFill>
                                      <a:srgbClr val="33CCFF"/>
                                    </a:solidFill>
                                    <a:latin typeface="Cambria Math" panose="02040503050406030204" pitchFamily="18" charset="0"/>
                                  </a:rPr>
                                  <m:t>†</m:t>
                                </m:r>
                              </m:sup>
                            </m:sSup>
                            <m:r>
                              <a:rPr lang="en-GB" sz="1700" i="1">
                                <a:solidFill>
                                  <a:srgbClr val="33CCFF"/>
                                </a:solidFill>
                                <a:latin typeface="Cambria Math" panose="02040503050406030204" pitchFamily="18" charset="0"/>
                              </a:rPr>
                              <m:t>𝐻</m:t>
                            </m:r>
                            <m:r>
                              <a:rPr lang="en-GB" sz="1700" i="1">
                                <a:latin typeface="Cambria Math" panose="02040503050406030204" pitchFamily="18" charset="0"/>
                              </a:rPr>
                              <m:t>+</m:t>
                            </m:r>
                            <m:sSubSup>
                              <m:sSubSupPr>
                                <m:ctrlPr>
                                  <a:rPr lang="it-IT" sz="1700" i="1">
                                    <a:solidFill>
                                      <a:srgbClr val="33CCFF"/>
                                    </a:solidFill>
                                    <a:latin typeface="Cambria Math" panose="02040503050406030204" pitchFamily="18" charset="0"/>
                                  </a:rPr>
                                </m:ctrlPr>
                              </m:sSubSupPr>
                              <m:e>
                                <m:r>
                                  <a:rPr lang="en-GB" sz="1700" i="1">
                                    <a:latin typeface="Cambria Math" panose="02040503050406030204" pitchFamily="18" charset="0"/>
                                  </a:rPr>
                                  <m:t>𝜇</m:t>
                                </m:r>
                              </m:e>
                              <m:sub>
                                <m:r>
                                  <a:rPr lang="en-GB" sz="1700" i="1">
                                    <a:latin typeface="Cambria Math" panose="02040503050406030204" pitchFamily="18" charset="0"/>
                                  </a:rPr>
                                  <m:t>𝑆</m:t>
                                </m:r>
                              </m:sub>
                              <m:sup>
                                <m:r>
                                  <a:rPr lang="it-IT" sz="1700" i="1">
                                    <a:latin typeface="Cambria Math" panose="02040503050406030204" pitchFamily="18" charset="0"/>
                                  </a:rPr>
                                  <m:t>2</m:t>
                                </m:r>
                              </m:sup>
                            </m:sSubSup>
                            <m:r>
                              <a:rPr lang="en-GB" sz="1700" i="1">
                                <a:latin typeface="Cambria Math" panose="02040503050406030204" pitchFamily="18" charset="0"/>
                              </a:rPr>
                              <m:t> </m:t>
                            </m:r>
                            <m:sSup>
                              <m:sSupPr>
                                <m:ctrlPr>
                                  <a:rPr lang="en-GB" sz="1700" i="1">
                                    <a:latin typeface="Cambria Math" panose="02040503050406030204" pitchFamily="18" charset="0"/>
                                  </a:rPr>
                                </m:ctrlPr>
                              </m:sSupPr>
                              <m:e>
                                <m:r>
                                  <a:rPr lang="en-GB" sz="1700" i="1">
                                    <a:latin typeface="Cambria Math" panose="02040503050406030204" pitchFamily="18" charset="0"/>
                                  </a:rPr>
                                  <m:t>𝑆</m:t>
                                </m:r>
                              </m:e>
                              <m:sup>
                                <m:r>
                                  <a:rPr lang="en-GB" sz="1700" i="1">
                                    <a:latin typeface="Cambria Math" panose="02040503050406030204" pitchFamily="18" charset="0"/>
                                  </a:rPr>
                                  <m:t>†</m:t>
                                </m:r>
                              </m:sup>
                            </m:sSup>
                            <m:r>
                              <a:rPr lang="en-GB" sz="1700" i="1">
                                <a:latin typeface="Cambria Math" panose="02040503050406030204" pitchFamily="18" charset="0"/>
                              </a:rPr>
                              <m:t>𝑆</m:t>
                            </m:r>
                            <m:r>
                              <a:rPr lang="en-GB" sz="1700" i="1">
                                <a:latin typeface="Cambria Math" panose="02040503050406030204" pitchFamily="18" charset="0"/>
                              </a:rPr>
                              <m:t>+</m:t>
                            </m:r>
                            <m:sSubSup>
                              <m:sSubSupPr>
                                <m:ctrlPr>
                                  <a:rPr lang="it-IT" sz="1700" i="1">
                                    <a:latin typeface="Cambria Math" panose="02040503050406030204" pitchFamily="18" charset="0"/>
                                  </a:rPr>
                                </m:ctrlPr>
                              </m:sSubSupPr>
                              <m:e>
                                <m:r>
                                  <a:rPr lang="en-GB" sz="1700" i="1">
                                    <a:latin typeface="Cambria Math" panose="02040503050406030204" pitchFamily="18" charset="0"/>
                                  </a:rPr>
                                  <m:t>𝜇</m:t>
                                </m:r>
                              </m:e>
                              <m:sub>
                                <m:r>
                                  <a:rPr lang="en-GB" sz="1700" i="1">
                                    <a:latin typeface="Cambria Math" panose="02040503050406030204" pitchFamily="18" charset="0"/>
                                  </a:rPr>
                                  <m:t>𝑅</m:t>
                                </m:r>
                              </m:sub>
                              <m:sup>
                                <m:r>
                                  <a:rPr lang="it-IT" sz="1700" i="1">
                                    <a:latin typeface="Cambria Math" panose="02040503050406030204" pitchFamily="18" charset="0"/>
                                  </a:rPr>
                                  <m:t>2</m:t>
                                </m:r>
                              </m:sup>
                            </m:sSubSup>
                            <m:r>
                              <a:rPr lang="en-GB" sz="1700" i="1">
                                <a:latin typeface="Cambria Math" panose="02040503050406030204" pitchFamily="18" charset="0"/>
                              </a:rPr>
                              <m:t> </m:t>
                            </m:r>
                            <m:sSup>
                              <m:sSupPr>
                                <m:ctrlPr>
                                  <a:rPr lang="en-GB" sz="1700" i="1">
                                    <a:latin typeface="Cambria Math" panose="02040503050406030204" pitchFamily="18" charset="0"/>
                                  </a:rPr>
                                </m:ctrlPr>
                              </m:sSupPr>
                              <m:e>
                                <m:r>
                                  <a:rPr lang="en-GB" sz="1700" i="1">
                                    <a:latin typeface="Cambria Math" panose="02040503050406030204" pitchFamily="18" charset="0"/>
                                  </a:rPr>
                                  <m:t>𝑅</m:t>
                                </m:r>
                              </m:e>
                              <m:sup>
                                <m:r>
                                  <a:rPr lang="en-GB" sz="1700" i="1">
                                    <a:latin typeface="Cambria Math" panose="02040503050406030204" pitchFamily="18" charset="0"/>
                                  </a:rPr>
                                  <m:t>†</m:t>
                                </m:r>
                              </m:sup>
                            </m:sSup>
                            <m:r>
                              <a:rPr lang="en-GB" sz="1700" i="1">
                                <a:latin typeface="Cambria Math" panose="02040503050406030204" pitchFamily="18" charset="0"/>
                              </a:rPr>
                              <m:t>𝑅</m:t>
                            </m:r>
                          </m:e>
                          <m:e>
                            <m:r>
                              <a:rPr lang="en-GB" sz="1700" b="0" i="1" smtClean="0">
                                <a:latin typeface="Cambria Math" panose="02040503050406030204" pitchFamily="18" charset="0"/>
                              </a:rPr>
                              <m:t>&amp;+</m:t>
                            </m:r>
                            <m:r>
                              <a:rPr lang="it-IT" sz="1700" b="0" i="1" smtClean="0">
                                <a:latin typeface="Cambria Math" panose="02040503050406030204" pitchFamily="18" charset="0"/>
                              </a:rPr>
                              <m:t> </m:t>
                            </m:r>
                            <m:sSub>
                              <m:sSubPr>
                                <m:ctrlPr>
                                  <a:rPr lang="en-GB" sz="1700" i="1">
                                    <a:solidFill>
                                      <a:srgbClr val="33CCFF"/>
                                    </a:solidFill>
                                    <a:latin typeface="Cambria Math" panose="02040503050406030204" pitchFamily="18" charset="0"/>
                                  </a:rPr>
                                </m:ctrlPr>
                              </m:sSubPr>
                              <m:e>
                                <m:r>
                                  <a:rPr lang="en-GB" sz="1700" i="1">
                                    <a:solidFill>
                                      <a:srgbClr val="33CCFF"/>
                                    </a:solidFill>
                                    <a:latin typeface="Cambria Math" panose="02040503050406030204" pitchFamily="18" charset="0"/>
                                  </a:rPr>
                                  <m:t>𝜆</m:t>
                                </m:r>
                              </m:e>
                              <m:sub>
                                <m:r>
                                  <a:rPr lang="en-GB" sz="1700" i="1">
                                    <a:solidFill>
                                      <a:srgbClr val="33CCFF"/>
                                    </a:solidFill>
                                    <a:latin typeface="Cambria Math" panose="02040503050406030204" pitchFamily="18" charset="0"/>
                                  </a:rPr>
                                  <m:t>𝐻</m:t>
                                </m:r>
                              </m:sub>
                            </m:sSub>
                            <m:r>
                              <a:rPr lang="en-GB" sz="1700" i="1">
                                <a:solidFill>
                                  <a:srgbClr val="33CCFF"/>
                                </a:solidFill>
                                <a:latin typeface="Cambria Math" panose="02040503050406030204" pitchFamily="18" charset="0"/>
                              </a:rPr>
                              <m:t> </m:t>
                            </m:r>
                            <m:sSup>
                              <m:sSupPr>
                                <m:ctrlPr>
                                  <a:rPr lang="en-GB" sz="1700" i="1">
                                    <a:solidFill>
                                      <a:srgbClr val="33CCFF"/>
                                    </a:solidFill>
                                    <a:latin typeface="Cambria Math" panose="02040503050406030204" pitchFamily="18" charset="0"/>
                                  </a:rPr>
                                </m:ctrlPr>
                              </m:sSupPr>
                              <m:e>
                                <m:d>
                                  <m:dPr>
                                    <m:ctrlPr>
                                      <a:rPr lang="en-GB" sz="1700" i="1">
                                        <a:solidFill>
                                          <a:srgbClr val="33CCFF"/>
                                        </a:solidFill>
                                        <a:latin typeface="Cambria Math" panose="02040503050406030204" pitchFamily="18" charset="0"/>
                                      </a:rPr>
                                    </m:ctrlPr>
                                  </m:dPr>
                                  <m:e>
                                    <m:sSup>
                                      <m:sSupPr>
                                        <m:ctrlPr>
                                          <a:rPr lang="en-GB" sz="1700" i="1">
                                            <a:solidFill>
                                              <a:srgbClr val="33CCFF"/>
                                            </a:solidFill>
                                            <a:latin typeface="Cambria Math" panose="02040503050406030204" pitchFamily="18" charset="0"/>
                                          </a:rPr>
                                        </m:ctrlPr>
                                      </m:sSupPr>
                                      <m:e>
                                        <m:r>
                                          <a:rPr lang="en-GB" sz="1700" i="1">
                                            <a:solidFill>
                                              <a:srgbClr val="33CCFF"/>
                                            </a:solidFill>
                                            <a:latin typeface="Cambria Math" panose="02040503050406030204" pitchFamily="18" charset="0"/>
                                          </a:rPr>
                                          <m:t>𝐻</m:t>
                                        </m:r>
                                      </m:e>
                                      <m:sup>
                                        <m:r>
                                          <a:rPr lang="en-GB" sz="1700" i="1">
                                            <a:solidFill>
                                              <a:srgbClr val="33CCFF"/>
                                            </a:solidFill>
                                            <a:latin typeface="Cambria Math" panose="02040503050406030204" pitchFamily="18" charset="0"/>
                                          </a:rPr>
                                          <m:t>†</m:t>
                                        </m:r>
                                      </m:sup>
                                    </m:sSup>
                                    <m:r>
                                      <a:rPr lang="en-GB" sz="1700" i="1">
                                        <a:solidFill>
                                          <a:srgbClr val="33CCFF"/>
                                        </a:solidFill>
                                        <a:latin typeface="Cambria Math" panose="02040503050406030204" pitchFamily="18" charset="0"/>
                                      </a:rPr>
                                      <m:t>𝐻</m:t>
                                    </m:r>
                                  </m:e>
                                </m:d>
                              </m:e>
                              <m:sup>
                                <m:r>
                                  <a:rPr lang="en-GB" sz="1700" i="1">
                                    <a:solidFill>
                                      <a:srgbClr val="33CCFF"/>
                                    </a:solidFill>
                                    <a:latin typeface="Cambria Math" panose="02040503050406030204" pitchFamily="18" charset="0"/>
                                  </a:rPr>
                                  <m:t>2</m:t>
                                </m:r>
                              </m:sup>
                            </m:sSup>
                            <m:r>
                              <a:rPr lang="en-GB" sz="1700" i="1">
                                <a:latin typeface="Cambria Math" panose="02040503050406030204" pitchFamily="18" charset="0"/>
                              </a:rPr>
                              <m:t>+</m:t>
                            </m:r>
                            <m:sSub>
                              <m:sSubPr>
                                <m:ctrlPr>
                                  <a:rPr lang="en-GB" sz="1700" i="1">
                                    <a:latin typeface="Cambria Math" panose="02040503050406030204" pitchFamily="18" charset="0"/>
                                  </a:rPr>
                                </m:ctrlPr>
                              </m:sSubPr>
                              <m:e>
                                <m:r>
                                  <a:rPr lang="en-GB" sz="1700" i="1">
                                    <a:latin typeface="Cambria Math" panose="02040503050406030204" pitchFamily="18" charset="0"/>
                                  </a:rPr>
                                  <m:t>𝜆</m:t>
                                </m:r>
                              </m:e>
                              <m:sub>
                                <m:r>
                                  <a:rPr lang="en-GB" sz="1700" i="1">
                                    <a:latin typeface="Cambria Math" panose="02040503050406030204" pitchFamily="18" charset="0"/>
                                  </a:rPr>
                                  <m:t>𝑆</m:t>
                                </m:r>
                              </m:sub>
                            </m:sSub>
                            <m:r>
                              <a:rPr lang="en-GB" sz="1700" i="1">
                                <a:latin typeface="Cambria Math" panose="02040503050406030204" pitchFamily="18" charset="0"/>
                              </a:rPr>
                              <m:t> </m:t>
                            </m:r>
                            <m:sSup>
                              <m:sSupPr>
                                <m:ctrlPr>
                                  <a:rPr lang="en-GB" sz="1700" i="1">
                                    <a:latin typeface="Cambria Math" panose="02040503050406030204" pitchFamily="18" charset="0"/>
                                  </a:rPr>
                                </m:ctrlPr>
                              </m:sSupPr>
                              <m:e>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𝑆</m:t>
                                        </m:r>
                                      </m:e>
                                      <m:sup>
                                        <m:r>
                                          <a:rPr lang="en-GB" sz="1700" i="1">
                                            <a:latin typeface="Cambria Math" panose="02040503050406030204" pitchFamily="18" charset="0"/>
                                          </a:rPr>
                                          <m:t>†</m:t>
                                        </m:r>
                                      </m:sup>
                                    </m:sSup>
                                    <m:r>
                                      <a:rPr lang="en-GB" sz="1700" i="1">
                                        <a:latin typeface="Cambria Math" panose="02040503050406030204" pitchFamily="18" charset="0"/>
                                      </a:rPr>
                                      <m:t>𝑆</m:t>
                                    </m:r>
                                  </m:e>
                                </m:d>
                              </m:e>
                              <m:sup>
                                <m:r>
                                  <a:rPr lang="en-GB" sz="1700" i="1">
                                    <a:latin typeface="Cambria Math" panose="02040503050406030204" pitchFamily="18" charset="0"/>
                                  </a:rPr>
                                  <m:t>2</m:t>
                                </m:r>
                              </m:sup>
                            </m:sSup>
                            <m:r>
                              <a:rPr lang="en-GB" sz="1700" i="1">
                                <a:latin typeface="Cambria Math" panose="02040503050406030204" pitchFamily="18" charset="0"/>
                              </a:rPr>
                              <m:t>+</m:t>
                            </m:r>
                            <m:sSub>
                              <m:sSubPr>
                                <m:ctrlPr>
                                  <a:rPr lang="en-GB" sz="1700" i="1">
                                    <a:latin typeface="Cambria Math" panose="02040503050406030204" pitchFamily="18" charset="0"/>
                                  </a:rPr>
                                </m:ctrlPr>
                              </m:sSubPr>
                              <m:e>
                                <m:r>
                                  <a:rPr lang="en-GB" sz="1700" i="1">
                                    <a:latin typeface="Cambria Math" panose="02040503050406030204" pitchFamily="18" charset="0"/>
                                  </a:rPr>
                                  <m:t>𝜆</m:t>
                                </m:r>
                              </m:e>
                              <m:sub>
                                <m:r>
                                  <a:rPr lang="en-GB" sz="1700" i="1">
                                    <a:latin typeface="Cambria Math" panose="02040503050406030204" pitchFamily="18" charset="0"/>
                                  </a:rPr>
                                  <m:t>𝑅</m:t>
                                </m:r>
                              </m:sub>
                            </m:sSub>
                            <m:r>
                              <a:rPr lang="en-GB" sz="1700" i="1">
                                <a:latin typeface="Cambria Math" panose="02040503050406030204" pitchFamily="18" charset="0"/>
                              </a:rPr>
                              <m:t> </m:t>
                            </m:r>
                            <m:sSup>
                              <m:sSupPr>
                                <m:ctrlPr>
                                  <a:rPr lang="en-GB" sz="1700" i="1">
                                    <a:latin typeface="Cambria Math" panose="02040503050406030204" pitchFamily="18" charset="0"/>
                                  </a:rPr>
                                </m:ctrlPr>
                              </m:sSupPr>
                              <m:e>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𝑅</m:t>
                                        </m:r>
                                      </m:e>
                                      <m:sup>
                                        <m:r>
                                          <a:rPr lang="en-GB" sz="1700" i="1">
                                            <a:latin typeface="Cambria Math" panose="02040503050406030204" pitchFamily="18" charset="0"/>
                                          </a:rPr>
                                          <m:t>†</m:t>
                                        </m:r>
                                      </m:sup>
                                    </m:sSup>
                                    <m:r>
                                      <a:rPr lang="en-GB" sz="1700" i="1">
                                        <a:latin typeface="Cambria Math" panose="02040503050406030204" pitchFamily="18" charset="0"/>
                                      </a:rPr>
                                      <m:t>𝑅</m:t>
                                    </m:r>
                                  </m:e>
                                </m:d>
                              </m:e>
                              <m:sup>
                                <m:r>
                                  <a:rPr lang="en-GB" sz="1700" i="1">
                                    <a:latin typeface="Cambria Math" panose="02040503050406030204" pitchFamily="18" charset="0"/>
                                  </a:rPr>
                                  <m:t>2</m:t>
                                </m:r>
                              </m:sup>
                            </m:sSup>
                          </m:e>
                          <m:e>
                            <m:r>
                              <a:rPr lang="en-GB" sz="1700" i="1">
                                <a:latin typeface="Cambria Math" panose="02040503050406030204" pitchFamily="18" charset="0"/>
                              </a:rPr>
                              <m:t>&amp;+</m:t>
                            </m:r>
                            <m:r>
                              <a:rPr lang="it-IT" sz="1700" b="0" i="1" smtClean="0">
                                <a:latin typeface="Cambria Math" panose="02040503050406030204" pitchFamily="18" charset="0"/>
                              </a:rPr>
                              <m:t> </m:t>
                            </m:r>
                            <m:sSub>
                              <m:sSubPr>
                                <m:ctrlPr>
                                  <a:rPr lang="en-GB" sz="1700" i="1">
                                    <a:latin typeface="Cambria Math" panose="02040503050406030204" pitchFamily="18" charset="0"/>
                                  </a:rPr>
                                </m:ctrlPr>
                              </m:sSubPr>
                              <m:e>
                                <m:r>
                                  <a:rPr lang="en-GB" sz="1700" i="1">
                                    <a:latin typeface="Cambria Math" panose="02040503050406030204" pitchFamily="18" charset="0"/>
                                  </a:rPr>
                                  <m:t>𝑔</m:t>
                                </m:r>
                              </m:e>
                              <m:sub>
                                <m:r>
                                  <a:rPr lang="en-GB" sz="1700" i="1">
                                    <a:latin typeface="Cambria Math" panose="02040503050406030204" pitchFamily="18" charset="0"/>
                                  </a:rPr>
                                  <m:t>𝐻𝑆</m:t>
                                </m:r>
                              </m:sub>
                            </m:sSub>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𝐻</m:t>
                                    </m:r>
                                  </m:e>
                                  <m:sup>
                                    <m:r>
                                      <a:rPr lang="en-GB" sz="1700" i="1">
                                        <a:latin typeface="Cambria Math" panose="02040503050406030204" pitchFamily="18" charset="0"/>
                                      </a:rPr>
                                      <m:t>†</m:t>
                                    </m:r>
                                  </m:sup>
                                </m:sSup>
                                <m:r>
                                  <a:rPr lang="en-GB" sz="1700" i="1">
                                    <a:latin typeface="Cambria Math" panose="02040503050406030204" pitchFamily="18" charset="0"/>
                                  </a:rPr>
                                  <m:t>𝐻</m:t>
                                </m:r>
                              </m:e>
                            </m:d>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𝑆</m:t>
                                    </m:r>
                                  </m:e>
                                  <m:sup>
                                    <m:r>
                                      <a:rPr lang="en-GB" sz="1700" i="1">
                                        <a:latin typeface="Cambria Math" panose="02040503050406030204" pitchFamily="18" charset="0"/>
                                      </a:rPr>
                                      <m:t>†</m:t>
                                    </m:r>
                                  </m:sup>
                                </m:sSup>
                                <m:r>
                                  <a:rPr lang="en-GB" sz="1700" i="1">
                                    <a:latin typeface="Cambria Math" panose="02040503050406030204" pitchFamily="18" charset="0"/>
                                  </a:rPr>
                                  <m:t>𝑆</m:t>
                                </m:r>
                              </m:e>
                            </m:d>
                            <m:r>
                              <a:rPr lang="en-GB" sz="1700" i="1">
                                <a:latin typeface="Cambria Math" panose="02040503050406030204" pitchFamily="18" charset="0"/>
                              </a:rPr>
                              <m:t>+</m:t>
                            </m:r>
                            <m:sSub>
                              <m:sSubPr>
                                <m:ctrlPr>
                                  <a:rPr lang="en-GB" sz="1700" i="1">
                                    <a:latin typeface="Cambria Math" panose="02040503050406030204" pitchFamily="18" charset="0"/>
                                  </a:rPr>
                                </m:ctrlPr>
                              </m:sSubPr>
                              <m:e>
                                <m:r>
                                  <a:rPr lang="en-GB" sz="1700" i="1">
                                    <a:latin typeface="Cambria Math" panose="02040503050406030204" pitchFamily="18" charset="0"/>
                                  </a:rPr>
                                  <m:t>𝑔</m:t>
                                </m:r>
                              </m:e>
                              <m:sub>
                                <m:r>
                                  <a:rPr lang="en-GB" sz="1700" i="1">
                                    <a:latin typeface="Cambria Math" panose="02040503050406030204" pitchFamily="18" charset="0"/>
                                  </a:rPr>
                                  <m:t>𝐻𝑅</m:t>
                                </m:r>
                              </m:sub>
                            </m:sSub>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𝐻</m:t>
                                    </m:r>
                                  </m:e>
                                  <m:sup>
                                    <m:r>
                                      <a:rPr lang="en-GB" sz="1700" i="1">
                                        <a:latin typeface="Cambria Math" panose="02040503050406030204" pitchFamily="18" charset="0"/>
                                      </a:rPr>
                                      <m:t>†</m:t>
                                    </m:r>
                                  </m:sup>
                                </m:sSup>
                                <m:r>
                                  <a:rPr lang="en-GB" sz="1700" i="1">
                                    <a:latin typeface="Cambria Math" panose="02040503050406030204" pitchFamily="18" charset="0"/>
                                  </a:rPr>
                                  <m:t>𝐻</m:t>
                                </m:r>
                              </m:e>
                            </m:d>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𝑅</m:t>
                                    </m:r>
                                  </m:e>
                                  <m:sup>
                                    <m:r>
                                      <a:rPr lang="en-GB" sz="1700" i="1">
                                        <a:latin typeface="Cambria Math" panose="02040503050406030204" pitchFamily="18" charset="0"/>
                                      </a:rPr>
                                      <m:t>†</m:t>
                                    </m:r>
                                  </m:sup>
                                </m:sSup>
                                <m:r>
                                  <a:rPr lang="en-GB" sz="1700" i="1">
                                    <a:latin typeface="Cambria Math" panose="02040503050406030204" pitchFamily="18" charset="0"/>
                                  </a:rPr>
                                  <m:t>𝑅</m:t>
                                </m:r>
                              </m:e>
                            </m:d>
                            <m:r>
                              <a:rPr lang="en-GB" sz="1700" i="1">
                                <a:latin typeface="Cambria Math" panose="02040503050406030204" pitchFamily="18" charset="0"/>
                              </a:rPr>
                              <m:t>+</m:t>
                            </m:r>
                            <m:sSubSup>
                              <m:sSubSupPr>
                                <m:ctrlPr>
                                  <a:rPr lang="en-GB" sz="1700" i="1">
                                    <a:latin typeface="Cambria Math" panose="02040503050406030204" pitchFamily="18" charset="0"/>
                                  </a:rPr>
                                </m:ctrlPr>
                              </m:sSubSupPr>
                              <m:e>
                                <m:r>
                                  <a:rPr lang="en-GB" sz="1700" i="1">
                                    <a:latin typeface="Cambria Math" panose="02040503050406030204" pitchFamily="18" charset="0"/>
                                  </a:rPr>
                                  <m:t>𝑔</m:t>
                                </m:r>
                              </m:e>
                              <m:sub>
                                <m:r>
                                  <a:rPr lang="en-GB" sz="1700" i="1">
                                    <a:latin typeface="Cambria Math" panose="02040503050406030204" pitchFamily="18" charset="0"/>
                                  </a:rPr>
                                  <m:t>𝐻𝑅</m:t>
                                </m:r>
                              </m:sub>
                              <m:sup>
                                <m:r>
                                  <a:rPr lang="en-GB" sz="1700" i="1">
                                    <a:latin typeface="Cambria Math" panose="02040503050406030204" pitchFamily="18" charset="0"/>
                                  </a:rPr>
                                  <m:t>′</m:t>
                                </m:r>
                              </m:sup>
                            </m:sSubSup>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𝐻</m:t>
                                    </m:r>
                                  </m:e>
                                  <m:sup>
                                    <m:r>
                                      <a:rPr lang="en-GB" sz="1700" i="1">
                                        <a:latin typeface="Cambria Math" panose="02040503050406030204" pitchFamily="18" charset="0"/>
                                      </a:rPr>
                                      <m:t>†</m:t>
                                    </m:r>
                                  </m:sup>
                                </m:sSup>
                                <m:r>
                                  <a:rPr lang="en-GB" sz="1700" i="1">
                                    <a:latin typeface="Cambria Math" panose="02040503050406030204" pitchFamily="18" charset="0"/>
                                  </a:rPr>
                                  <m:t>𝑅</m:t>
                                </m:r>
                              </m:e>
                            </m:d>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𝑅</m:t>
                                    </m:r>
                                  </m:e>
                                  <m:sup>
                                    <m:r>
                                      <a:rPr lang="en-GB" sz="1700" i="1">
                                        <a:latin typeface="Cambria Math" panose="02040503050406030204" pitchFamily="18" charset="0"/>
                                      </a:rPr>
                                      <m:t>†</m:t>
                                    </m:r>
                                  </m:sup>
                                </m:sSup>
                                <m:r>
                                  <a:rPr lang="en-GB" sz="1700" i="1">
                                    <a:latin typeface="Cambria Math" panose="02040503050406030204" pitchFamily="18" charset="0"/>
                                  </a:rPr>
                                  <m:t>𝐻</m:t>
                                </m:r>
                              </m:e>
                            </m:d>
                            <m:r>
                              <a:rPr lang="en-GB" sz="1700" i="1">
                                <a:latin typeface="Cambria Math" panose="02040503050406030204" pitchFamily="18" charset="0"/>
                              </a:rPr>
                              <m:t>+</m:t>
                            </m:r>
                            <m:sSub>
                              <m:sSubPr>
                                <m:ctrlPr>
                                  <a:rPr lang="en-GB" sz="1700" i="1">
                                    <a:latin typeface="Cambria Math" panose="02040503050406030204" pitchFamily="18" charset="0"/>
                                  </a:rPr>
                                </m:ctrlPr>
                              </m:sSubPr>
                              <m:e>
                                <m:r>
                                  <a:rPr lang="en-GB" sz="1700" i="1">
                                    <a:latin typeface="Cambria Math" panose="02040503050406030204" pitchFamily="18" charset="0"/>
                                  </a:rPr>
                                  <m:t>𝑔</m:t>
                                </m:r>
                              </m:e>
                              <m:sub>
                                <m:r>
                                  <a:rPr lang="en-GB" sz="1700" i="1">
                                    <a:latin typeface="Cambria Math" panose="02040503050406030204" pitchFamily="18" charset="0"/>
                                  </a:rPr>
                                  <m:t>𝑅𝑆</m:t>
                                </m:r>
                              </m:sub>
                            </m:sSub>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𝑅</m:t>
                                    </m:r>
                                  </m:e>
                                  <m:sup>
                                    <m:r>
                                      <a:rPr lang="en-GB" sz="1700" i="1">
                                        <a:latin typeface="Cambria Math" panose="02040503050406030204" pitchFamily="18" charset="0"/>
                                      </a:rPr>
                                      <m:t>†</m:t>
                                    </m:r>
                                  </m:sup>
                                </m:sSup>
                                <m:r>
                                  <a:rPr lang="en-GB" sz="1700" i="1">
                                    <a:latin typeface="Cambria Math" panose="02040503050406030204" pitchFamily="18" charset="0"/>
                                  </a:rPr>
                                  <m:t>𝑅</m:t>
                                </m:r>
                              </m:e>
                            </m:d>
                            <m:d>
                              <m:dPr>
                                <m:ctrlPr>
                                  <a:rPr lang="en-GB" sz="1700" i="1">
                                    <a:latin typeface="Cambria Math" panose="02040503050406030204" pitchFamily="18" charset="0"/>
                                  </a:rPr>
                                </m:ctrlPr>
                              </m:dPr>
                              <m:e>
                                <m:sSup>
                                  <m:sSupPr>
                                    <m:ctrlPr>
                                      <a:rPr lang="en-GB" sz="1700" i="1">
                                        <a:latin typeface="Cambria Math" panose="02040503050406030204" pitchFamily="18" charset="0"/>
                                      </a:rPr>
                                    </m:ctrlPr>
                                  </m:sSupPr>
                                  <m:e>
                                    <m:r>
                                      <a:rPr lang="en-GB" sz="1700" i="1">
                                        <a:latin typeface="Cambria Math" panose="02040503050406030204" pitchFamily="18" charset="0"/>
                                      </a:rPr>
                                      <m:t>𝑆</m:t>
                                    </m:r>
                                  </m:e>
                                  <m:sup>
                                    <m:r>
                                      <a:rPr lang="en-GB" sz="1700" i="1">
                                        <a:latin typeface="Cambria Math" panose="02040503050406030204" pitchFamily="18" charset="0"/>
                                      </a:rPr>
                                      <m:t>†</m:t>
                                    </m:r>
                                  </m:sup>
                                </m:sSup>
                                <m:r>
                                  <a:rPr lang="en-GB" sz="1700" i="1">
                                    <a:latin typeface="Cambria Math" panose="02040503050406030204" pitchFamily="18" charset="0"/>
                                  </a:rPr>
                                  <m:t>𝑆</m:t>
                                </m:r>
                              </m:e>
                            </m:d>
                          </m:e>
                          <m:e>
                            <m:r>
                              <a:rPr lang="en-GB" sz="1700" b="0" i="1" smtClean="0">
                                <a:latin typeface="Cambria Math" panose="02040503050406030204" pitchFamily="18" charset="0"/>
                              </a:rPr>
                              <m:t>&amp;+</m:t>
                            </m:r>
                            <m:r>
                              <a:rPr lang="it-IT" sz="1700" b="0" i="1" smtClean="0">
                                <a:latin typeface="Cambria Math" panose="02040503050406030204" pitchFamily="18" charset="0"/>
                              </a:rPr>
                              <m:t> </m:t>
                            </m:r>
                            <m:sSub>
                              <m:sSubPr>
                                <m:ctrlPr>
                                  <a:rPr lang="it-IT" sz="1700" b="0" i="1" smtClean="0">
                                    <a:solidFill>
                                      <a:srgbClr val="CC9900"/>
                                    </a:solidFill>
                                    <a:latin typeface="Cambria Math" panose="02040503050406030204" pitchFamily="18" charset="0"/>
                                  </a:rPr>
                                </m:ctrlPr>
                              </m:sSubPr>
                              <m:e>
                                <m:r>
                                  <a:rPr lang="it-IT" sz="1700" b="0" i="1" smtClean="0">
                                    <a:solidFill>
                                      <a:srgbClr val="CC9900"/>
                                    </a:solidFill>
                                    <a:latin typeface="Cambria Math" panose="02040503050406030204" pitchFamily="18" charset="0"/>
                                  </a:rPr>
                                  <m:t>𝑎</m:t>
                                </m:r>
                              </m:e>
                              <m:sub>
                                <m:r>
                                  <a:rPr lang="it-IT" sz="1700" b="0" i="1" smtClean="0">
                                    <a:solidFill>
                                      <a:srgbClr val="CC9900"/>
                                    </a:solidFill>
                                    <a:latin typeface="Cambria Math" panose="02040503050406030204" pitchFamily="18" charset="0"/>
                                  </a:rPr>
                                  <m:t>1</m:t>
                                </m:r>
                              </m:sub>
                            </m:sSub>
                            <m:r>
                              <a:rPr lang="en-GB" sz="1700" b="0" i="1" smtClean="0">
                                <a:latin typeface="Cambria Math" panose="02040503050406030204" pitchFamily="18" charset="0"/>
                              </a:rPr>
                              <m:t> </m:t>
                            </m:r>
                            <m:r>
                              <a:rPr lang="it-IT" sz="1700" b="0" i="1" smtClean="0">
                                <a:solidFill>
                                  <a:srgbClr val="CC9900"/>
                                </a:solidFill>
                                <a:latin typeface="Cambria Math" panose="02040503050406030204" pitchFamily="18" charset="0"/>
                              </a:rPr>
                              <m:t>𝑅</m:t>
                            </m:r>
                            <m:r>
                              <a:rPr lang="en-GB" sz="1700" b="0" i="1" smtClean="0">
                                <a:solidFill>
                                  <a:srgbClr val="CC9900"/>
                                </a:solidFill>
                                <a:latin typeface="Cambria Math" panose="02040503050406030204" pitchFamily="18" charset="0"/>
                              </a:rPr>
                              <m:t>𝑆</m:t>
                            </m:r>
                            <m:sSup>
                              <m:sSupPr>
                                <m:ctrlPr>
                                  <a:rPr lang="it-IT" sz="1700" b="0" i="1" smtClean="0">
                                    <a:solidFill>
                                      <a:srgbClr val="CC9900"/>
                                    </a:solidFill>
                                    <a:latin typeface="Cambria Math" panose="02040503050406030204" pitchFamily="18" charset="0"/>
                                  </a:rPr>
                                </m:ctrlPr>
                              </m:sSupPr>
                              <m:e>
                                <m:r>
                                  <a:rPr lang="en-GB" sz="1700" b="0" i="1" smtClean="0">
                                    <a:solidFill>
                                      <a:srgbClr val="CC9900"/>
                                    </a:solidFill>
                                    <a:latin typeface="Cambria Math" panose="02040503050406030204" pitchFamily="18" charset="0"/>
                                  </a:rPr>
                                  <m:t>𝐻</m:t>
                                </m:r>
                              </m:e>
                              <m:sup>
                                <m:r>
                                  <a:rPr lang="it-IT" sz="1700" i="1" smtClean="0">
                                    <a:solidFill>
                                      <a:srgbClr val="CC9900"/>
                                    </a:solidFill>
                                    <a:latin typeface="Cambria Math" panose="02040503050406030204" pitchFamily="18" charset="0"/>
                                    <a:ea typeface="Cambria Math" panose="02040503050406030204" pitchFamily="18" charset="0"/>
                                  </a:rPr>
                                  <m:t>†</m:t>
                                </m:r>
                              </m:sup>
                            </m:sSup>
                            <m:r>
                              <a:rPr lang="it-IT" sz="1700" b="0" i="1" smtClean="0">
                                <a:solidFill>
                                  <a:srgbClr val="CC9900"/>
                                </a:solidFill>
                                <a:latin typeface="Cambria Math" panose="02040503050406030204" pitchFamily="18" charset="0"/>
                                <a:ea typeface="Cambria Math" panose="02040503050406030204" pitchFamily="18" charset="0"/>
                              </a:rPr>
                              <m:t>+</m:t>
                            </m:r>
                            <m:r>
                              <a:rPr lang="it-IT" sz="1700" b="0" i="1" smtClean="0">
                                <a:solidFill>
                                  <a:srgbClr val="CC9900"/>
                                </a:solidFill>
                                <a:latin typeface="Cambria Math" panose="02040503050406030204" pitchFamily="18" charset="0"/>
                                <a:ea typeface="Cambria Math" panose="02040503050406030204" pitchFamily="18" charset="0"/>
                              </a:rPr>
                              <m:t>h</m:t>
                            </m:r>
                            <m:r>
                              <a:rPr lang="it-IT" sz="1700" b="0" i="1" smtClean="0">
                                <a:solidFill>
                                  <a:srgbClr val="CC9900"/>
                                </a:solidFill>
                                <a:latin typeface="Cambria Math" panose="02040503050406030204" pitchFamily="18" charset="0"/>
                                <a:ea typeface="Cambria Math" panose="02040503050406030204" pitchFamily="18" charset="0"/>
                              </a:rPr>
                              <m:t>.</m:t>
                            </m:r>
                            <m:r>
                              <a:rPr lang="it-IT" sz="1700" b="0" i="1" smtClean="0">
                                <a:solidFill>
                                  <a:srgbClr val="CC9900"/>
                                </a:solidFill>
                                <a:latin typeface="Cambria Math" panose="02040503050406030204" pitchFamily="18" charset="0"/>
                                <a:ea typeface="Cambria Math" panose="02040503050406030204" pitchFamily="18" charset="0"/>
                              </a:rPr>
                              <m:t>𝑐</m:t>
                            </m:r>
                            <m:r>
                              <a:rPr lang="it-IT" sz="1700" b="0" i="1" smtClean="0">
                                <a:solidFill>
                                  <a:srgbClr val="CC9900"/>
                                </a:solidFill>
                                <a:latin typeface="Cambria Math" panose="02040503050406030204" pitchFamily="18" charset="0"/>
                                <a:ea typeface="Cambria Math" panose="02040503050406030204" pitchFamily="18" charset="0"/>
                              </a:rPr>
                              <m:t>.</m:t>
                            </m:r>
                          </m:e>
                        </m:eqArr>
                      </m:e>
                    </m:box>
                  </m:oMath>
                </a14:m>
                <a:endParaRPr lang="en-GB" sz="1700" dirty="0"/>
              </a:p>
              <a:p>
                <a:pPr marL="285750" indent="-285750">
                  <a:spcBef>
                    <a:spcPts val="600"/>
                  </a:spcBef>
                  <a:spcAft>
                    <a:spcPts val="600"/>
                  </a:spcAft>
                  <a:buFont typeface="Arial" panose="020B0604020202020204" pitchFamily="34" charset="0"/>
                  <a:buChar char="•"/>
                </a:pPr>
                <a:r>
                  <a:rPr lang="en-GB" sz="1700" dirty="0"/>
                  <a:t>Features</a:t>
                </a:r>
              </a:p>
              <a:p>
                <a:pPr marL="742950" lvl="1" indent="-285750">
                  <a:spcBef>
                    <a:spcPts val="600"/>
                  </a:spcBef>
                  <a:spcAft>
                    <a:spcPts val="600"/>
                  </a:spcAft>
                  <a:buFont typeface="Arial" panose="020B0604020202020204" pitchFamily="34" charset="0"/>
                  <a:buChar char="•"/>
                </a:pPr>
                <a:r>
                  <a:rPr lang="en-GB" sz="1700" dirty="0"/>
                  <a:t>flavour-consistent: </a:t>
                </a:r>
                <a14:m>
                  <m:oMath xmlns:m="http://schemas.openxmlformats.org/officeDocument/2006/math">
                    <m:r>
                      <a:rPr lang="it-IT" sz="1700" i="1" dirty="0">
                        <a:latin typeface="Cambria Math" panose="02040503050406030204" pitchFamily="18" charset="0"/>
                      </a:rPr>
                      <m:t>𝑂</m:t>
                    </m:r>
                    <m:d>
                      <m:dPr>
                        <m:ctrlPr>
                          <a:rPr lang="it-IT" sz="1700" i="1" dirty="0">
                            <a:latin typeface="Cambria Math" panose="02040503050406030204" pitchFamily="18" charset="0"/>
                          </a:rPr>
                        </m:ctrlPr>
                      </m:dPr>
                      <m:e>
                        <m:r>
                          <a:rPr lang="it-IT" sz="1700" i="1" dirty="0">
                            <a:latin typeface="Cambria Math" panose="02040503050406030204" pitchFamily="18" charset="0"/>
                          </a:rPr>
                          <m:t>100</m:t>
                        </m:r>
                      </m:e>
                    </m:d>
                  </m:oMath>
                </a14:m>
                <a:r>
                  <a:rPr lang="en-GB" sz="1700" dirty="0"/>
                  <a:t> observables</a:t>
                </a:r>
              </a:p>
              <a:p>
                <a:pPr marL="742950" lvl="1" indent="-285750">
                  <a:spcBef>
                    <a:spcPts val="600"/>
                  </a:spcBef>
                  <a:spcAft>
                    <a:spcPts val="600"/>
                  </a:spcAft>
                  <a:buFont typeface="Arial" panose="020B0604020202020204" pitchFamily="34" charset="0"/>
                  <a:buChar char="•"/>
                </a:pPr>
                <a:r>
                  <a:rPr lang="en-GB" sz="1700" dirty="0">
                    <a:solidFill>
                      <a:srgbClr val="CC9900"/>
                    </a:solidFill>
                  </a:rPr>
                  <a:t>radiative generation of </a:t>
                </a:r>
                <a14:m>
                  <m:oMath xmlns:m="http://schemas.openxmlformats.org/officeDocument/2006/math">
                    <m:r>
                      <a:rPr lang="it-IT" sz="1700" b="0" i="1" dirty="0" smtClean="0">
                        <a:solidFill>
                          <a:srgbClr val="CC9900"/>
                        </a:solidFill>
                        <a:latin typeface="Cambria Math" panose="02040503050406030204" pitchFamily="18" charset="0"/>
                      </a:rPr>
                      <m:t>𝜈</m:t>
                    </m:r>
                  </m:oMath>
                </a14:m>
                <a:r>
                  <a:rPr lang="en-GB" sz="1700" dirty="0">
                    <a:solidFill>
                      <a:srgbClr val="CC9900"/>
                    </a:solidFill>
                  </a:rPr>
                  <a:t> masses and mixing</a:t>
                </a:r>
              </a:p>
              <a:p>
                <a:pPr marL="742950" lvl="1" indent="-285750">
                  <a:spcBef>
                    <a:spcPts val="600"/>
                  </a:spcBef>
                  <a:spcAft>
                    <a:spcPts val="600"/>
                  </a:spcAft>
                  <a:buFont typeface="Arial" panose="020B0604020202020204" pitchFamily="34" charset="0"/>
                  <a:buChar char="•"/>
                </a:pPr>
                <a:r>
                  <a:rPr lang="en-GB" sz="1700" dirty="0">
                    <a:solidFill>
                      <a:srgbClr val="CC9900"/>
                    </a:solidFill>
                  </a:rPr>
                  <a:t>generate strong FOPTs</a:t>
                </a:r>
              </a:p>
            </p:txBody>
          </p:sp>
        </mc:Choice>
        <mc:Fallback xmlns="">
          <p:sp>
            <p:nvSpPr>
              <p:cNvPr id="7" name="TextBox 6">
                <a:extLst>
                  <a:ext uri="{FF2B5EF4-FFF2-40B4-BE49-F238E27FC236}">
                    <a16:creationId xmlns:a16="http://schemas.microsoft.com/office/drawing/2014/main" id="{FAEB91AF-0E6B-863A-0173-5B70B3DAF705}"/>
                  </a:ext>
                </a:extLst>
              </p:cNvPr>
              <p:cNvSpPr txBox="1">
                <a:spLocks noRot="1" noChangeAspect="1" noMove="1" noResize="1" noEditPoints="1" noAdjustHandles="1" noChangeArrowheads="1" noChangeShapeType="1" noTextEdit="1"/>
              </p:cNvSpPr>
              <p:nvPr/>
            </p:nvSpPr>
            <p:spPr>
              <a:xfrm>
                <a:off x="1433299" y="1320917"/>
                <a:ext cx="8964084" cy="5050037"/>
              </a:xfrm>
              <a:prstGeom prst="rect">
                <a:avLst/>
              </a:prstGeom>
              <a:blipFill>
                <a:blip r:embed="rId4"/>
                <a:stretch>
                  <a:fillRect l="-340" t="-483" b="-725"/>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8B30BB68-1DAC-DCBA-8DED-B56C976B7AD7}"/>
              </a:ext>
            </a:extLst>
          </p:cNvPr>
          <p:cNvSpPr txBox="1"/>
          <p:nvPr/>
        </p:nvSpPr>
        <p:spPr>
          <a:xfrm>
            <a:off x="4708189" y="6480096"/>
            <a:ext cx="6567582" cy="461665"/>
          </a:xfrm>
          <a:prstGeom prst="rect">
            <a:avLst/>
          </a:prstGeom>
          <a:noFill/>
        </p:spPr>
        <p:txBody>
          <a:bodyPr wrap="square">
            <a:spAutoFit/>
          </a:bodyPr>
          <a:lstStyle/>
          <a:p>
            <a:pPr algn="r"/>
            <a:r>
              <a:rPr lang="pt-BR" sz="1200" dirty="0">
                <a:solidFill>
                  <a:schemeClr val="accent2">
                    <a:lumMod val="40000"/>
                    <a:lumOff val="60000"/>
                  </a:schemeClr>
                </a:solidFill>
                <a:latin typeface="AdvOT483a8203"/>
              </a:rPr>
              <a:t>Model based on F. Fr</a:t>
            </a:r>
            <a:r>
              <a:rPr lang="pt-BR" sz="1200" b="0" i="0" dirty="0">
                <a:solidFill>
                  <a:schemeClr val="accent2">
                    <a:lumMod val="40000"/>
                    <a:lumOff val="60000"/>
                  </a:schemeClr>
                </a:solidFill>
                <a:effectLst/>
                <a:latin typeface="AdvOT483a8203"/>
              </a:rPr>
              <a:t>eitas, J. Gonçalves,</a:t>
            </a:r>
            <a:r>
              <a:rPr lang="pt-BR" sz="1200" dirty="0">
                <a:solidFill>
                  <a:schemeClr val="accent2">
                    <a:lumMod val="40000"/>
                    <a:lumOff val="60000"/>
                  </a:schemeClr>
                </a:solidFill>
                <a:latin typeface="AdvOT483a8203"/>
              </a:rPr>
              <a:t> </a:t>
            </a:r>
            <a:r>
              <a:rPr lang="pt-BR" sz="1200" b="0" i="0" dirty="0">
                <a:solidFill>
                  <a:schemeClr val="accent2">
                    <a:lumMod val="40000"/>
                    <a:lumOff val="60000"/>
                  </a:schemeClr>
                </a:solidFill>
                <a:effectLst/>
                <a:latin typeface="AdvOT483a8203"/>
              </a:rPr>
              <a:t>A. P. Morais, R. Pasechnik, W. Porod (2023, PRD 108.115002)</a:t>
            </a:r>
            <a:br>
              <a:rPr lang="pt-BR" sz="1200" dirty="0">
                <a:solidFill>
                  <a:schemeClr val="accent2">
                    <a:lumMod val="40000"/>
                    <a:lumOff val="60000"/>
                  </a:schemeClr>
                </a:solidFill>
              </a:rPr>
            </a:br>
            <a:endParaRPr lang="en-GB" sz="1200" dirty="0">
              <a:solidFill>
                <a:schemeClr val="accent2">
                  <a:lumMod val="40000"/>
                  <a:lumOff val="60000"/>
                </a:schemeClr>
              </a:solidFill>
            </a:endParaRPr>
          </a:p>
        </p:txBody>
      </p:sp>
      <p:grpSp>
        <p:nvGrpSpPr>
          <p:cNvPr id="42" name="Group 41">
            <a:extLst>
              <a:ext uri="{FF2B5EF4-FFF2-40B4-BE49-F238E27FC236}">
                <a16:creationId xmlns:a16="http://schemas.microsoft.com/office/drawing/2014/main" id="{E4764FAF-4AC2-809F-8ACC-A00EAF5079BF}"/>
              </a:ext>
            </a:extLst>
          </p:cNvPr>
          <p:cNvGrpSpPr/>
          <p:nvPr/>
        </p:nvGrpSpPr>
        <p:grpSpPr>
          <a:xfrm>
            <a:off x="8872874" y="5122868"/>
            <a:ext cx="1887692" cy="1483360"/>
            <a:chOff x="6093188" y="1865733"/>
            <a:chExt cx="2904454" cy="2282340"/>
          </a:xfrm>
        </p:grpSpPr>
        <p:cxnSp>
          <p:nvCxnSpPr>
            <p:cNvPr id="43" name="Straight Connector 42">
              <a:extLst>
                <a:ext uri="{FF2B5EF4-FFF2-40B4-BE49-F238E27FC236}">
                  <a16:creationId xmlns:a16="http://schemas.microsoft.com/office/drawing/2014/main" id="{0B260386-1397-8D8B-2DDC-E3DF1FE2E9EF}"/>
                </a:ext>
              </a:extLst>
            </p:cNvPr>
            <p:cNvCxnSpPr>
              <a:cxnSpLocks/>
            </p:cNvCxnSpPr>
            <p:nvPr/>
          </p:nvCxnSpPr>
          <p:spPr>
            <a:xfrm>
              <a:off x="6093188" y="3429000"/>
              <a:ext cx="2882812" cy="0"/>
            </a:xfrm>
            <a:prstGeom prst="line">
              <a:avLst/>
            </a:prstGeom>
            <a:noFill/>
            <a:ln w="19050" cap="flat" cmpd="sng" algn="ctr">
              <a:solidFill>
                <a:sysClr val="window" lastClr="FFFFFF"/>
              </a:solidFill>
              <a:prstDash val="solid"/>
              <a:miter lim="800000"/>
            </a:ln>
            <a:effectLst/>
          </p:spPr>
        </p:cxnSp>
        <p:cxnSp>
          <p:nvCxnSpPr>
            <p:cNvPr id="44" name="Straight Connector 43">
              <a:extLst>
                <a:ext uri="{FF2B5EF4-FFF2-40B4-BE49-F238E27FC236}">
                  <a16:creationId xmlns:a16="http://schemas.microsoft.com/office/drawing/2014/main" id="{3BAE6616-2F8A-0BE0-D44D-33DADF957579}"/>
                </a:ext>
              </a:extLst>
            </p:cNvPr>
            <p:cNvCxnSpPr>
              <a:cxnSpLocks/>
            </p:cNvCxnSpPr>
            <p:nvPr/>
          </p:nvCxnSpPr>
          <p:spPr>
            <a:xfrm>
              <a:off x="6172276" y="3429000"/>
              <a:ext cx="405001" cy="0"/>
            </a:xfrm>
            <a:prstGeom prst="line">
              <a:avLst/>
            </a:prstGeom>
            <a:noFill/>
            <a:ln w="19050" cap="flat" cmpd="sng" algn="ctr">
              <a:solidFill>
                <a:sysClr val="window" lastClr="FFFFFF"/>
              </a:solidFill>
              <a:prstDash val="solid"/>
              <a:miter lim="800000"/>
              <a:headEnd type="none"/>
              <a:tailEnd type="stealth" w="med" len="lg"/>
            </a:ln>
            <a:effectLst/>
          </p:spPr>
        </p:cxnSp>
        <p:sp>
          <p:nvSpPr>
            <p:cNvPr id="45" name="Arc 44">
              <a:extLst>
                <a:ext uri="{FF2B5EF4-FFF2-40B4-BE49-F238E27FC236}">
                  <a16:creationId xmlns:a16="http://schemas.microsoft.com/office/drawing/2014/main" id="{2EEED1AF-3514-4E88-BB06-0ADDA45149D4}"/>
                </a:ext>
              </a:extLst>
            </p:cNvPr>
            <p:cNvSpPr/>
            <p:nvPr/>
          </p:nvSpPr>
          <p:spPr>
            <a:xfrm>
              <a:off x="6830162" y="2722235"/>
              <a:ext cx="1425838" cy="1425838"/>
            </a:xfrm>
            <a:prstGeom prst="arc">
              <a:avLst>
                <a:gd name="adj1" fmla="val 10880801"/>
                <a:gd name="adj2" fmla="val 0"/>
              </a:avLst>
            </a:prstGeom>
            <a:noFill/>
            <a:ln w="19050" cap="flat" cmpd="sng" algn="ctr">
              <a:solidFill>
                <a:sysClr val="window" lastClr="FFFFFF"/>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ptos" panose="02110004020202020204"/>
                <a:ea typeface="+mn-ea"/>
                <a:cs typeface="+mn-cs"/>
              </a:endParaRPr>
            </a:p>
          </p:txBody>
        </p:sp>
        <p:cxnSp>
          <p:nvCxnSpPr>
            <p:cNvPr id="46" name="Straight Connector 45">
              <a:extLst>
                <a:ext uri="{FF2B5EF4-FFF2-40B4-BE49-F238E27FC236}">
                  <a16:creationId xmlns:a16="http://schemas.microsoft.com/office/drawing/2014/main" id="{721D2BAD-F8EF-2B22-8A14-15FB0DB09460}"/>
                </a:ext>
              </a:extLst>
            </p:cNvPr>
            <p:cNvCxnSpPr>
              <a:cxnSpLocks/>
            </p:cNvCxnSpPr>
            <p:nvPr/>
          </p:nvCxnSpPr>
          <p:spPr>
            <a:xfrm>
              <a:off x="7534594" y="1989000"/>
              <a:ext cx="0" cy="718528"/>
            </a:xfrm>
            <a:prstGeom prst="line">
              <a:avLst/>
            </a:prstGeom>
            <a:noFill/>
            <a:ln w="19050" cap="flat" cmpd="sng" algn="ctr">
              <a:solidFill>
                <a:sysClr val="window" lastClr="FFFFFF"/>
              </a:solidFill>
              <a:prstDash val="dash"/>
              <a:miter lim="800000"/>
            </a:ln>
            <a:effectLst/>
          </p:spPr>
        </p:cxnSp>
        <p:cxnSp>
          <p:nvCxnSpPr>
            <p:cNvPr id="47" name="Straight Connector 46">
              <a:extLst>
                <a:ext uri="{FF2B5EF4-FFF2-40B4-BE49-F238E27FC236}">
                  <a16:creationId xmlns:a16="http://schemas.microsoft.com/office/drawing/2014/main" id="{8A24F4D3-7790-E32B-6D49-22C6C70DAD55}"/>
                </a:ext>
              </a:extLst>
            </p:cNvPr>
            <p:cNvCxnSpPr>
              <a:cxnSpLocks/>
            </p:cNvCxnSpPr>
            <p:nvPr/>
          </p:nvCxnSpPr>
          <p:spPr>
            <a:xfrm>
              <a:off x="8284604" y="3429000"/>
              <a:ext cx="405001" cy="0"/>
            </a:xfrm>
            <a:prstGeom prst="line">
              <a:avLst/>
            </a:prstGeom>
            <a:noFill/>
            <a:ln w="19050" cap="flat" cmpd="sng" algn="ctr">
              <a:solidFill>
                <a:sysClr val="window" lastClr="FFFFFF"/>
              </a:solidFill>
              <a:prstDash val="solid"/>
              <a:miter lim="800000"/>
              <a:headEnd type="none"/>
              <a:tailEnd type="stealth" w="med" len="lg"/>
            </a:ln>
            <a:effectLst/>
          </p:spPr>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C4BAACD-D551-0B5E-D6D6-46DE8741C2A0}"/>
                    </a:ext>
                  </a:extLst>
                </p:cNvPr>
                <p:cNvSpPr txBox="1"/>
                <p:nvPr/>
              </p:nvSpPr>
              <p:spPr>
                <a:xfrm>
                  <a:off x="7534592" y="2122245"/>
                  <a:ext cx="749695" cy="473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ctrlPr>
                          </m:dPr>
                          <m:e>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𝐻</m:t>
                            </m:r>
                          </m:e>
                        </m:d>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48" name="TextBox 47">
                  <a:extLst>
                    <a:ext uri="{FF2B5EF4-FFF2-40B4-BE49-F238E27FC236}">
                      <a16:creationId xmlns:a16="http://schemas.microsoft.com/office/drawing/2014/main" id="{AC4BAACD-D551-0B5E-D6D6-46DE8741C2A0}"/>
                    </a:ext>
                  </a:extLst>
                </p:cNvPr>
                <p:cNvSpPr txBox="1">
                  <a:spLocks noRot="1" noChangeAspect="1" noMove="1" noResize="1" noEditPoints="1" noAdjustHandles="1" noChangeArrowheads="1" noChangeShapeType="1" noTextEdit="1"/>
                </p:cNvSpPr>
                <p:nvPr/>
              </p:nvSpPr>
              <p:spPr>
                <a:xfrm>
                  <a:off x="7534592" y="2122245"/>
                  <a:ext cx="749695" cy="473554"/>
                </a:xfrm>
                <a:prstGeom prst="rect">
                  <a:avLst/>
                </a:prstGeom>
                <a:blipFill>
                  <a:blip r:embed="rId6"/>
                  <a:stretch>
                    <a:fillRect/>
                  </a:stretch>
                </a:blipFill>
              </p:spPr>
              <p:txBody>
                <a:bodyPr/>
                <a:lstStyle/>
                <a:p>
                  <a:r>
                    <a:rPr lang="en-US">
                      <a:noFill/>
                    </a:rPr>
                    <a:t> </a:t>
                  </a:r>
                </a:p>
              </p:txBody>
            </p:sp>
          </mc:Fallback>
        </mc:AlternateContent>
        <p:grpSp>
          <p:nvGrpSpPr>
            <p:cNvPr id="49" name="Group 48">
              <a:extLst>
                <a:ext uri="{FF2B5EF4-FFF2-40B4-BE49-F238E27FC236}">
                  <a16:creationId xmlns:a16="http://schemas.microsoft.com/office/drawing/2014/main" id="{F3F259D5-77AF-0D64-E3B7-445224724F7B}"/>
                </a:ext>
              </a:extLst>
            </p:cNvPr>
            <p:cNvGrpSpPr/>
            <p:nvPr/>
          </p:nvGrpSpPr>
          <p:grpSpPr>
            <a:xfrm>
              <a:off x="7411327" y="1865733"/>
              <a:ext cx="246533" cy="246533"/>
              <a:chOff x="9696000" y="549000"/>
              <a:chExt cx="360000" cy="360000"/>
            </a:xfrm>
          </p:grpSpPr>
          <p:cxnSp>
            <p:nvCxnSpPr>
              <p:cNvPr id="62" name="Straight Connector 61">
                <a:extLst>
                  <a:ext uri="{FF2B5EF4-FFF2-40B4-BE49-F238E27FC236}">
                    <a16:creationId xmlns:a16="http://schemas.microsoft.com/office/drawing/2014/main" id="{47518289-673C-4737-CF10-60E0402707E8}"/>
                  </a:ext>
                </a:extLst>
              </p:cNvPr>
              <p:cNvCxnSpPr>
                <a:cxnSpLocks/>
              </p:cNvCxnSpPr>
              <p:nvPr/>
            </p:nvCxnSpPr>
            <p:spPr>
              <a:xfrm>
                <a:off x="9696000" y="549000"/>
                <a:ext cx="360000" cy="360000"/>
              </a:xfrm>
              <a:prstGeom prst="line">
                <a:avLst/>
              </a:prstGeom>
              <a:noFill/>
              <a:ln w="19050" cap="flat" cmpd="sng" algn="ctr">
                <a:solidFill>
                  <a:sysClr val="window" lastClr="FFFFFF"/>
                </a:solidFill>
                <a:prstDash val="solid"/>
                <a:miter lim="800000"/>
              </a:ln>
              <a:effectLst/>
            </p:spPr>
          </p:cxnSp>
          <p:cxnSp>
            <p:nvCxnSpPr>
              <p:cNvPr id="63" name="Straight Connector 62">
                <a:extLst>
                  <a:ext uri="{FF2B5EF4-FFF2-40B4-BE49-F238E27FC236}">
                    <a16:creationId xmlns:a16="http://schemas.microsoft.com/office/drawing/2014/main" id="{6A72FFB8-FCDC-6FFA-CD04-04647786A90A}"/>
                  </a:ext>
                </a:extLst>
              </p:cNvPr>
              <p:cNvCxnSpPr>
                <a:cxnSpLocks/>
              </p:cNvCxnSpPr>
              <p:nvPr/>
            </p:nvCxnSpPr>
            <p:spPr>
              <a:xfrm flipV="1">
                <a:off x="9696000" y="549000"/>
                <a:ext cx="360000" cy="360000"/>
              </a:xfrm>
              <a:prstGeom prst="line">
                <a:avLst/>
              </a:prstGeom>
              <a:noFill/>
              <a:ln w="19050" cap="flat" cmpd="sng" algn="ctr">
                <a:solidFill>
                  <a:sysClr val="window" lastClr="FFFFFF"/>
                </a:solidFill>
                <a:prstDash val="solid"/>
                <a:miter lim="800000"/>
              </a:ln>
              <a:effectLst/>
            </p:spPr>
          </p:cxnSp>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C3F08C4-C551-6A93-8174-3AB3CA68303C}"/>
                    </a:ext>
                  </a:extLst>
                </p:cNvPr>
                <p:cNvSpPr txBox="1"/>
                <p:nvPr/>
              </p:nvSpPr>
              <p:spPr>
                <a:xfrm>
                  <a:off x="7283773" y="2639545"/>
                  <a:ext cx="614732" cy="473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400" b="0" i="1" u="none" strike="noStrike" kern="0" cap="none" spc="0" normalizeH="0" baseline="0" noProof="0" smtClean="0">
                                <a:ln>
                                  <a:noFill/>
                                </a:ln>
                                <a:solidFill>
                                  <a:srgbClr val="CC9900"/>
                                </a:solidFill>
                                <a:effectLst/>
                                <a:uLnTx/>
                                <a:uFillTx/>
                                <a:latin typeface="Cambria Math" panose="02040503050406030204" pitchFamily="18" charset="0"/>
                              </a:rPr>
                            </m:ctrlPr>
                          </m:sSubPr>
                          <m:e>
                            <m:r>
                              <a:rPr kumimoji="0" lang="it-IT" sz="1400" b="0" i="1" u="none" strike="noStrike" kern="0" cap="none" spc="0" normalizeH="0" baseline="0" noProof="0" smtClean="0">
                                <a:ln>
                                  <a:noFill/>
                                </a:ln>
                                <a:solidFill>
                                  <a:srgbClr val="CC9900"/>
                                </a:solidFill>
                                <a:effectLst/>
                                <a:uLnTx/>
                                <a:uFillTx/>
                                <a:latin typeface="Cambria Math" panose="02040503050406030204" pitchFamily="18" charset="0"/>
                              </a:rPr>
                              <m:t>𝑎</m:t>
                            </m:r>
                          </m:e>
                          <m:sub>
                            <m:r>
                              <a:rPr kumimoji="0" lang="it-IT" sz="1400" b="0" i="1" u="none" strike="noStrike" kern="0" cap="none" spc="0" normalizeH="0" baseline="0" noProof="0" smtClean="0">
                                <a:ln>
                                  <a:noFill/>
                                </a:ln>
                                <a:solidFill>
                                  <a:srgbClr val="CC9900"/>
                                </a:solidFill>
                                <a:effectLst/>
                                <a:uLnTx/>
                                <a:uFillTx/>
                                <a:latin typeface="Cambria Math" panose="02040503050406030204" pitchFamily="18" charset="0"/>
                              </a:rPr>
                              <m:t>1</m:t>
                            </m:r>
                          </m:sub>
                        </m:sSub>
                      </m:oMath>
                    </m:oMathPara>
                  </a14:m>
                  <a:endParaRPr kumimoji="0" lang="it-IT" sz="1400" b="0" i="0" u="none" strike="noStrike" kern="0" cap="none" spc="0" normalizeH="0" baseline="0" noProof="0" dirty="0">
                    <a:ln>
                      <a:noFill/>
                    </a:ln>
                    <a:solidFill>
                      <a:srgbClr val="CC9900"/>
                    </a:solidFill>
                    <a:effectLst/>
                    <a:uLnTx/>
                    <a:uFillTx/>
                    <a:latin typeface="Aptos" panose="02110004020202020204"/>
                  </a:endParaRPr>
                </a:p>
              </p:txBody>
            </p:sp>
          </mc:Choice>
          <mc:Fallback xmlns="">
            <p:sp>
              <p:nvSpPr>
                <p:cNvPr id="50" name="TextBox 49">
                  <a:extLst>
                    <a:ext uri="{FF2B5EF4-FFF2-40B4-BE49-F238E27FC236}">
                      <a16:creationId xmlns:a16="http://schemas.microsoft.com/office/drawing/2014/main" id="{6C3F08C4-C551-6A93-8174-3AB3CA68303C}"/>
                    </a:ext>
                  </a:extLst>
                </p:cNvPr>
                <p:cNvSpPr txBox="1">
                  <a:spLocks noRot="1" noChangeAspect="1" noMove="1" noResize="1" noEditPoints="1" noAdjustHandles="1" noChangeArrowheads="1" noChangeShapeType="1" noTextEdit="1"/>
                </p:cNvSpPr>
                <p:nvPr/>
              </p:nvSpPr>
              <p:spPr>
                <a:xfrm>
                  <a:off x="7283773" y="2639545"/>
                  <a:ext cx="614732" cy="473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C78E1C5-DECF-92FB-20CB-D33EAFF9B9FF}"/>
                    </a:ext>
                  </a:extLst>
                </p:cNvPr>
                <p:cNvSpPr txBox="1"/>
                <p:nvPr/>
              </p:nvSpPr>
              <p:spPr>
                <a:xfrm>
                  <a:off x="6203209" y="3409410"/>
                  <a:ext cx="603880" cy="473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ctrlPr>
                          </m:sSubPr>
                          <m:e>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𝜈</m:t>
                            </m:r>
                          </m:e>
                          <m:sub>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𝐿</m:t>
                            </m:r>
                          </m:sub>
                        </m:sSub>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51" name="TextBox 50">
                  <a:extLst>
                    <a:ext uri="{FF2B5EF4-FFF2-40B4-BE49-F238E27FC236}">
                      <a16:creationId xmlns:a16="http://schemas.microsoft.com/office/drawing/2014/main" id="{FC78E1C5-DECF-92FB-20CB-D33EAFF9B9FF}"/>
                    </a:ext>
                  </a:extLst>
                </p:cNvPr>
                <p:cNvSpPr txBox="1">
                  <a:spLocks noRot="1" noChangeAspect="1" noMove="1" noResize="1" noEditPoints="1" noAdjustHandles="1" noChangeArrowheads="1" noChangeShapeType="1" noTextEdit="1"/>
                </p:cNvSpPr>
                <p:nvPr/>
              </p:nvSpPr>
              <p:spPr>
                <a:xfrm>
                  <a:off x="6203209" y="3409410"/>
                  <a:ext cx="603880" cy="473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542EAAA-0233-19E3-4E0E-8AE60B5FFE16}"/>
                    </a:ext>
                  </a:extLst>
                </p:cNvPr>
                <p:cNvSpPr txBox="1"/>
                <p:nvPr/>
              </p:nvSpPr>
              <p:spPr>
                <a:xfrm>
                  <a:off x="8393762" y="3391032"/>
                  <a:ext cx="603880" cy="473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ctrlPr>
                          </m:sSubPr>
                          <m:e>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𝜈</m:t>
                            </m:r>
                          </m:e>
                          <m:sub>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𝐿</m:t>
                            </m:r>
                          </m:sub>
                        </m:sSub>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52" name="TextBox 51">
                  <a:extLst>
                    <a:ext uri="{FF2B5EF4-FFF2-40B4-BE49-F238E27FC236}">
                      <a16:creationId xmlns:a16="http://schemas.microsoft.com/office/drawing/2014/main" id="{2542EAAA-0233-19E3-4E0E-8AE60B5FFE16}"/>
                    </a:ext>
                  </a:extLst>
                </p:cNvPr>
                <p:cNvSpPr txBox="1">
                  <a:spLocks noRot="1" noChangeAspect="1" noMove="1" noResize="1" noEditPoints="1" noAdjustHandles="1" noChangeArrowheads="1" noChangeShapeType="1" noTextEdit="1"/>
                </p:cNvSpPr>
                <p:nvPr/>
              </p:nvSpPr>
              <p:spPr>
                <a:xfrm>
                  <a:off x="8393762" y="3391032"/>
                  <a:ext cx="603880" cy="473554"/>
                </a:xfrm>
                <a:prstGeom prst="rect">
                  <a:avLst/>
                </a:prstGeom>
                <a:blipFill>
                  <a:blip r:embed="rId9"/>
                  <a:stretch>
                    <a:fillRect/>
                  </a:stretch>
                </a:blipFill>
              </p:spPr>
              <p:txBody>
                <a:bodyPr/>
                <a:lstStyle/>
                <a:p>
                  <a:r>
                    <a:rPr lang="en-US">
                      <a:noFill/>
                    </a:rPr>
                    <a:t> </a:t>
                  </a:r>
                </a:p>
              </p:txBody>
            </p:sp>
          </mc:Fallback>
        </mc:AlternateContent>
        <p:grpSp>
          <p:nvGrpSpPr>
            <p:cNvPr id="53" name="Group 52">
              <a:extLst>
                <a:ext uri="{FF2B5EF4-FFF2-40B4-BE49-F238E27FC236}">
                  <a16:creationId xmlns:a16="http://schemas.microsoft.com/office/drawing/2014/main" id="{B50E46CA-8A6D-B017-2AF6-84F1E98546B4}"/>
                </a:ext>
              </a:extLst>
            </p:cNvPr>
            <p:cNvGrpSpPr/>
            <p:nvPr/>
          </p:nvGrpSpPr>
          <p:grpSpPr>
            <a:xfrm>
              <a:off x="7411327" y="3301548"/>
              <a:ext cx="246533" cy="246533"/>
              <a:chOff x="9696000" y="549000"/>
              <a:chExt cx="360000" cy="360000"/>
            </a:xfrm>
          </p:grpSpPr>
          <p:cxnSp>
            <p:nvCxnSpPr>
              <p:cNvPr id="60" name="Straight Connector 59">
                <a:extLst>
                  <a:ext uri="{FF2B5EF4-FFF2-40B4-BE49-F238E27FC236}">
                    <a16:creationId xmlns:a16="http://schemas.microsoft.com/office/drawing/2014/main" id="{0BC13951-C295-488E-3649-A9C322037B81}"/>
                  </a:ext>
                </a:extLst>
              </p:cNvPr>
              <p:cNvCxnSpPr>
                <a:cxnSpLocks/>
              </p:cNvCxnSpPr>
              <p:nvPr/>
            </p:nvCxnSpPr>
            <p:spPr>
              <a:xfrm>
                <a:off x="9696000" y="549000"/>
                <a:ext cx="360000" cy="360000"/>
              </a:xfrm>
              <a:prstGeom prst="line">
                <a:avLst/>
              </a:prstGeom>
              <a:noFill/>
              <a:ln w="19050" cap="flat" cmpd="sng" algn="ctr">
                <a:solidFill>
                  <a:sysClr val="window" lastClr="FFFFFF"/>
                </a:solidFill>
                <a:prstDash val="solid"/>
                <a:miter lim="800000"/>
              </a:ln>
              <a:effectLst/>
            </p:spPr>
          </p:cxnSp>
          <p:cxnSp>
            <p:nvCxnSpPr>
              <p:cNvPr id="61" name="Straight Connector 60">
                <a:extLst>
                  <a:ext uri="{FF2B5EF4-FFF2-40B4-BE49-F238E27FC236}">
                    <a16:creationId xmlns:a16="http://schemas.microsoft.com/office/drawing/2014/main" id="{01867B77-3DBC-95C3-BB6E-9611767CBA09}"/>
                  </a:ext>
                </a:extLst>
              </p:cNvPr>
              <p:cNvCxnSpPr>
                <a:cxnSpLocks/>
              </p:cNvCxnSpPr>
              <p:nvPr/>
            </p:nvCxnSpPr>
            <p:spPr>
              <a:xfrm flipV="1">
                <a:off x="9696000" y="549000"/>
                <a:ext cx="360000" cy="360000"/>
              </a:xfrm>
              <a:prstGeom prst="line">
                <a:avLst/>
              </a:prstGeom>
              <a:noFill/>
              <a:ln w="19050" cap="flat" cmpd="sng" algn="ctr">
                <a:solidFill>
                  <a:sysClr val="window" lastClr="FFFFFF"/>
                </a:solidFill>
                <a:prstDash val="solid"/>
                <a:miter lim="800000"/>
              </a:ln>
              <a:effectLst/>
            </p:spPr>
          </p:cxnSp>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4E4C522-DCE6-2BE0-DCF9-877E695DB5C2}"/>
                    </a:ext>
                  </a:extLst>
                </p:cNvPr>
                <p:cNvSpPr txBox="1"/>
                <p:nvPr/>
              </p:nvSpPr>
              <p:spPr>
                <a:xfrm>
                  <a:off x="6904031" y="3438796"/>
                  <a:ext cx="629037" cy="473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ctrlPr>
                          </m:sSubPr>
                          <m:e>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𝑑</m:t>
                            </m:r>
                          </m:e>
                          <m:sub>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𝐿</m:t>
                            </m:r>
                          </m:sub>
                        </m:sSub>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54" name="TextBox 53">
                  <a:extLst>
                    <a:ext uri="{FF2B5EF4-FFF2-40B4-BE49-F238E27FC236}">
                      <a16:creationId xmlns:a16="http://schemas.microsoft.com/office/drawing/2014/main" id="{74E4C522-DCE6-2BE0-DCF9-877E695DB5C2}"/>
                    </a:ext>
                  </a:extLst>
                </p:cNvPr>
                <p:cNvSpPr txBox="1">
                  <a:spLocks noRot="1" noChangeAspect="1" noMove="1" noResize="1" noEditPoints="1" noAdjustHandles="1" noChangeArrowheads="1" noChangeShapeType="1" noTextEdit="1"/>
                </p:cNvSpPr>
                <p:nvPr/>
              </p:nvSpPr>
              <p:spPr>
                <a:xfrm>
                  <a:off x="6904031" y="3438796"/>
                  <a:ext cx="629037" cy="473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BC39DC5-769B-B37E-59B6-6916010B37E3}"/>
                    </a:ext>
                  </a:extLst>
                </p:cNvPr>
                <p:cNvSpPr txBox="1"/>
                <p:nvPr/>
              </p:nvSpPr>
              <p:spPr>
                <a:xfrm>
                  <a:off x="7712214" y="3458358"/>
                  <a:ext cx="651926" cy="473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ctrlPr>
                          </m:sSubSupPr>
                          <m:e>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𝑑</m:t>
                            </m:r>
                          </m:e>
                          <m:sub>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𝑅</m:t>
                            </m:r>
                          </m:sub>
                          <m:sup>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m:t>
                            </m:r>
                          </m:sup>
                        </m:sSubSup>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55" name="TextBox 54">
                  <a:extLst>
                    <a:ext uri="{FF2B5EF4-FFF2-40B4-BE49-F238E27FC236}">
                      <a16:creationId xmlns:a16="http://schemas.microsoft.com/office/drawing/2014/main" id="{DBC39DC5-769B-B37E-59B6-6916010B37E3}"/>
                    </a:ext>
                  </a:extLst>
                </p:cNvPr>
                <p:cNvSpPr txBox="1">
                  <a:spLocks noRot="1" noChangeAspect="1" noMove="1" noResize="1" noEditPoints="1" noAdjustHandles="1" noChangeArrowheads="1" noChangeShapeType="1" noTextEdit="1"/>
                </p:cNvSpPr>
                <p:nvPr/>
              </p:nvSpPr>
              <p:spPr>
                <a:xfrm>
                  <a:off x="7712214" y="3458358"/>
                  <a:ext cx="651926" cy="4735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4A1BA2B-D922-A663-D126-646A70C450F8}"/>
                    </a:ext>
                  </a:extLst>
                </p:cNvPr>
                <p:cNvSpPr txBox="1"/>
                <p:nvPr/>
              </p:nvSpPr>
              <p:spPr>
                <a:xfrm>
                  <a:off x="6410841" y="2536424"/>
                  <a:ext cx="836612" cy="5512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ctrlPr>
                          </m:sSubSupPr>
                          <m:e>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𝑆</m:t>
                            </m:r>
                          </m:e>
                          <m:sub>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1</m:t>
                            </m:r>
                          </m:sub>
                          <m:sup>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1</m:t>
                            </m:r>
                            <m:r>
                              <m:rPr>
                                <m:lit/>
                              </m:rP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m:t>
                            </m:r>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3</m:t>
                            </m:r>
                          </m:sup>
                        </m:sSubSup>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56" name="TextBox 55">
                  <a:extLst>
                    <a:ext uri="{FF2B5EF4-FFF2-40B4-BE49-F238E27FC236}">
                      <a16:creationId xmlns:a16="http://schemas.microsoft.com/office/drawing/2014/main" id="{74A1BA2B-D922-A663-D126-646A70C450F8}"/>
                    </a:ext>
                  </a:extLst>
                </p:cNvPr>
                <p:cNvSpPr txBox="1">
                  <a:spLocks noRot="1" noChangeAspect="1" noMove="1" noResize="1" noEditPoints="1" noAdjustHandles="1" noChangeArrowheads="1" noChangeShapeType="1" noTextEdit="1"/>
                </p:cNvSpPr>
                <p:nvPr/>
              </p:nvSpPr>
              <p:spPr>
                <a:xfrm>
                  <a:off x="6410841" y="2536424"/>
                  <a:ext cx="836612" cy="551295"/>
                </a:xfrm>
                <a:prstGeom prst="rect">
                  <a:avLst/>
                </a:prstGeom>
                <a:blipFill>
                  <a:blip r:embed="rId12"/>
                  <a:stretch>
                    <a:fillRect b="-1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C9D967E-8BA8-75FA-5C78-B09754AD4EA3}"/>
                    </a:ext>
                  </a:extLst>
                </p:cNvPr>
                <p:cNvSpPr txBox="1"/>
                <p:nvPr/>
              </p:nvSpPr>
              <p:spPr>
                <a:xfrm>
                  <a:off x="8039756" y="2536424"/>
                  <a:ext cx="836612" cy="5516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ctrlPr>
                          </m:sSubSupPr>
                          <m:e>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𝑆</m:t>
                            </m:r>
                          </m:e>
                          <m:sub>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2</m:t>
                            </m:r>
                          </m:sub>
                          <m:sup>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1</m:t>
                            </m:r>
                            <m:r>
                              <m:rPr>
                                <m:lit/>
                              </m:rP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m:t>
                            </m:r>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3</m:t>
                            </m:r>
                          </m:sup>
                        </m:sSubSup>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57" name="TextBox 56">
                  <a:extLst>
                    <a:ext uri="{FF2B5EF4-FFF2-40B4-BE49-F238E27FC236}">
                      <a16:creationId xmlns:a16="http://schemas.microsoft.com/office/drawing/2014/main" id="{7C9D967E-8BA8-75FA-5C78-B09754AD4EA3}"/>
                    </a:ext>
                  </a:extLst>
                </p:cNvPr>
                <p:cNvSpPr txBox="1">
                  <a:spLocks noRot="1" noChangeAspect="1" noMove="1" noResize="1" noEditPoints="1" noAdjustHandles="1" noChangeArrowheads="1" noChangeShapeType="1" noTextEdit="1"/>
                </p:cNvSpPr>
                <p:nvPr/>
              </p:nvSpPr>
              <p:spPr>
                <a:xfrm>
                  <a:off x="8039756" y="2536424"/>
                  <a:ext cx="836612" cy="551691"/>
                </a:xfrm>
                <a:prstGeom prst="rect">
                  <a:avLst/>
                </a:prstGeom>
                <a:blipFill>
                  <a:blip r:embed="rId13"/>
                  <a:stretch>
                    <a:fillRect b="-1695"/>
                  </a:stretch>
                </a:blipFill>
              </p:spPr>
              <p:txBody>
                <a:bodyPr/>
                <a:lstStyle/>
                <a:p>
                  <a:r>
                    <a:rPr lang="en-US">
                      <a:noFill/>
                    </a:rPr>
                    <a:t> </a:t>
                  </a:r>
                </a:p>
              </p:txBody>
            </p:sp>
          </mc:Fallback>
        </mc:AlternateContent>
        <p:cxnSp>
          <p:nvCxnSpPr>
            <p:cNvPr id="58" name="Straight Connector 57">
              <a:extLst>
                <a:ext uri="{FF2B5EF4-FFF2-40B4-BE49-F238E27FC236}">
                  <a16:creationId xmlns:a16="http://schemas.microsoft.com/office/drawing/2014/main" id="{95DECE30-D239-9CFC-99AC-61C280465DD6}"/>
                </a:ext>
              </a:extLst>
            </p:cNvPr>
            <p:cNvCxnSpPr>
              <a:cxnSpLocks/>
            </p:cNvCxnSpPr>
            <p:nvPr/>
          </p:nvCxnSpPr>
          <p:spPr>
            <a:xfrm>
              <a:off x="6830162" y="3429000"/>
              <a:ext cx="405000" cy="0"/>
            </a:xfrm>
            <a:prstGeom prst="line">
              <a:avLst/>
            </a:prstGeom>
            <a:noFill/>
            <a:ln w="19050" cap="flat" cmpd="sng" algn="ctr">
              <a:solidFill>
                <a:sysClr val="window" lastClr="FFFFFF"/>
              </a:solidFill>
              <a:prstDash val="solid"/>
              <a:miter lim="800000"/>
              <a:headEnd type="none"/>
              <a:tailEnd type="stealth" w="med" len="lg"/>
            </a:ln>
            <a:effectLst/>
          </p:spPr>
        </p:cxnSp>
        <p:cxnSp>
          <p:nvCxnSpPr>
            <p:cNvPr id="59" name="Straight Connector 58">
              <a:extLst>
                <a:ext uri="{FF2B5EF4-FFF2-40B4-BE49-F238E27FC236}">
                  <a16:creationId xmlns:a16="http://schemas.microsoft.com/office/drawing/2014/main" id="{365FEC34-CB65-9E82-6F4F-A7768AF6B2C0}"/>
                </a:ext>
              </a:extLst>
            </p:cNvPr>
            <p:cNvCxnSpPr>
              <a:cxnSpLocks/>
            </p:cNvCxnSpPr>
            <p:nvPr/>
          </p:nvCxnSpPr>
          <p:spPr>
            <a:xfrm>
              <a:off x="7667030" y="3432810"/>
              <a:ext cx="405001" cy="0"/>
            </a:xfrm>
            <a:prstGeom prst="line">
              <a:avLst/>
            </a:prstGeom>
            <a:noFill/>
            <a:ln w="19050" cap="flat" cmpd="sng" algn="ctr">
              <a:solidFill>
                <a:sysClr val="window" lastClr="FFFFFF"/>
              </a:solidFill>
              <a:prstDash val="solid"/>
              <a:miter lim="800000"/>
              <a:headEnd type="none"/>
              <a:tailEnd type="stealth" w="med" len="lg"/>
            </a:ln>
            <a:effectLst/>
          </p:spPr>
        </p:cxnSp>
      </p:grpSp>
      <p:grpSp>
        <p:nvGrpSpPr>
          <p:cNvPr id="64" name="Group 63">
            <a:extLst>
              <a:ext uri="{FF2B5EF4-FFF2-40B4-BE49-F238E27FC236}">
                <a16:creationId xmlns:a16="http://schemas.microsoft.com/office/drawing/2014/main" id="{E4C8571E-4C7A-AFF1-9802-BF75CBC65BAC}"/>
              </a:ext>
            </a:extLst>
          </p:cNvPr>
          <p:cNvGrpSpPr/>
          <p:nvPr/>
        </p:nvGrpSpPr>
        <p:grpSpPr>
          <a:xfrm>
            <a:off x="7077977" y="5153152"/>
            <a:ext cx="1377600" cy="1004810"/>
            <a:chOff x="9168059" y="2227098"/>
            <a:chExt cx="2422921" cy="1767261"/>
          </a:xfrm>
        </p:grpSpPr>
        <p:grpSp>
          <p:nvGrpSpPr>
            <p:cNvPr id="65" name="Group 64">
              <a:extLst>
                <a:ext uri="{FF2B5EF4-FFF2-40B4-BE49-F238E27FC236}">
                  <a16:creationId xmlns:a16="http://schemas.microsoft.com/office/drawing/2014/main" id="{80C2EE5C-7773-A676-7779-C5F266428EDE}"/>
                </a:ext>
              </a:extLst>
            </p:cNvPr>
            <p:cNvGrpSpPr/>
            <p:nvPr/>
          </p:nvGrpSpPr>
          <p:grpSpPr>
            <a:xfrm>
              <a:off x="9431005" y="2352690"/>
              <a:ext cx="1936566" cy="1641669"/>
              <a:chOff x="2974498" y="2338403"/>
              <a:chExt cx="1936566" cy="1641669"/>
            </a:xfrm>
          </p:grpSpPr>
          <p:cxnSp>
            <p:nvCxnSpPr>
              <p:cNvPr id="70" name="Straight Connector 69">
                <a:extLst>
                  <a:ext uri="{FF2B5EF4-FFF2-40B4-BE49-F238E27FC236}">
                    <a16:creationId xmlns:a16="http://schemas.microsoft.com/office/drawing/2014/main" id="{0DA228D5-85B0-B3E1-4FD9-FF8CC186ABC6}"/>
                  </a:ext>
                </a:extLst>
              </p:cNvPr>
              <p:cNvCxnSpPr>
                <a:cxnSpLocks/>
              </p:cNvCxnSpPr>
              <p:nvPr/>
            </p:nvCxnSpPr>
            <p:spPr>
              <a:xfrm flipV="1">
                <a:off x="3955672" y="2338403"/>
                <a:ext cx="0" cy="1080120"/>
              </a:xfrm>
              <a:prstGeom prst="line">
                <a:avLst/>
              </a:prstGeom>
              <a:noFill/>
              <a:ln w="19050" cap="flat" cmpd="sng" algn="ctr">
                <a:solidFill>
                  <a:sysClr val="window" lastClr="FFFFFF"/>
                </a:solidFill>
                <a:prstDash val="dash"/>
                <a:miter lim="800000"/>
              </a:ln>
              <a:effectLst/>
            </p:spPr>
          </p:cxnSp>
          <p:cxnSp>
            <p:nvCxnSpPr>
              <p:cNvPr id="71" name="Straight Connector 70">
                <a:extLst>
                  <a:ext uri="{FF2B5EF4-FFF2-40B4-BE49-F238E27FC236}">
                    <a16:creationId xmlns:a16="http://schemas.microsoft.com/office/drawing/2014/main" id="{342F9DC7-3405-7CFD-6AA1-727D637A552A}"/>
                  </a:ext>
                </a:extLst>
              </p:cNvPr>
              <p:cNvCxnSpPr>
                <a:cxnSpLocks/>
              </p:cNvCxnSpPr>
              <p:nvPr/>
            </p:nvCxnSpPr>
            <p:spPr>
              <a:xfrm>
                <a:off x="3955672" y="3414713"/>
                <a:ext cx="955392" cy="551595"/>
              </a:xfrm>
              <a:prstGeom prst="line">
                <a:avLst/>
              </a:prstGeom>
              <a:noFill/>
              <a:ln w="19050" cap="flat" cmpd="sng" algn="ctr">
                <a:solidFill>
                  <a:sysClr val="window" lastClr="FFFFFF"/>
                </a:solidFill>
                <a:prstDash val="sysDash"/>
                <a:miter lim="800000"/>
              </a:ln>
              <a:effectLst/>
            </p:spPr>
          </p:cxnSp>
          <p:cxnSp>
            <p:nvCxnSpPr>
              <p:cNvPr id="72" name="Straight Connector 71">
                <a:extLst>
                  <a:ext uri="{FF2B5EF4-FFF2-40B4-BE49-F238E27FC236}">
                    <a16:creationId xmlns:a16="http://schemas.microsoft.com/office/drawing/2014/main" id="{1D79A8E0-B1A5-704D-8AEE-383BB57AC913}"/>
                  </a:ext>
                </a:extLst>
              </p:cNvPr>
              <p:cNvCxnSpPr>
                <a:cxnSpLocks/>
              </p:cNvCxnSpPr>
              <p:nvPr/>
            </p:nvCxnSpPr>
            <p:spPr>
              <a:xfrm flipH="1">
                <a:off x="2974498" y="3413591"/>
                <a:ext cx="981174" cy="566481"/>
              </a:xfrm>
              <a:prstGeom prst="line">
                <a:avLst/>
              </a:prstGeom>
              <a:noFill/>
              <a:ln w="19050" cap="flat" cmpd="sng" algn="ctr">
                <a:solidFill>
                  <a:sysClr val="window" lastClr="FFFFFF"/>
                </a:solidFill>
                <a:prstDash val="sysDash"/>
                <a:miter lim="800000"/>
              </a:ln>
              <a:effectLst/>
            </p:spPr>
          </p:cxnSp>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66F420F8-14C3-5B0C-2FA7-65598EC77873}"/>
                    </a:ext>
                  </a:extLst>
                </p:cNvPr>
                <p:cNvSpPr txBox="1"/>
                <p:nvPr/>
              </p:nvSpPr>
              <p:spPr>
                <a:xfrm>
                  <a:off x="9719529" y="2854007"/>
                  <a:ext cx="702698" cy="54131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400" b="0" i="1" u="none" strike="noStrike" kern="0" cap="none" spc="0" normalizeH="0" baseline="0" noProof="0" smtClean="0">
                                <a:ln>
                                  <a:noFill/>
                                </a:ln>
                                <a:solidFill>
                                  <a:srgbClr val="CC9900"/>
                                </a:solidFill>
                                <a:effectLst/>
                                <a:uLnTx/>
                                <a:uFillTx/>
                                <a:latin typeface="Cambria Math" panose="02040503050406030204" pitchFamily="18" charset="0"/>
                              </a:rPr>
                            </m:ctrlPr>
                          </m:sSubPr>
                          <m:e>
                            <m:r>
                              <a:rPr kumimoji="0" lang="it-IT" sz="1400" b="0" i="1" u="none" strike="noStrike" kern="0" cap="none" spc="0" normalizeH="0" baseline="0" noProof="0" smtClean="0">
                                <a:ln>
                                  <a:noFill/>
                                </a:ln>
                                <a:solidFill>
                                  <a:srgbClr val="CC9900"/>
                                </a:solidFill>
                                <a:effectLst/>
                                <a:uLnTx/>
                                <a:uFillTx/>
                                <a:latin typeface="Cambria Math" panose="02040503050406030204" pitchFamily="18" charset="0"/>
                              </a:rPr>
                              <m:t>𝑎</m:t>
                            </m:r>
                          </m:e>
                          <m:sub>
                            <m:r>
                              <a:rPr kumimoji="0" lang="it-IT" sz="1400" b="0" i="1" u="none" strike="noStrike" kern="0" cap="none" spc="0" normalizeH="0" baseline="0" noProof="0" smtClean="0">
                                <a:ln>
                                  <a:noFill/>
                                </a:ln>
                                <a:solidFill>
                                  <a:srgbClr val="CC9900"/>
                                </a:solidFill>
                                <a:effectLst/>
                                <a:uLnTx/>
                                <a:uFillTx/>
                                <a:latin typeface="Cambria Math" panose="02040503050406030204" pitchFamily="18" charset="0"/>
                              </a:rPr>
                              <m:t>1</m:t>
                            </m:r>
                          </m:sub>
                        </m:sSub>
                      </m:oMath>
                    </m:oMathPara>
                  </a14:m>
                  <a:endParaRPr kumimoji="0" lang="it-IT" sz="1400" b="0" i="0" u="none" strike="noStrike" kern="0" cap="none" spc="0" normalizeH="0" baseline="0" noProof="0" dirty="0">
                    <a:ln>
                      <a:noFill/>
                    </a:ln>
                    <a:solidFill>
                      <a:srgbClr val="CC9900"/>
                    </a:solidFill>
                    <a:effectLst/>
                    <a:uLnTx/>
                    <a:uFillTx/>
                    <a:latin typeface="Aptos" panose="02110004020202020204"/>
                  </a:endParaRPr>
                </a:p>
              </p:txBody>
            </p:sp>
          </mc:Choice>
          <mc:Fallback xmlns="">
            <p:sp>
              <p:nvSpPr>
                <p:cNvPr id="66" name="TextBox 65">
                  <a:extLst>
                    <a:ext uri="{FF2B5EF4-FFF2-40B4-BE49-F238E27FC236}">
                      <a16:creationId xmlns:a16="http://schemas.microsoft.com/office/drawing/2014/main" id="{66F420F8-14C3-5B0C-2FA7-65598EC77873}"/>
                    </a:ext>
                  </a:extLst>
                </p:cNvPr>
                <p:cNvSpPr txBox="1">
                  <a:spLocks noRot="1" noChangeAspect="1" noMove="1" noResize="1" noEditPoints="1" noAdjustHandles="1" noChangeArrowheads="1" noChangeShapeType="1" noTextEdit="1"/>
                </p:cNvSpPr>
                <p:nvPr/>
              </p:nvSpPr>
              <p:spPr>
                <a:xfrm>
                  <a:off x="9719529" y="2854007"/>
                  <a:ext cx="702698" cy="54131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A35CC05F-CDC7-1362-1D1B-15C80F198347}"/>
                    </a:ext>
                  </a:extLst>
                </p:cNvPr>
                <p:cNvSpPr txBox="1"/>
                <p:nvPr/>
              </p:nvSpPr>
              <p:spPr>
                <a:xfrm>
                  <a:off x="10403119" y="2227098"/>
                  <a:ext cx="630072" cy="54131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𝐻</m:t>
                        </m:r>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67" name="TextBox 66">
                  <a:extLst>
                    <a:ext uri="{FF2B5EF4-FFF2-40B4-BE49-F238E27FC236}">
                      <a16:creationId xmlns:a16="http://schemas.microsoft.com/office/drawing/2014/main" id="{A35CC05F-CDC7-1362-1D1B-15C80F198347}"/>
                    </a:ext>
                  </a:extLst>
                </p:cNvPr>
                <p:cNvSpPr txBox="1">
                  <a:spLocks noRot="1" noChangeAspect="1" noMove="1" noResize="1" noEditPoints="1" noAdjustHandles="1" noChangeArrowheads="1" noChangeShapeType="1" noTextEdit="1"/>
                </p:cNvSpPr>
                <p:nvPr/>
              </p:nvSpPr>
              <p:spPr>
                <a:xfrm>
                  <a:off x="10403119" y="2227098"/>
                  <a:ext cx="630072" cy="54131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B3DDB26E-CAC8-8597-3C83-6A7FC89F6A11}"/>
                    </a:ext>
                  </a:extLst>
                </p:cNvPr>
                <p:cNvSpPr txBox="1"/>
                <p:nvPr/>
              </p:nvSpPr>
              <p:spPr>
                <a:xfrm>
                  <a:off x="9168059" y="3327810"/>
                  <a:ext cx="599057" cy="54131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𝑅</m:t>
                        </m:r>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68" name="TextBox 67">
                  <a:extLst>
                    <a:ext uri="{FF2B5EF4-FFF2-40B4-BE49-F238E27FC236}">
                      <a16:creationId xmlns:a16="http://schemas.microsoft.com/office/drawing/2014/main" id="{B3DDB26E-CAC8-8597-3C83-6A7FC89F6A11}"/>
                    </a:ext>
                  </a:extLst>
                </p:cNvPr>
                <p:cNvSpPr txBox="1">
                  <a:spLocks noRot="1" noChangeAspect="1" noMove="1" noResize="1" noEditPoints="1" noAdjustHandles="1" noChangeArrowheads="1" noChangeShapeType="1" noTextEdit="1"/>
                </p:cNvSpPr>
                <p:nvPr/>
              </p:nvSpPr>
              <p:spPr>
                <a:xfrm>
                  <a:off x="9168059" y="3327810"/>
                  <a:ext cx="599057" cy="54131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FFDC9C02-C49F-E42F-521B-9E951CFFB38F}"/>
                    </a:ext>
                  </a:extLst>
                </p:cNvPr>
                <p:cNvSpPr txBox="1"/>
                <p:nvPr/>
              </p:nvSpPr>
              <p:spPr>
                <a:xfrm>
                  <a:off x="11028799" y="3326815"/>
                  <a:ext cx="562181" cy="54131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𝑆</m:t>
                        </m:r>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69" name="TextBox 68">
                  <a:extLst>
                    <a:ext uri="{FF2B5EF4-FFF2-40B4-BE49-F238E27FC236}">
                      <a16:creationId xmlns:a16="http://schemas.microsoft.com/office/drawing/2014/main" id="{FFDC9C02-C49F-E42F-521B-9E951CFFB38F}"/>
                    </a:ext>
                  </a:extLst>
                </p:cNvPr>
                <p:cNvSpPr txBox="1">
                  <a:spLocks noRot="1" noChangeAspect="1" noMove="1" noResize="1" noEditPoints="1" noAdjustHandles="1" noChangeArrowheads="1" noChangeShapeType="1" noTextEdit="1"/>
                </p:cNvSpPr>
                <p:nvPr/>
              </p:nvSpPr>
              <p:spPr>
                <a:xfrm>
                  <a:off x="11028799" y="3326815"/>
                  <a:ext cx="562181" cy="541319"/>
                </a:xfrm>
                <a:prstGeom prst="rect">
                  <a:avLst/>
                </a:prstGeom>
                <a:blipFill>
                  <a:blip r:embed="rId17"/>
                  <a:stretch>
                    <a:fillRect/>
                  </a:stretch>
                </a:blipFill>
              </p:spPr>
              <p:txBody>
                <a:bodyPr/>
                <a:lstStyle/>
                <a:p>
                  <a:r>
                    <a:rPr lang="en-US">
                      <a:noFill/>
                    </a:rPr>
                    <a:t> </a:t>
                  </a:r>
                </a:p>
              </p:txBody>
            </p:sp>
          </mc:Fallback>
        </mc:AlternateContent>
      </p:grpSp>
      <p:sp>
        <p:nvSpPr>
          <p:cNvPr id="5" name="TextBox 4">
            <a:extLst>
              <a:ext uri="{FF2B5EF4-FFF2-40B4-BE49-F238E27FC236}">
                <a16:creationId xmlns:a16="http://schemas.microsoft.com/office/drawing/2014/main" id="{129EE565-2495-C48C-CD0E-03C2816083E5}"/>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Model</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 GW Production | Outcome</a:t>
            </a:r>
          </a:p>
        </p:txBody>
      </p:sp>
      <p:grpSp>
        <p:nvGrpSpPr>
          <p:cNvPr id="21" name="Group 20">
            <a:extLst>
              <a:ext uri="{FF2B5EF4-FFF2-40B4-BE49-F238E27FC236}">
                <a16:creationId xmlns:a16="http://schemas.microsoft.com/office/drawing/2014/main" id="{7F3F8357-0551-FCD2-7FEC-17A4D1136008}"/>
              </a:ext>
            </a:extLst>
          </p:cNvPr>
          <p:cNvGrpSpPr/>
          <p:nvPr/>
        </p:nvGrpSpPr>
        <p:grpSpPr>
          <a:xfrm>
            <a:off x="8781439" y="1246098"/>
            <a:ext cx="1653525" cy="1271363"/>
            <a:chOff x="6373012" y="2247860"/>
            <a:chExt cx="2416613" cy="1858089"/>
          </a:xfrm>
        </p:grpSpPr>
        <p:grpSp>
          <p:nvGrpSpPr>
            <p:cNvPr id="22" name="Group 21">
              <a:extLst>
                <a:ext uri="{FF2B5EF4-FFF2-40B4-BE49-F238E27FC236}">
                  <a16:creationId xmlns:a16="http://schemas.microsoft.com/office/drawing/2014/main" id="{6352FC76-AD0B-E77B-1764-D509439D6B48}"/>
                </a:ext>
              </a:extLst>
            </p:cNvPr>
            <p:cNvGrpSpPr/>
            <p:nvPr/>
          </p:nvGrpSpPr>
          <p:grpSpPr>
            <a:xfrm rot="19800000" flipH="1">
              <a:off x="6373012" y="2247860"/>
              <a:ext cx="2416613" cy="1858089"/>
              <a:chOff x="9184943" y="2136270"/>
              <a:chExt cx="2416613" cy="1858089"/>
            </a:xfrm>
          </p:grpSpPr>
          <p:grpSp>
            <p:nvGrpSpPr>
              <p:cNvPr id="25" name="Group 24">
                <a:extLst>
                  <a:ext uri="{FF2B5EF4-FFF2-40B4-BE49-F238E27FC236}">
                    <a16:creationId xmlns:a16="http://schemas.microsoft.com/office/drawing/2014/main" id="{9DFEF497-DAAC-3782-8D62-75D2406C5558}"/>
                  </a:ext>
                </a:extLst>
              </p:cNvPr>
              <p:cNvGrpSpPr/>
              <p:nvPr/>
            </p:nvGrpSpPr>
            <p:grpSpPr>
              <a:xfrm>
                <a:off x="9431005" y="2352690"/>
                <a:ext cx="1936566" cy="1641669"/>
                <a:chOff x="2974498" y="2338403"/>
                <a:chExt cx="1936566" cy="1641669"/>
              </a:xfrm>
            </p:grpSpPr>
            <p:cxnSp>
              <p:nvCxnSpPr>
                <p:cNvPr id="29" name="Straight Connector 28">
                  <a:extLst>
                    <a:ext uri="{FF2B5EF4-FFF2-40B4-BE49-F238E27FC236}">
                      <a16:creationId xmlns:a16="http://schemas.microsoft.com/office/drawing/2014/main" id="{AFE64CF9-91BF-6327-00DD-0E94BD755BA0}"/>
                    </a:ext>
                  </a:extLst>
                </p:cNvPr>
                <p:cNvCxnSpPr>
                  <a:cxnSpLocks/>
                </p:cNvCxnSpPr>
                <p:nvPr/>
              </p:nvCxnSpPr>
              <p:spPr>
                <a:xfrm flipV="1">
                  <a:off x="3955672" y="2338403"/>
                  <a:ext cx="0" cy="1080120"/>
                </a:xfrm>
                <a:prstGeom prst="line">
                  <a:avLst/>
                </a:prstGeom>
                <a:noFill/>
                <a:ln w="28575" cap="flat" cmpd="sng" algn="ctr">
                  <a:solidFill>
                    <a:sysClr val="window" lastClr="FFFFFF"/>
                  </a:solidFill>
                  <a:prstDash val="solid"/>
                  <a:miter lim="800000"/>
                </a:ln>
                <a:effectLst/>
              </p:spPr>
            </p:cxnSp>
            <p:cxnSp>
              <p:nvCxnSpPr>
                <p:cNvPr id="30" name="Straight Connector 29">
                  <a:extLst>
                    <a:ext uri="{FF2B5EF4-FFF2-40B4-BE49-F238E27FC236}">
                      <a16:creationId xmlns:a16="http://schemas.microsoft.com/office/drawing/2014/main" id="{7945D875-EEEF-A753-6C58-D86AA0B6585A}"/>
                    </a:ext>
                  </a:extLst>
                </p:cNvPr>
                <p:cNvCxnSpPr>
                  <a:cxnSpLocks/>
                </p:cNvCxnSpPr>
                <p:nvPr/>
              </p:nvCxnSpPr>
              <p:spPr>
                <a:xfrm>
                  <a:off x="3955672" y="3414713"/>
                  <a:ext cx="955392" cy="551595"/>
                </a:xfrm>
                <a:prstGeom prst="line">
                  <a:avLst/>
                </a:prstGeom>
                <a:noFill/>
                <a:ln w="28575" cap="flat" cmpd="sng" algn="ctr">
                  <a:solidFill>
                    <a:sysClr val="window" lastClr="FFFFFF"/>
                  </a:solidFill>
                  <a:prstDash val="solid"/>
                  <a:miter lim="800000"/>
                </a:ln>
                <a:effectLst/>
              </p:spPr>
            </p:cxnSp>
            <p:cxnSp>
              <p:nvCxnSpPr>
                <p:cNvPr id="31" name="Straight Connector 30">
                  <a:extLst>
                    <a:ext uri="{FF2B5EF4-FFF2-40B4-BE49-F238E27FC236}">
                      <a16:creationId xmlns:a16="http://schemas.microsoft.com/office/drawing/2014/main" id="{9D015E0F-0599-D1E5-E934-0A0813474473}"/>
                    </a:ext>
                  </a:extLst>
                </p:cNvPr>
                <p:cNvCxnSpPr>
                  <a:cxnSpLocks/>
                </p:cNvCxnSpPr>
                <p:nvPr/>
              </p:nvCxnSpPr>
              <p:spPr>
                <a:xfrm flipH="1">
                  <a:off x="2974498" y="3413591"/>
                  <a:ext cx="981174" cy="566481"/>
                </a:xfrm>
                <a:prstGeom prst="line">
                  <a:avLst/>
                </a:prstGeom>
                <a:noFill/>
                <a:ln w="28575" cap="flat" cmpd="sng" algn="ctr">
                  <a:solidFill>
                    <a:sysClr val="window" lastClr="FFFFFF"/>
                  </a:solidFill>
                  <a:prstDash val="sysDash"/>
                  <a:miter lim="800000"/>
                </a:ln>
                <a:effectLst/>
              </p:spPr>
            </p:cxn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EFB9746-B739-E073-370A-1E16C6C1765E}"/>
                      </a:ext>
                    </a:extLst>
                  </p:cNvPr>
                  <p:cNvSpPr txBox="1"/>
                  <p:nvPr/>
                </p:nvSpPr>
                <p:spPr>
                  <a:xfrm rot="19800000">
                    <a:off x="10518784" y="2136270"/>
                    <a:ext cx="359330" cy="369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800" b="0" i="1" u="none" strike="noStrike" kern="0" cap="none" spc="0" normalizeH="0" baseline="0" noProof="0" smtClean="0">
                              <a:ln>
                                <a:noFill/>
                              </a:ln>
                              <a:solidFill>
                                <a:prstClr val="white"/>
                              </a:solidFill>
                              <a:effectLst/>
                              <a:uLnTx/>
                              <a:uFillTx/>
                              <a:latin typeface="Cambria Math" panose="02040503050406030204" pitchFamily="18" charset="0"/>
                            </a:rPr>
                            <m:t>𝐿</m:t>
                          </m:r>
                        </m:oMath>
                      </m:oMathPara>
                    </a14:m>
                    <a:endParaRPr kumimoji="0" lang="it-IT" sz="18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26" name="TextBox 25">
                    <a:extLst>
                      <a:ext uri="{FF2B5EF4-FFF2-40B4-BE49-F238E27FC236}">
                        <a16:creationId xmlns:a16="http://schemas.microsoft.com/office/drawing/2014/main" id="{EEFB9746-B739-E073-370A-1E16C6C1765E}"/>
                      </a:ext>
                    </a:extLst>
                  </p:cNvPr>
                  <p:cNvSpPr txBox="1">
                    <a:spLocks noRot="1" noChangeAspect="1" noMove="1" noResize="1" noEditPoints="1" noAdjustHandles="1" noChangeArrowheads="1" noChangeShapeType="1" noTextEdit="1"/>
                  </p:cNvSpPr>
                  <p:nvPr/>
                </p:nvSpPr>
                <p:spPr>
                  <a:xfrm rot="19800000">
                    <a:off x="10518784" y="2136270"/>
                    <a:ext cx="359330" cy="369331"/>
                  </a:xfrm>
                  <a:prstGeom prst="rect">
                    <a:avLst/>
                  </a:prstGeom>
                  <a:blipFill>
                    <a:blip r:embed="rId18"/>
                    <a:stretch>
                      <a:fillRect r="-20000" b="-365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F23D582-E45C-6872-0DCF-5681016F3C3B}"/>
                      </a:ext>
                    </a:extLst>
                  </p:cNvPr>
                  <p:cNvSpPr txBox="1"/>
                  <p:nvPr/>
                </p:nvSpPr>
                <p:spPr>
                  <a:xfrm rot="19800000">
                    <a:off x="9184943" y="3390916"/>
                    <a:ext cx="51680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800" b="0" i="1" u="none" strike="noStrike" kern="0" cap="none" spc="0" normalizeH="0" baseline="0" noProof="0" smtClean="0">
                              <a:ln>
                                <a:noFill/>
                              </a:ln>
                              <a:solidFill>
                                <a:prstClr val="white"/>
                              </a:solidFill>
                              <a:effectLst/>
                              <a:uLnTx/>
                              <a:uFillTx/>
                              <a:latin typeface="Cambria Math" panose="02040503050406030204" pitchFamily="18" charset="0"/>
                            </a:rPr>
                            <m:t>𝐿𝑄</m:t>
                          </m:r>
                        </m:oMath>
                      </m:oMathPara>
                    </a14:m>
                    <a:endParaRPr kumimoji="0" lang="it-IT" sz="18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27" name="TextBox 26">
                    <a:extLst>
                      <a:ext uri="{FF2B5EF4-FFF2-40B4-BE49-F238E27FC236}">
                        <a16:creationId xmlns:a16="http://schemas.microsoft.com/office/drawing/2014/main" id="{CF23D582-E45C-6872-0DCF-5681016F3C3B}"/>
                      </a:ext>
                    </a:extLst>
                  </p:cNvPr>
                  <p:cNvSpPr txBox="1">
                    <a:spLocks noRot="1" noChangeAspect="1" noMove="1" noResize="1" noEditPoints="1" noAdjustHandles="1" noChangeArrowheads="1" noChangeShapeType="1" noTextEdit="1"/>
                  </p:cNvSpPr>
                  <p:nvPr/>
                </p:nvSpPr>
                <p:spPr>
                  <a:xfrm rot="19800000">
                    <a:off x="9184943" y="3390916"/>
                    <a:ext cx="516807" cy="369332"/>
                  </a:xfrm>
                  <a:prstGeom prst="rect">
                    <a:avLst/>
                  </a:prstGeom>
                  <a:blipFill>
                    <a:blip r:embed="rId6"/>
                    <a:stretch>
                      <a:fillRect l="-3448" r="-34483" b="-595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2501EE7-3401-31DF-C099-EAB164EB67C8}"/>
                      </a:ext>
                    </a:extLst>
                  </p:cNvPr>
                  <p:cNvSpPr txBox="1"/>
                  <p:nvPr/>
                </p:nvSpPr>
                <p:spPr>
                  <a:xfrm rot="19800000">
                    <a:off x="11208179" y="3350020"/>
                    <a:ext cx="393377" cy="3693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800" b="0" i="1" u="none" strike="noStrike" kern="0" cap="none" spc="0" normalizeH="0" baseline="0" noProof="0" smtClean="0">
                              <a:ln>
                                <a:noFill/>
                              </a:ln>
                              <a:solidFill>
                                <a:prstClr val="white"/>
                              </a:solidFill>
                              <a:effectLst/>
                              <a:uLnTx/>
                              <a:uFillTx/>
                              <a:latin typeface="Cambria Math" panose="02040503050406030204" pitchFamily="18" charset="0"/>
                            </a:rPr>
                            <m:t>𝑄</m:t>
                          </m:r>
                        </m:oMath>
                      </m:oMathPara>
                    </a14:m>
                    <a:endParaRPr kumimoji="0" lang="it-IT" sz="18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28" name="TextBox 27">
                    <a:extLst>
                      <a:ext uri="{FF2B5EF4-FFF2-40B4-BE49-F238E27FC236}">
                        <a16:creationId xmlns:a16="http://schemas.microsoft.com/office/drawing/2014/main" id="{12501EE7-3401-31DF-C099-EAB164EB67C8}"/>
                      </a:ext>
                    </a:extLst>
                  </p:cNvPr>
                  <p:cNvSpPr txBox="1">
                    <a:spLocks noRot="1" noChangeAspect="1" noMove="1" noResize="1" noEditPoints="1" noAdjustHandles="1" noChangeArrowheads="1" noChangeShapeType="1" noTextEdit="1"/>
                  </p:cNvSpPr>
                  <p:nvPr/>
                </p:nvSpPr>
                <p:spPr>
                  <a:xfrm rot="19800000">
                    <a:off x="11208179" y="3350020"/>
                    <a:ext cx="393377" cy="369333"/>
                  </a:xfrm>
                  <a:prstGeom prst="rect">
                    <a:avLst/>
                  </a:prstGeom>
                  <a:blipFill>
                    <a:blip r:embed="rId7"/>
                    <a:stretch>
                      <a:fillRect l="-4545" r="-31818" b="-59524"/>
                    </a:stretch>
                  </a:blipFill>
                </p:spPr>
                <p:txBody>
                  <a:bodyPr/>
                  <a:lstStyle/>
                  <a:p>
                    <a:r>
                      <a:rPr lang="en-GB">
                        <a:noFill/>
                      </a:rPr>
                      <a:t> </a:t>
                    </a:r>
                  </a:p>
                </p:txBody>
              </p:sp>
            </mc:Fallback>
          </mc:AlternateContent>
        </p:grpSp>
        <p:cxnSp>
          <p:nvCxnSpPr>
            <p:cNvPr id="23" name="Straight Connector 22">
              <a:extLst>
                <a:ext uri="{FF2B5EF4-FFF2-40B4-BE49-F238E27FC236}">
                  <a16:creationId xmlns:a16="http://schemas.microsoft.com/office/drawing/2014/main" id="{A928F480-C79B-31C5-4C15-45D16234E766}"/>
                </a:ext>
              </a:extLst>
            </p:cNvPr>
            <p:cNvCxnSpPr>
              <a:cxnSpLocks/>
            </p:cNvCxnSpPr>
            <p:nvPr/>
          </p:nvCxnSpPr>
          <p:spPr>
            <a:xfrm>
              <a:off x="7210208" y="2569210"/>
              <a:ext cx="329070" cy="571815"/>
            </a:xfrm>
            <a:prstGeom prst="line">
              <a:avLst/>
            </a:prstGeom>
            <a:noFill/>
            <a:ln w="28575" cap="flat" cmpd="sng" algn="ctr">
              <a:solidFill>
                <a:sysClr val="window" lastClr="FFFFFF"/>
              </a:solidFill>
              <a:prstDash val="solid"/>
              <a:miter lim="800000"/>
              <a:headEnd type="none"/>
              <a:tailEnd type="stealth" w="med" len="lg"/>
            </a:ln>
            <a:effectLst/>
          </p:spPr>
        </p:cxnSp>
        <p:cxnSp>
          <p:nvCxnSpPr>
            <p:cNvPr id="24" name="Straight Connector 23">
              <a:extLst>
                <a:ext uri="{FF2B5EF4-FFF2-40B4-BE49-F238E27FC236}">
                  <a16:creationId xmlns:a16="http://schemas.microsoft.com/office/drawing/2014/main" id="{6BE4BA34-0016-FF62-2908-054194402F0F}"/>
                </a:ext>
              </a:extLst>
            </p:cNvPr>
            <p:cNvCxnSpPr>
              <a:cxnSpLocks/>
            </p:cNvCxnSpPr>
            <p:nvPr/>
          </p:nvCxnSpPr>
          <p:spPr>
            <a:xfrm flipH="1">
              <a:off x="7425422" y="3494289"/>
              <a:ext cx="325223" cy="561452"/>
            </a:xfrm>
            <a:prstGeom prst="line">
              <a:avLst/>
            </a:prstGeom>
            <a:noFill/>
            <a:ln w="28575" cap="flat" cmpd="sng" algn="ctr">
              <a:solidFill>
                <a:sysClr val="window" lastClr="FFFFFF"/>
              </a:solidFill>
              <a:prstDash val="solid"/>
              <a:miter lim="800000"/>
              <a:headEnd type="none"/>
              <a:tailEnd type="stealth" w="med" len="lg"/>
            </a:ln>
            <a:effectLst/>
          </p:spPr>
        </p:cxnSp>
      </p:grpSp>
      <mc:AlternateContent xmlns:mc="http://schemas.openxmlformats.org/markup-compatibility/2006" xmlns:a14="http://schemas.microsoft.com/office/drawing/2010/main">
        <mc:Choice Requires="a14">
          <p:graphicFrame>
            <p:nvGraphicFramePr>
              <p:cNvPr id="35" name="Table 8">
                <a:extLst>
                  <a:ext uri="{FF2B5EF4-FFF2-40B4-BE49-F238E27FC236}">
                    <a16:creationId xmlns:a16="http://schemas.microsoft.com/office/drawing/2014/main" id="{130161DF-7C0E-474F-F70C-7263C86DD0A5}"/>
                  </a:ext>
                </a:extLst>
              </p:cNvPr>
              <p:cNvGraphicFramePr>
                <a:graphicFrameLocks noGrp="1"/>
              </p:cNvGraphicFramePr>
              <p:nvPr>
                <p:extLst>
                  <p:ext uri="{D42A27DB-BD31-4B8C-83A1-F6EECF244321}">
                    <p14:modId xmlns:p14="http://schemas.microsoft.com/office/powerpoint/2010/main" val="3839609912"/>
                  </p:ext>
                </p:extLst>
              </p:nvPr>
            </p:nvGraphicFramePr>
            <p:xfrm>
              <a:off x="4936108" y="1409252"/>
              <a:ext cx="3312000" cy="1483360"/>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2772567883"/>
                        </a:ext>
                      </a:extLst>
                    </a:gridCol>
                    <a:gridCol w="828000">
                      <a:extLst>
                        <a:ext uri="{9D8B030D-6E8A-4147-A177-3AD203B41FA5}">
                          <a16:colId xmlns:a16="http://schemas.microsoft.com/office/drawing/2014/main" val="2758418230"/>
                        </a:ext>
                      </a:extLst>
                    </a:gridCol>
                    <a:gridCol w="828000">
                      <a:extLst>
                        <a:ext uri="{9D8B030D-6E8A-4147-A177-3AD203B41FA5}">
                          <a16:colId xmlns:a16="http://schemas.microsoft.com/office/drawing/2014/main" val="2866786749"/>
                        </a:ext>
                      </a:extLst>
                    </a:gridCol>
                    <a:gridCol w="828000">
                      <a:extLst>
                        <a:ext uri="{9D8B030D-6E8A-4147-A177-3AD203B41FA5}">
                          <a16:colId xmlns:a16="http://schemas.microsoft.com/office/drawing/2014/main" val="4096721809"/>
                        </a:ext>
                      </a:extLst>
                    </a:gridCol>
                  </a:tblGrid>
                  <a:tr h="370840">
                    <a:tc>
                      <a:txBody>
                        <a:bodyPr/>
                        <a:lstStyle/>
                        <a:p>
                          <a:pPr algn="ct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b="1" i="1" smtClean="0">
                                    <a:solidFill>
                                      <a:schemeClr val="tx1"/>
                                    </a:solidFill>
                                    <a:latin typeface="Cambria Math" panose="02040503050406030204" pitchFamily="18" charset="0"/>
                                  </a:rPr>
                                  <m:t>𝑺</m:t>
                                </m:r>
                                <m:r>
                                  <a:rPr lang="en-GB" sz="1600" b="1" i="1" smtClean="0">
                                    <a:solidFill>
                                      <a:schemeClr val="tx1"/>
                                    </a:solidFill>
                                    <a:latin typeface="Cambria Math" panose="02040503050406030204" pitchFamily="18" charset="0"/>
                                  </a:rPr>
                                  <m:t>𝑼</m:t>
                                </m:r>
                                <m:r>
                                  <a:rPr lang="en-GB" sz="1600" b="1" i="1" smtClean="0">
                                    <a:solidFill>
                                      <a:schemeClr val="tx1"/>
                                    </a:solidFill>
                                    <a:latin typeface="Cambria Math" panose="02040503050406030204" pitchFamily="18" charset="0"/>
                                  </a:rPr>
                                  <m:t>(</m:t>
                                </m:r>
                                <m:r>
                                  <a:rPr lang="it-IT" sz="1600" b="1" i="1" smtClean="0">
                                    <a:solidFill>
                                      <a:schemeClr val="tx1"/>
                                    </a:solidFill>
                                    <a:latin typeface="Cambria Math" panose="02040503050406030204" pitchFamily="18" charset="0"/>
                                  </a:rPr>
                                  <m:t>𝟑</m:t>
                                </m:r>
                                <m:r>
                                  <a:rPr lang="en-GB" sz="1600" b="1" i="1" smtClean="0">
                                    <a:solidFill>
                                      <a:schemeClr val="tx1"/>
                                    </a:solidFill>
                                    <a:latin typeface="Cambria Math" panose="02040503050406030204" pitchFamily="18" charset="0"/>
                                  </a:rPr>
                                  <m:t>)</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1600" b="1" i="1" smtClean="0">
                                    <a:solidFill>
                                      <a:schemeClr val="tx1"/>
                                    </a:solidFill>
                                    <a:latin typeface="Cambria Math" panose="02040503050406030204" pitchFamily="18" charset="0"/>
                                  </a:rPr>
                                  <m:t>𝑺𝑼</m:t>
                                </m:r>
                                <m:r>
                                  <a:rPr lang="en-GB" sz="1600" b="1" i="1" smtClean="0">
                                    <a:solidFill>
                                      <a:schemeClr val="tx1"/>
                                    </a:solidFill>
                                    <a:latin typeface="Cambria Math" panose="02040503050406030204" pitchFamily="18" charset="0"/>
                                  </a:rPr>
                                  <m:t>(</m:t>
                                </m:r>
                                <m:r>
                                  <a:rPr lang="en-GB" sz="1600" b="1" i="1" smtClean="0">
                                    <a:solidFill>
                                      <a:schemeClr val="tx1"/>
                                    </a:solidFill>
                                    <a:latin typeface="Cambria Math" panose="02040503050406030204" pitchFamily="18" charset="0"/>
                                  </a:rPr>
                                  <m:t>𝟐</m:t>
                                </m:r>
                                <m:r>
                                  <a:rPr lang="en-GB" sz="1600" b="1" i="1" smtClean="0">
                                    <a:solidFill>
                                      <a:schemeClr val="tx1"/>
                                    </a:solidFill>
                                    <a:latin typeface="Cambria Math" panose="02040503050406030204" pitchFamily="18" charset="0"/>
                                  </a:rPr>
                                  <m:t>)</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1600" b="1" i="1" smtClean="0">
                                    <a:solidFill>
                                      <a:schemeClr val="tx1"/>
                                    </a:solidFill>
                                    <a:latin typeface="Cambria Math" panose="02040503050406030204" pitchFamily="18" charset="0"/>
                                  </a:rPr>
                                  <m:t>𝑼</m:t>
                                </m:r>
                                <m:sSub>
                                  <m:sSubPr>
                                    <m:ctrlPr>
                                      <a:rPr lang="it-IT" sz="1600" b="1" i="1" smtClean="0">
                                        <a:solidFill>
                                          <a:schemeClr val="tx1"/>
                                        </a:solidFill>
                                        <a:latin typeface="Cambria Math" panose="02040503050406030204" pitchFamily="18" charset="0"/>
                                      </a:rPr>
                                    </m:ctrlPr>
                                  </m:sSubPr>
                                  <m:e>
                                    <m:d>
                                      <m:dPr>
                                        <m:ctrlPr>
                                          <a:rPr lang="en-GB" sz="1600" b="1" i="1" smtClean="0">
                                            <a:solidFill>
                                              <a:schemeClr val="tx1"/>
                                            </a:solidFill>
                                            <a:latin typeface="Cambria Math" panose="02040503050406030204" pitchFamily="18" charset="0"/>
                                          </a:rPr>
                                        </m:ctrlPr>
                                      </m:dPr>
                                      <m:e>
                                        <m:r>
                                          <a:rPr lang="it-IT" sz="1600" b="1" i="1" smtClean="0">
                                            <a:solidFill>
                                              <a:schemeClr val="tx1"/>
                                            </a:solidFill>
                                            <a:latin typeface="Cambria Math" panose="02040503050406030204" pitchFamily="18" charset="0"/>
                                          </a:rPr>
                                          <m:t>𝟏</m:t>
                                        </m:r>
                                      </m:e>
                                    </m:d>
                                  </m:e>
                                  <m:sub>
                                    <m:r>
                                      <a:rPr lang="it-IT" sz="1600" b="1" i="1" smtClean="0">
                                        <a:solidFill>
                                          <a:schemeClr val="tx1"/>
                                        </a:solidFill>
                                        <a:latin typeface="Cambria Math" panose="02040503050406030204" pitchFamily="18" charset="0"/>
                                      </a:rPr>
                                      <m:t>𝒀</m:t>
                                    </m:r>
                                  </m:sub>
                                </m:sSub>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379857"/>
                      </a:ext>
                    </a:extLst>
                  </a:tr>
                  <a:tr h="370840">
                    <a:tc>
                      <a:txBody>
                        <a:bodyPr/>
                        <a:lstStyle/>
                        <a:p>
                          <a:pPr algn="ct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panose="02040503050406030204" pitchFamily="18" charset="0"/>
                                  </a:rPr>
                                  <m:t>𝐻</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1</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2</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b="0" i="1" dirty="0" smtClean="0">
                                    <a:solidFill>
                                      <a:schemeClr val="tx1"/>
                                    </a:solidFill>
                                    <a:latin typeface="Cambria Math" panose="02040503050406030204" pitchFamily="18" charset="0"/>
                                  </a:rPr>
                                  <m:t>1</m:t>
                                </m:r>
                                <m:r>
                                  <m:rPr>
                                    <m:lit/>
                                  </m:rPr>
                                  <a:rPr lang="it-IT" sz="1600" b="0" i="1" dirty="0" smtClean="0">
                                    <a:solidFill>
                                      <a:schemeClr val="tx1"/>
                                    </a:solidFill>
                                    <a:latin typeface="Cambria Math" panose="02040503050406030204" pitchFamily="18" charset="0"/>
                                  </a:rPr>
                                  <m:t>/</m:t>
                                </m:r>
                                <m:r>
                                  <a:rPr lang="it-IT" sz="1600" b="0" i="1" dirty="0" smtClean="0">
                                    <a:solidFill>
                                      <a:schemeClr val="tx1"/>
                                    </a:solidFill>
                                    <a:latin typeface="Cambria Math" panose="02040503050406030204" pitchFamily="18" charset="0"/>
                                  </a:rPr>
                                  <m:t>2</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095518"/>
                      </a:ext>
                    </a:extLst>
                  </a:tr>
                  <a:tr h="370840">
                    <a:tc>
                      <a:txBody>
                        <a:bodyPr/>
                        <a:lstStyle/>
                        <a:p>
                          <a:pPr algn="ctr"/>
                          <a14:m>
                            <m:oMathPara xmlns:m="http://schemas.openxmlformats.org/officeDocument/2006/math">
                              <m:oMathParaPr>
                                <m:jc m:val="centerGroup"/>
                              </m:oMathParaPr>
                              <m:oMath xmlns:m="http://schemas.openxmlformats.org/officeDocument/2006/math">
                                <m:r>
                                  <a:rPr lang="it-IT" sz="1600" b="0" i="1" smtClean="0">
                                    <a:solidFill>
                                      <a:schemeClr val="tx1"/>
                                    </a:solidFill>
                                    <a:latin typeface="Cambria Math" panose="02040503050406030204" pitchFamily="18" charset="0"/>
                                  </a:rPr>
                                  <m:t>𝑅</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3</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2</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1</m:t>
                                </m:r>
                                <m:r>
                                  <m:rPr>
                                    <m:lit/>
                                  </m:rPr>
                                  <a:rPr lang="it-IT" sz="1600" b="0" i="1" dirty="0" smtClean="0">
                                    <a:solidFill>
                                      <a:schemeClr val="tx1"/>
                                    </a:solidFill>
                                    <a:latin typeface="Cambria Math" panose="02040503050406030204" pitchFamily="18" charset="0"/>
                                  </a:rPr>
                                  <m:t>/</m:t>
                                </m:r>
                                <m:r>
                                  <a:rPr lang="en-GB" sz="1600" i="1" dirty="0">
                                    <a:solidFill>
                                      <a:schemeClr val="tx1"/>
                                    </a:solidFill>
                                    <a:latin typeface="Cambria Math" panose="02040503050406030204" pitchFamily="18" charset="0"/>
                                  </a:rPr>
                                  <m:t>6</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7300842"/>
                      </a:ext>
                    </a:extLst>
                  </a:tr>
                  <a:tr h="370840">
                    <a:tc>
                      <a:txBody>
                        <a:bodyPr/>
                        <a:lstStyle/>
                        <a:p>
                          <a:pPr algn="ctr"/>
                          <a14:m>
                            <m:oMathPara xmlns:m="http://schemas.openxmlformats.org/officeDocument/2006/math">
                              <m:oMathParaPr>
                                <m:jc m:val="centerGroup"/>
                              </m:oMathParaPr>
                              <m:oMath xmlns:m="http://schemas.openxmlformats.org/officeDocument/2006/math">
                                <m:r>
                                  <a:rPr lang="it-IT" sz="1600" b="0" i="1" smtClean="0">
                                    <a:solidFill>
                                      <a:schemeClr val="tx1"/>
                                    </a:solidFill>
                                    <a:latin typeface="Cambria Math" panose="02040503050406030204" pitchFamily="18" charset="0"/>
                                  </a:rPr>
                                  <m:t>𝑆</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it-IT" sz="1600" b="0" i="1" smtClean="0">
                                        <a:solidFill>
                                          <a:schemeClr val="tx1"/>
                                        </a:solidFill>
                                        <a:latin typeface="Cambria Math" panose="02040503050406030204" pitchFamily="18" charset="0"/>
                                      </a:rPr>
                                    </m:ctrlPr>
                                  </m:accPr>
                                  <m:e>
                                    <m:r>
                                      <a:rPr lang="it-IT" sz="1600" b="0" i="1" smtClean="0">
                                        <a:solidFill>
                                          <a:schemeClr val="tx1"/>
                                        </a:solidFill>
                                        <a:latin typeface="Cambria Math" panose="02040503050406030204" pitchFamily="18" charset="0"/>
                                      </a:rPr>
                                      <m:t>3</m:t>
                                    </m:r>
                                  </m:e>
                                </m:acc>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b="0" i="1" smtClean="0">
                                    <a:solidFill>
                                      <a:schemeClr val="tx1"/>
                                    </a:solidFill>
                                    <a:latin typeface="Cambria Math" panose="02040503050406030204" pitchFamily="18" charset="0"/>
                                  </a:rPr>
                                  <m:t>1</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it-IT" sz="1600" i="1" dirty="0" smtClean="0">
                                    <a:solidFill>
                                      <a:schemeClr val="tx1"/>
                                    </a:solidFill>
                                    <a:latin typeface="Cambria Math" panose="02040503050406030204" pitchFamily="18" charset="0"/>
                                  </a:rPr>
                                  <m:t>1</m:t>
                                </m:r>
                                <m:r>
                                  <a:rPr lang="it-IT" sz="1600" b="0" i="1" dirty="0" smtClean="0">
                                    <a:solidFill>
                                      <a:schemeClr val="tx1"/>
                                    </a:solidFill>
                                    <a:latin typeface="Cambria Math" panose="02040503050406030204" pitchFamily="18" charset="0"/>
                                  </a:rPr>
                                  <m:t>/</m:t>
                                </m:r>
                                <m:r>
                                  <a:rPr lang="en-GB" sz="1600" i="1" dirty="0">
                                    <a:solidFill>
                                      <a:schemeClr val="tx1"/>
                                    </a:solidFill>
                                    <a:latin typeface="Cambria Math" panose="02040503050406030204" pitchFamily="18" charset="0"/>
                                  </a:rPr>
                                  <m:t>3</m:t>
                                </m:r>
                              </m:oMath>
                            </m:oMathPara>
                          </a14:m>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449989"/>
                      </a:ext>
                    </a:extLst>
                  </a:tr>
                </a:tbl>
              </a:graphicData>
            </a:graphic>
          </p:graphicFrame>
        </mc:Choice>
        <mc:Fallback xmlns="">
          <p:graphicFrame>
            <p:nvGraphicFramePr>
              <p:cNvPr id="35" name="Table 8">
                <a:extLst>
                  <a:ext uri="{FF2B5EF4-FFF2-40B4-BE49-F238E27FC236}">
                    <a16:creationId xmlns:a16="http://schemas.microsoft.com/office/drawing/2014/main" id="{130161DF-7C0E-474F-F70C-7263C86DD0A5}"/>
                  </a:ext>
                </a:extLst>
              </p:cNvPr>
              <p:cNvGraphicFramePr>
                <a:graphicFrameLocks noGrp="1"/>
              </p:cNvGraphicFramePr>
              <p:nvPr>
                <p:extLst>
                  <p:ext uri="{D42A27DB-BD31-4B8C-83A1-F6EECF244321}">
                    <p14:modId xmlns:p14="http://schemas.microsoft.com/office/powerpoint/2010/main" val="3839609912"/>
                  </p:ext>
                </p:extLst>
              </p:nvPr>
            </p:nvGraphicFramePr>
            <p:xfrm>
              <a:off x="4936108" y="1409252"/>
              <a:ext cx="3312000" cy="1483360"/>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2772567883"/>
                        </a:ext>
                      </a:extLst>
                    </a:gridCol>
                    <a:gridCol w="828000">
                      <a:extLst>
                        <a:ext uri="{9D8B030D-6E8A-4147-A177-3AD203B41FA5}">
                          <a16:colId xmlns:a16="http://schemas.microsoft.com/office/drawing/2014/main" val="2758418230"/>
                        </a:ext>
                      </a:extLst>
                    </a:gridCol>
                    <a:gridCol w="828000">
                      <a:extLst>
                        <a:ext uri="{9D8B030D-6E8A-4147-A177-3AD203B41FA5}">
                          <a16:colId xmlns:a16="http://schemas.microsoft.com/office/drawing/2014/main" val="2866786749"/>
                        </a:ext>
                      </a:extLst>
                    </a:gridCol>
                    <a:gridCol w="828000">
                      <a:extLst>
                        <a:ext uri="{9D8B030D-6E8A-4147-A177-3AD203B41FA5}">
                          <a16:colId xmlns:a16="http://schemas.microsoft.com/office/drawing/2014/main" val="4096721809"/>
                        </a:ext>
                      </a:extLst>
                    </a:gridCol>
                  </a:tblGrid>
                  <a:tr h="370840">
                    <a:tc>
                      <a:txBody>
                        <a:bodyPr/>
                        <a:lstStyle/>
                        <a:p>
                          <a:pPr algn="ct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100000" t="-1639" r="-200000" b="-3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201471" t="-1639" r="-101471" b="-3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301471" t="-1639" r="-1471" b="-303279"/>
                          </a:stretch>
                        </a:blipFill>
                      </a:tcPr>
                    </a:tc>
                    <a:extLst>
                      <a:ext uri="{0D108BD9-81ED-4DB2-BD59-A6C34878D82A}">
                        <a16:rowId xmlns:a16="http://schemas.microsoft.com/office/drawing/2014/main" val="344337985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735" t="-101639" r="-302206" b="-2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100000" t="-101639" r="-200000" b="-2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201471" t="-101639" r="-101471" b="-2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301471" t="-101639" r="-1471" b="-203279"/>
                          </a:stretch>
                        </a:blipFill>
                      </a:tcPr>
                    </a:tc>
                    <a:extLst>
                      <a:ext uri="{0D108BD9-81ED-4DB2-BD59-A6C34878D82A}">
                        <a16:rowId xmlns:a16="http://schemas.microsoft.com/office/drawing/2014/main" val="415909551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735" t="-201639" r="-302206" b="-1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100000" t="-201639" r="-200000" b="-1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201471" t="-201639" r="-101471" b="-10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301471" t="-201639" r="-1471" b="-103279"/>
                          </a:stretch>
                        </a:blipFill>
                      </a:tcPr>
                    </a:tc>
                    <a:extLst>
                      <a:ext uri="{0D108BD9-81ED-4DB2-BD59-A6C34878D82A}">
                        <a16:rowId xmlns:a16="http://schemas.microsoft.com/office/drawing/2014/main" val="311730084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735" t="-301639" r="-302206"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100000" t="-301639" r="-200000"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201471" t="-301639" r="-101471"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301471" t="-301639" r="-1471" b="-3279"/>
                          </a:stretch>
                        </a:blipFill>
                      </a:tcPr>
                    </a:tc>
                    <a:extLst>
                      <a:ext uri="{0D108BD9-81ED-4DB2-BD59-A6C34878D82A}">
                        <a16:rowId xmlns:a16="http://schemas.microsoft.com/office/drawing/2014/main" val="2732449989"/>
                      </a:ext>
                    </a:extLst>
                  </a:tr>
                </a:tbl>
              </a:graphicData>
            </a:graphic>
          </p:graphicFrame>
        </mc:Fallback>
      </mc:AlternateContent>
    </p:spTree>
    <p:extLst>
      <p:ext uri="{BB962C8B-B14F-4D97-AF65-F5344CB8AC3E}">
        <p14:creationId xmlns:p14="http://schemas.microsoft.com/office/powerpoint/2010/main" val="281545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5A8C021-2814-8CB9-5486-291279EB1BFC}"/>
                  </a:ext>
                </a:extLst>
              </p:cNvPr>
              <p:cNvSpPr txBox="1"/>
              <p:nvPr/>
            </p:nvSpPr>
            <p:spPr>
              <a:xfrm>
                <a:off x="1222252" y="1325003"/>
                <a:ext cx="9889443" cy="5309146"/>
              </a:xfrm>
              <a:prstGeom prst="rect">
                <a:avLst/>
              </a:prstGeom>
              <a:noFill/>
            </p:spPr>
            <p:txBody>
              <a:bodyPr wrap="square">
                <a:spAutoFit/>
              </a:bodyPr>
              <a:lstStyle/>
              <a:p>
                <a:pPr marL="285750" indent="-285750">
                  <a:spcBef>
                    <a:spcPts val="900"/>
                  </a:spcBef>
                  <a:spcAft>
                    <a:spcPts val="600"/>
                  </a:spcAft>
                  <a:buFont typeface="Arial" panose="020B0604020202020204" pitchFamily="34" charset="0"/>
                  <a:buChar char="•"/>
                </a:pPr>
                <a:r>
                  <a:rPr kumimoji="0" lang="en-GB" sz="1700" b="0" i="0" u="none" strike="noStrike" kern="1200" cap="none" spc="0" normalizeH="0" baseline="0" noProof="0" dirty="0">
                    <a:ln>
                      <a:noFill/>
                    </a:ln>
                    <a:solidFill>
                      <a:prstClr val="white"/>
                    </a:solidFill>
                    <a:effectLst/>
                    <a:uLnTx/>
                    <a:uFillTx/>
                  </a:rPr>
                  <a:t>Leading-order perturbation theory (à la</a:t>
                </a:r>
                <a:r>
                  <a:rPr kumimoji="0" lang="en-GB" sz="1700" b="0" i="0" u="none" strike="noStrike" kern="1200" cap="none" spc="0" normalizeH="0" noProof="0" dirty="0">
                    <a:ln>
                      <a:noFill/>
                    </a:ln>
                    <a:solidFill>
                      <a:prstClr val="white"/>
                    </a:solidFill>
                    <a:effectLst/>
                    <a:uLnTx/>
                    <a:uFillTx/>
                  </a:rPr>
                  <a:t> </a:t>
                </a:r>
                <a:r>
                  <a:rPr kumimoji="0" lang="en-GB" sz="1700" b="0" i="0" u="none" strike="noStrike" kern="1200" cap="none" spc="0" normalizeH="0" baseline="0" noProof="0" dirty="0">
                    <a:ln>
                      <a:noFill/>
                    </a:ln>
                    <a:solidFill>
                      <a:prstClr val="white"/>
                    </a:solidFill>
                    <a:effectLst/>
                    <a:uLnTx/>
                    <a:uFillTx/>
                  </a:rPr>
                  <a:t>Coleman-Weinberg)</a:t>
                </a:r>
                <a:br>
                  <a:rPr lang="en-GB" sz="1700" dirty="0"/>
                </a:br>
                <a:r>
                  <a:rPr lang="en-GB" sz="1700" i="1" dirty="0"/>
                  <a:t>Linde problem</a:t>
                </a:r>
                <a:r>
                  <a:rPr lang="en-GB" sz="1700" dirty="0"/>
                  <a:t>: non-perturbative massless vector bosons</a:t>
                </a:r>
                <a:endParaRPr lang="en-GB" sz="1000" dirty="0"/>
              </a:p>
              <a:p>
                <a:pPr marL="285750" indent="-285750">
                  <a:spcBef>
                    <a:spcPts val="600"/>
                  </a:spcBef>
                  <a:spcAft>
                    <a:spcPts val="600"/>
                  </a:spcAft>
                  <a:buFont typeface="Arial" panose="020B0604020202020204" pitchFamily="34" charset="0"/>
                  <a:buChar char="•"/>
                </a:pPr>
                <a:r>
                  <a:rPr lang="en-GB" sz="1700" dirty="0"/>
                  <a:t>Dimensional reduction (DR)</a:t>
                </a:r>
              </a:p>
              <a:p>
                <a:pPr marL="742950" lvl="1" indent="-285750">
                  <a:spcBef>
                    <a:spcPts val="600"/>
                  </a:spcBef>
                  <a:spcAft>
                    <a:spcPts val="600"/>
                  </a:spcAft>
                  <a:buFont typeface="Arial" panose="020B0604020202020204" pitchFamily="34" charset="0"/>
                  <a:buChar char="•"/>
                </a:pPr>
                <a:r>
                  <a:rPr lang="en-GB" sz="1700" dirty="0"/>
                  <a:t>time </a:t>
                </a:r>
                <a14:m>
                  <m:oMath xmlns:m="http://schemas.openxmlformats.org/officeDocument/2006/math">
                    <m:r>
                      <a:rPr lang="en-GB" sz="1700" i="1">
                        <a:latin typeface="Cambria Math" panose="02040503050406030204" pitchFamily="18" charset="0"/>
                      </a:rPr>
                      <m:t>→</m:t>
                    </m:r>
                  </m:oMath>
                </a14:m>
                <a:r>
                  <a:rPr lang="en-GB" sz="1700" dirty="0"/>
                  <a:t> temperature </a:t>
                </a:r>
                <a14:m>
                  <m:oMath xmlns:m="http://schemas.openxmlformats.org/officeDocument/2006/math">
                    <m:r>
                      <a:rPr lang="en-GB" sz="1700" i="1">
                        <a:latin typeface="Cambria Math" panose="02040503050406030204" pitchFamily="18" charset="0"/>
                      </a:rPr>
                      <m:t>⇒</m:t>
                    </m:r>
                  </m:oMath>
                </a14:m>
                <a:r>
                  <a:rPr lang="en-GB" sz="1700" dirty="0"/>
                  <a:t> high-T approach</a:t>
                </a:r>
              </a:p>
              <a:p>
                <a:pPr marL="742950" lvl="1" indent="-285750">
                  <a:spcBef>
                    <a:spcPts val="600"/>
                  </a:spcBef>
                  <a:spcAft>
                    <a:spcPts val="600"/>
                  </a:spcAft>
                  <a:buFont typeface="Arial" panose="020B0604020202020204" pitchFamily="34" charset="0"/>
                  <a:buChar char="•"/>
                </a:pPr>
                <a:r>
                  <a:rPr lang="en-GB" sz="1700" dirty="0"/>
                  <a:t>include systematically higher-order resummations</a:t>
                </a:r>
              </a:p>
              <a:p>
                <a:pPr marL="285750" indent="-285750">
                  <a:spcBef>
                    <a:spcPts val="2400"/>
                  </a:spcBef>
                  <a:spcAft>
                    <a:spcPts val="600"/>
                  </a:spcAft>
                  <a:buFont typeface="Arial" panose="020B0604020202020204" pitchFamily="34" charset="0"/>
                  <a:buChar char="•"/>
                </a:pPr>
                <a:r>
                  <a:rPr lang="en-GB" sz="1700" dirty="0"/>
                  <a:t>Narrower theoretical uncertainties</a:t>
                </a:r>
              </a:p>
              <a:p>
                <a:pPr lvl="1">
                  <a:spcBef>
                    <a:spcPts val="600"/>
                  </a:spcBef>
                  <a:spcAft>
                    <a:spcPts val="600"/>
                  </a:spcAft>
                </a:pPr>
                <a14:m>
                  <m:oMath xmlns:m="http://schemas.openxmlformats.org/officeDocument/2006/math">
                    <m:r>
                      <a:rPr lang="it-IT" sz="1700" i="1">
                        <a:latin typeface="Cambria Math" panose="02040503050406030204" pitchFamily="18" charset="0"/>
                      </a:rPr>
                      <m:t>⇒</m:t>
                    </m:r>
                  </m:oMath>
                </a14:m>
                <a:r>
                  <a:rPr lang="en-GB" sz="1700" dirty="0"/>
                  <a:t> narrower GWB uncertainties</a:t>
                </a:r>
                <a:endParaRPr lang="en-GB" sz="1000" dirty="0"/>
              </a:p>
              <a:p>
                <a:pPr marL="742950" lvl="1" indent="-285750">
                  <a:spcBef>
                    <a:spcPts val="600"/>
                  </a:spcBef>
                  <a:spcAft>
                    <a:spcPts val="600"/>
                  </a:spcAft>
                  <a:buFont typeface="Arial" panose="020B0604020202020204" pitchFamily="34" charset="0"/>
                  <a:buChar char="•"/>
                </a:pPr>
                <a:endParaRPr lang="en-GB" sz="1700" dirty="0"/>
              </a:p>
              <a:p>
                <a:pPr marL="742950" lvl="1" indent="-285750">
                  <a:spcBef>
                    <a:spcPts val="600"/>
                  </a:spcBef>
                  <a:spcAft>
                    <a:spcPts val="600"/>
                  </a:spcAft>
                  <a:buFont typeface="Arial" panose="020B0604020202020204" pitchFamily="34" charset="0"/>
                  <a:buChar char="•"/>
                </a:pPr>
                <a:endParaRPr lang="en-GB" sz="1700" dirty="0"/>
              </a:p>
              <a:p>
                <a:pPr marL="285750" indent="-285750">
                  <a:spcBef>
                    <a:spcPts val="600"/>
                  </a:spcBef>
                  <a:spcAft>
                    <a:spcPts val="600"/>
                  </a:spcAft>
                  <a:buFont typeface="Arial" panose="020B0604020202020204" pitchFamily="34" charset="0"/>
                  <a:buChar char="•"/>
                </a:pPr>
                <a:r>
                  <a:rPr lang="en-GB" sz="1700" dirty="0"/>
                  <a:t>Weakly-coupled EFTs </a:t>
                </a:r>
                <a14:m>
                  <m:oMath xmlns:m="http://schemas.openxmlformats.org/officeDocument/2006/math">
                    <m:r>
                      <a:rPr lang="en-GB" sz="1700" b="0" i="1" smtClean="0">
                        <a:latin typeface="Cambria Math" panose="02040503050406030204" pitchFamily="18" charset="0"/>
                      </a:rPr>
                      <m:t>→</m:t>
                    </m:r>
                  </m:oMath>
                </a14:m>
                <a:r>
                  <a:rPr lang="en-GB" sz="1700" dirty="0"/>
                  <a:t> thermal scale hierarchy</a:t>
                </a:r>
              </a:p>
              <a:p>
                <a:pPr>
                  <a:spcBef>
                    <a:spcPts val="600"/>
                  </a:spcBef>
                  <a:spcAft>
                    <a:spcPts val="600"/>
                  </a:spcAft>
                </a:pPr>
                <a:endParaRPr lang="en-GB" sz="1700" dirty="0"/>
              </a:p>
              <a:p>
                <a:pPr>
                  <a:spcBef>
                    <a:spcPts val="600"/>
                  </a:spcBef>
                  <a:spcAft>
                    <a:spcPts val="600"/>
                  </a:spcAft>
                </a:pPr>
                <a:endParaRPr lang="en-GB" sz="1700" dirty="0"/>
              </a:p>
              <a:p>
                <a:pPr>
                  <a:spcBef>
                    <a:spcPts val="600"/>
                  </a:spcBef>
                  <a:spcAft>
                    <a:spcPts val="600"/>
                  </a:spcAft>
                </a:pPr>
                <a:endParaRPr lang="en-GB" sz="1000" dirty="0"/>
              </a:p>
            </p:txBody>
          </p:sp>
        </mc:Choice>
        <mc:Fallback xmlns="">
          <p:sp>
            <p:nvSpPr>
              <p:cNvPr id="14" name="TextBox 13">
                <a:extLst>
                  <a:ext uri="{FF2B5EF4-FFF2-40B4-BE49-F238E27FC236}">
                    <a16:creationId xmlns:a16="http://schemas.microsoft.com/office/drawing/2014/main" id="{35A8C021-2814-8CB9-5486-291279EB1BFC}"/>
                  </a:ext>
                </a:extLst>
              </p:cNvPr>
              <p:cNvSpPr txBox="1">
                <a:spLocks noRot="1" noChangeAspect="1" noMove="1" noResize="1" noEditPoints="1" noAdjustHandles="1" noChangeArrowheads="1" noChangeShapeType="1" noTextEdit="1"/>
              </p:cNvSpPr>
              <p:nvPr/>
            </p:nvSpPr>
            <p:spPr>
              <a:xfrm>
                <a:off x="1222252" y="1325003"/>
                <a:ext cx="9889443" cy="5309146"/>
              </a:xfrm>
              <a:prstGeom prst="rect">
                <a:avLst/>
              </a:prstGeom>
              <a:blipFill>
                <a:blip r:embed="rId3"/>
                <a:stretch>
                  <a:fillRect l="-308" t="-344"/>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07DE1ADF-CC59-0814-E1C7-3043DDE213FB}"/>
              </a:ext>
            </a:extLst>
          </p:cNvPr>
          <p:cNvSpPr>
            <a:spLocks noGrp="1"/>
          </p:cNvSpPr>
          <p:nvPr>
            <p:ph type="title"/>
          </p:nvPr>
        </p:nvSpPr>
        <p:spPr>
          <a:xfrm>
            <a:off x="2611808" y="490556"/>
            <a:ext cx="7958331" cy="1077229"/>
          </a:xfrm>
        </p:spPr>
        <p:txBody>
          <a:bodyPr>
            <a:noAutofit/>
          </a:bodyPr>
          <a:lstStyle/>
          <a:p>
            <a:r>
              <a:rPr lang="en-GB" sz="2000" dirty="0"/>
              <a:t>Dimensional Reduction</a:t>
            </a:r>
            <a:br>
              <a:rPr lang="en-GB" sz="2000" dirty="0"/>
            </a:br>
            <a:r>
              <a:rPr lang="en-GB" sz="1600" dirty="0"/>
              <a:t>An improved recipe for thermal EFTs</a:t>
            </a:r>
            <a:br>
              <a:rPr lang="en-GB" sz="2800" dirty="0"/>
            </a:br>
            <a:endParaRPr lang="en-GB" sz="1600" dirty="0"/>
          </a:p>
        </p:txBody>
      </p:sp>
      <p:pic>
        <p:nvPicPr>
          <p:cNvPr id="10" name="Picture 9">
            <a:extLst>
              <a:ext uri="{FF2B5EF4-FFF2-40B4-BE49-F238E27FC236}">
                <a16:creationId xmlns:a16="http://schemas.microsoft.com/office/drawing/2014/main" id="{3AB47475-F7ED-EC7F-A84C-B883D0A9D188}"/>
              </a:ext>
            </a:extLst>
          </p:cNvPr>
          <p:cNvPicPr>
            <a:picLocks noChangeAspect="1"/>
          </p:cNvPicPr>
          <p:nvPr/>
        </p:nvPicPr>
        <p:blipFill>
          <a:blip r:embed="rId4"/>
          <a:stretch>
            <a:fillRect/>
          </a:stretch>
        </p:blipFill>
        <p:spPr>
          <a:xfrm>
            <a:off x="3671178" y="159854"/>
            <a:ext cx="240665" cy="260311"/>
          </a:xfrm>
          <a:prstGeom prst="rect">
            <a:avLst/>
          </a:prstGeom>
        </p:spPr>
      </p:pic>
      <p:sp>
        <p:nvSpPr>
          <p:cNvPr id="17" name="Slide Number Placeholder 16">
            <a:extLst>
              <a:ext uri="{FF2B5EF4-FFF2-40B4-BE49-F238E27FC236}">
                <a16:creationId xmlns:a16="http://schemas.microsoft.com/office/drawing/2014/main" id="{3164CDB3-DB3C-34CA-FF01-AAF828C464EF}"/>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4" name="Picture 3">
            <a:extLst>
              <a:ext uri="{FF2B5EF4-FFF2-40B4-BE49-F238E27FC236}">
                <a16:creationId xmlns:a16="http://schemas.microsoft.com/office/drawing/2014/main" id="{6F0791D3-F686-400C-0C6B-90BF62D24BC4}"/>
              </a:ext>
            </a:extLst>
          </p:cNvPr>
          <p:cNvPicPr>
            <a:picLocks noChangeAspect="1"/>
          </p:cNvPicPr>
          <p:nvPr/>
        </p:nvPicPr>
        <p:blipFill>
          <a:blip r:embed="rId4"/>
          <a:stretch>
            <a:fillRect/>
          </a:stretch>
        </p:blipFill>
        <p:spPr>
          <a:xfrm>
            <a:off x="2257505" y="679737"/>
            <a:ext cx="240665" cy="260311"/>
          </a:xfrm>
          <a:prstGeom prst="rect">
            <a:avLst/>
          </a:prstGeom>
        </p:spPr>
      </p:pic>
      <mc:AlternateContent xmlns:mc="http://schemas.openxmlformats.org/markup-compatibility/2006" xmlns:a14="http://schemas.microsoft.com/office/drawing/2010/main">
        <mc:Choice Requires="a14">
          <p:graphicFrame>
            <p:nvGraphicFramePr>
              <p:cNvPr id="5" name="Diagram 4">
                <a:extLst>
                  <a:ext uri="{FF2B5EF4-FFF2-40B4-BE49-F238E27FC236}">
                    <a16:creationId xmlns:a16="http://schemas.microsoft.com/office/drawing/2014/main" id="{A8C2A833-BD87-33BA-7B65-E40D6BA7E00E}"/>
                  </a:ext>
                </a:extLst>
              </p:cNvPr>
              <p:cNvGraphicFramePr/>
              <p:nvPr/>
            </p:nvGraphicFramePr>
            <p:xfrm>
              <a:off x="1628409" y="5525497"/>
              <a:ext cx="8128000" cy="1054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5" name="Diagram 4">
                <a:extLst>
                  <a:ext uri="{FF2B5EF4-FFF2-40B4-BE49-F238E27FC236}">
                    <a16:creationId xmlns:a16="http://schemas.microsoft.com/office/drawing/2014/main" id="{A8C2A833-BD87-33BA-7B65-E40D6BA7E00E}"/>
                  </a:ext>
                </a:extLst>
              </p:cNvPr>
              <p:cNvGraphicFramePr/>
              <p:nvPr>
                <p:extLst>
                  <p:ext uri="{D42A27DB-BD31-4B8C-83A1-F6EECF244321}">
                    <p14:modId xmlns:p14="http://schemas.microsoft.com/office/powerpoint/2010/main" val="1628195252"/>
                  </p:ext>
                </p:extLst>
              </p:nvPr>
            </p:nvGraphicFramePr>
            <p:xfrm>
              <a:off x="1628409" y="5525497"/>
              <a:ext cx="8128000" cy="10542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98019B8-858A-DA03-A21A-E087F2A3A44D}"/>
                  </a:ext>
                </a:extLst>
              </p:cNvPr>
              <p:cNvSpPr txBox="1"/>
              <p:nvPr/>
            </p:nvSpPr>
            <p:spPr>
              <a:xfrm>
                <a:off x="7720155" y="1267128"/>
                <a:ext cx="3203293" cy="6776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sz="1800" i="1" smtClean="0">
                              <a:solidFill>
                                <a:srgbClr val="BAD6EE"/>
                              </a:solidFill>
                              <a:latin typeface="Cambria Math" panose="02040503050406030204" pitchFamily="18" charset="0"/>
                            </a:rPr>
                          </m:ctrlPr>
                        </m:sSupPr>
                        <m:e>
                          <m:r>
                            <a:rPr lang="en-GB" sz="1800" i="1">
                              <a:solidFill>
                                <a:srgbClr val="BAD6EE"/>
                              </a:solidFill>
                              <a:latin typeface="Cambria Math" panose="02040503050406030204" pitchFamily="18" charset="0"/>
                            </a:rPr>
                            <m:t>𝑉</m:t>
                          </m:r>
                        </m:e>
                        <m:sup>
                          <m:d>
                            <m:dPr>
                              <m:ctrlPr>
                                <a:rPr lang="en-GB" sz="1800" i="1">
                                  <a:solidFill>
                                    <a:srgbClr val="BAD6EE"/>
                                  </a:solidFill>
                                  <a:latin typeface="Cambria Math" panose="02040503050406030204" pitchFamily="18" charset="0"/>
                                </a:rPr>
                              </m:ctrlPr>
                            </m:dPr>
                            <m:e>
                              <m:r>
                                <a:rPr lang="en-GB" sz="1800" i="1">
                                  <a:solidFill>
                                    <a:srgbClr val="BAD6EE"/>
                                  </a:solidFill>
                                  <a:latin typeface="Cambria Math" panose="02040503050406030204" pitchFamily="18" charset="0"/>
                                </a:rPr>
                                <m:t>1</m:t>
                              </m:r>
                            </m:e>
                          </m:d>
                        </m:sup>
                      </m:sSup>
                      <m:r>
                        <a:rPr lang="en-GB" sz="1800" i="1">
                          <a:solidFill>
                            <a:srgbClr val="BAD6EE"/>
                          </a:solidFill>
                          <a:latin typeface="Cambria Math" panose="02040503050406030204" pitchFamily="18" charset="0"/>
                        </a:rPr>
                        <m:t>=</m:t>
                      </m:r>
                      <m:limLow>
                        <m:limLowPr>
                          <m:ctrlPr>
                            <a:rPr lang="en-GB" sz="1800" i="1">
                              <a:solidFill>
                                <a:srgbClr val="BAD6EE"/>
                              </a:solidFill>
                              <a:latin typeface="Cambria Math" panose="02040503050406030204" pitchFamily="18" charset="0"/>
                            </a:rPr>
                          </m:ctrlPr>
                        </m:limLowPr>
                        <m:e>
                          <m:groupChr>
                            <m:groupChrPr>
                              <m:chr m:val="⏟"/>
                              <m:ctrlPr>
                                <a:rPr lang="en-GB" sz="1800" i="1">
                                  <a:solidFill>
                                    <a:srgbClr val="BAD6EE"/>
                                  </a:solidFill>
                                  <a:latin typeface="Cambria Math" panose="02040503050406030204" pitchFamily="18" charset="0"/>
                                </a:rPr>
                              </m:ctrlPr>
                            </m:groupChrPr>
                            <m:e>
                              <m:sSub>
                                <m:sSubPr>
                                  <m:ctrlPr>
                                    <a:rPr lang="en-GB" sz="1800" i="1">
                                      <a:solidFill>
                                        <a:srgbClr val="BAD6EE"/>
                                      </a:solidFill>
                                      <a:latin typeface="Cambria Math" panose="02040503050406030204" pitchFamily="18" charset="0"/>
                                    </a:rPr>
                                  </m:ctrlPr>
                                </m:sSubPr>
                                <m:e>
                                  <m:r>
                                    <a:rPr lang="en-GB" sz="1800" i="1">
                                      <a:solidFill>
                                        <a:srgbClr val="BAD6EE"/>
                                      </a:solidFill>
                                      <a:latin typeface="Cambria Math" panose="02040503050406030204" pitchFamily="18" charset="0"/>
                                    </a:rPr>
                                    <m:t>𝑉</m:t>
                                  </m:r>
                                </m:e>
                                <m:sub>
                                  <m:r>
                                    <a:rPr lang="en-GB" sz="1800" i="1">
                                      <a:solidFill>
                                        <a:srgbClr val="BAD6EE"/>
                                      </a:solidFill>
                                      <a:latin typeface="Cambria Math" panose="02040503050406030204" pitchFamily="18" charset="0"/>
                                    </a:rPr>
                                    <m:t>0</m:t>
                                  </m:r>
                                </m:sub>
                              </m:sSub>
                              <m:r>
                                <a:rPr lang="en-GB" sz="1800" i="1">
                                  <a:solidFill>
                                    <a:srgbClr val="BAD6EE"/>
                                  </a:solidFill>
                                  <a:latin typeface="Cambria Math" panose="02040503050406030204" pitchFamily="18" charset="0"/>
                                </a:rPr>
                                <m:t>+</m:t>
                              </m:r>
                              <m:sSubSup>
                                <m:sSubSupPr>
                                  <m:ctrlPr>
                                    <a:rPr lang="en-GB" sz="1800" i="1">
                                      <a:solidFill>
                                        <a:srgbClr val="BAD6EE"/>
                                      </a:solidFill>
                                      <a:latin typeface="Cambria Math" panose="02040503050406030204" pitchFamily="18" charset="0"/>
                                    </a:rPr>
                                  </m:ctrlPr>
                                </m:sSubSupPr>
                                <m:e>
                                  <m:r>
                                    <a:rPr lang="en-GB" sz="1800" i="1">
                                      <a:solidFill>
                                        <a:srgbClr val="BAD6EE"/>
                                      </a:solidFill>
                                      <a:latin typeface="Cambria Math" panose="02040503050406030204" pitchFamily="18" charset="0"/>
                                    </a:rPr>
                                    <m:t>𝑉</m:t>
                                  </m:r>
                                </m:e>
                                <m:sub>
                                  <m:r>
                                    <a:rPr lang="en-GB" sz="1800" i="1">
                                      <a:solidFill>
                                        <a:srgbClr val="BAD6EE"/>
                                      </a:solidFill>
                                      <a:latin typeface="Cambria Math" panose="02040503050406030204" pitchFamily="18" charset="0"/>
                                    </a:rPr>
                                    <m:t>𝐶𝑊</m:t>
                                  </m:r>
                                </m:sub>
                                <m:sup>
                                  <m:d>
                                    <m:dPr>
                                      <m:ctrlPr>
                                        <a:rPr lang="en-GB" sz="1800" i="1">
                                          <a:solidFill>
                                            <a:srgbClr val="BAD6EE"/>
                                          </a:solidFill>
                                          <a:latin typeface="Cambria Math" panose="02040503050406030204" pitchFamily="18" charset="0"/>
                                        </a:rPr>
                                      </m:ctrlPr>
                                    </m:dPr>
                                    <m:e>
                                      <m:r>
                                        <a:rPr lang="en-GB" sz="1800" i="1">
                                          <a:solidFill>
                                            <a:srgbClr val="BAD6EE"/>
                                          </a:solidFill>
                                          <a:latin typeface="Cambria Math" panose="02040503050406030204" pitchFamily="18" charset="0"/>
                                        </a:rPr>
                                        <m:t>1</m:t>
                                      </m:r>
                                    </m:e>
                                  </m:d>
                                </m:sup>
                              </m:sSubSup>
                            </m:e>
                          </m:groupChr>
                        </m:e>
                        <m:lim>
                          <m:r>
                            <a:rPr lang="en-GB" sz="1800" i="1">
                              <a:solidFill>
                                <a:srgbClr val="BAD6EE"/>
                              </a:solidFill>
                              <a:latin typeface="Cambria Math" panose="02040503050406030204" pitchFamily="18" charset="0"/>
                            </a:rPr>
                            <m:t>𝑇</m:t>
                          </m:r>
                          <m:r>
                            <a:rPr lang="en-GB" sz="1800" i="1">
                              <a:solidFill>
                                <a:srgbClr val="BAD6EE"/>
                              </a:solidFill>
                              <a:latin typeface="Cambria Math" panose="02040503050406030204" pitchFamily="18" charset="0"/>
                            </a:rPr>
                            <m:t>=0</m:t>
                          </m:r>
                        </m:lim>
                      </m:limLow>
                      <m:r>
                        <a:rPr lang="en-GB" sz="1800" i="1">
                          <a:solidFill>
                            <a:srgbClr val="BAD6EE"/>
                          </a:solidFill>
                          <a:latin typeface="Cambria Math" panose="02040503050406030204" pitchFamily="18" charset="0"/>
                        </a:rPr>
                        <m:t>+</m:t>
                      </m:r>
                      <m:limLow>
                        <m:limLowPr>
                          <m:ctrlPr>
                            <a:rPr lang="en-GB" sz="1800" i="1">
                              <a:solidFill>
                                <a:srgbClr val="BAD6EE"/>
                              </a:solidFill>
                              <a:latin typeface="Cambria Math" panose="02040503050406030204" pitchFamily="18" charset="0"/>
                            </a:rPr>
                          </m:ctrlPr>
                        </m:limLowPr>
                        <m:e>
                          <m:groupChr>
                            <m:groupChrPr>
                              <m:chr m:val="⏟"/>
                              <m:ctrlPr>
                                <a:rPr lang="en-GB" sz="1800" i="1">
                                  <a:solidFill>
                                    <a:srgbClr val="BAD6EE"/>
                                  </a:solidFill>
                                  <a:latin typeface="Cambria Math" panose="02040503050406030204" pitchFamily="18" charset="0"/>
                                </a:rPr>
                              </m:ctrlPr>
                            </m:groupChrPr>
                            <m:e>
                              <m:sSub>
                                <m:sSubPr>
                                  <m:ctrlPr>
                                    <a:rPr lang="en-GB" sz="1800" i="1">
                                      <a:solidFill>
                                        <a:srgbClr val="BAD6EE"/>
                                      </a:solidFill>
                                      <a:latin typeface="Cambria Math" panose="02040503050406030204" pitchFamily="18" charset="0"/>
                                    </a:rPr>
                                  </m:ctrlPr>
                                </m:sSubPr>
                                <m:e>
                                  <m:r>
                                    <a:rPr lang="en-GB" sz="1800" i="1">
                                      <a:solidFill>
                                        <a:srgbClr val="BAD6EE"/>
                                      </a:solidFill>
                                      <a:latin typeface="Cambria Math" panose="02040503050406030204" pitchFamily="18" charset="0"/>
                                    </a:rPr>
                                    <m:t>𝑉</m:t>
                                  </m:r>
                                </m:e>
                                <m:sub>
                                  <m:r>
                                    <a:rPr lang="en-GB" sz="1800" i="1">
                                      <a:solidFill>
                                        <a:srgbClr val="BAD6EE"/>
                                      </a:solidFill>
                                      <a:latin typeface="Cambria Math" panose="02040503050406030204" pitchFamily="18" charset="0"/>
                                    </a:rPr>
                                    <m:t>𝑇</m:t>
                                  </m:r>
                                </m:sub>
                              </m:sSub>
                              <m:r>
                                <a:rPr lang="en-GB" sz="1800" i="1">
                                  <a:solidFill>
                                    <a:srgbClr val="BAD6EE"/>
                                  </a:solidFill>
                                  <a:latin typeface="Cambria Math" panose="02040503050406030204" pitchFamily="18" charset="0"/>
                                </a:rPr>
                                <m:t>+</m:t>
                              </m:r>
                              <m:sSub>
                                <m:sSubPr>
                                  <m:ctrlPr>
                                    <a:rPr lang="en-GB" sz="1800" i="1">
                                      <a:solidFill>
                                        <a:srgbClr val="BAD6EE"/>
                                      </a:solidFill>
                                      <a:latin typeface="Cambria Math" panose="02040503050406030204" pitchFamily="18" charset="0"/>
                                    </a:rPr>
                                  </m:ctrlPr>
                                </m:sSubPr>
                                <m:e>
                                  <m:r>
                                    <a:rPr lang="en-GB" sz="1800" i="1">
                                      <a:solidFill>
                                        <a:srgbClr val="BAD6EE"/>
                                      </a:solidFill>
                                      <a:latin typeface="Cambria Math" panose="02040503050406030204" pitchFamily="18" charset="0"/>
                                    </a:rPr>
                                    <m:t>𝑉</m:t>
                                  </m:r>
                                </m:e>
                                <m:sub>
                                  <m:r>
                                    <m:rPr>
                                      <m:sty m:val="p"/>
                                    </m:rPr>
                                    <a:rPr lang="en-GB" sz="1800" i="0">
                                      <a:solidFill>
                                        <a:srgbClr val="BAD6EE"/>
                                      </a:solidFill>
                                      <a:latin typeface="Cambria Math" panose="02040503050406030204" pitchFamily="18" charset="0"/>
                                    </a:rPr>
                                    <m:t>daisy</m:t>
                                  </m:r>
                                </m:sub>
                              </m:sSub>
                            </m:e>
                          </m:groupChr>
                        </m:e>
                        <m:lim>
                          <m:r>
                            <a:rPr lang="en-GB" sz="1800" i="1">
                              <a:solidFill>
                                <a:srgbClr val="BAD6EE"/>
                              </a:solidFill>
                              <a:latin typeface="Cambria Math" panose="02040503050406030204" pitchFamily="18" charset="0"/>
                            </a:rPr>
                            <m:t>𝑇</m:t>
                          </m:r>
                          <m:r>
                            <a:rPr lang="en-GB" sz="1800" i="1">
                              <a:solidFill>
                                <a:srgbClr val="BAD6EE"/>
                              </a:solidFill>
                              <a:latin typeface="Cambria Math" panose="02040503050406030204" pitchFamily="18" charset="0"/>
                            </a:rPr>
                            <m:t>≠0</m:t>
                          </m:r>
                        </m:lim>
                      </m:limLow>
                    </m:oMath>
                  </m:oMathPara>
                </a14:m>
                <a:endParaRPr lang="en-GB" dirty="0"/>
              </a:p>
            </p:txBody>
          </p:sp>
        </mc:Choice>
        <mc:Fallback xmlns="">
          <p:sp>
            <p:nvSpPr>
              <p:cNvPr id="23" name="TextBox 22">
                <a:extLst>
                  <a:ext uri="{FF2B5EF4-FFF2-40B4-BE49-F238E27FC236}">
                    <a16:creationId xmlns:a16="http://schemas.microsoft.com/office/drawing/2014/main" id="{198019B8-858A-DA03-A21A-E087F2A3A44D}"/>
                  </a:ext>
                </a:extLst>
              </p:cNvPr>
              <p:cNvSpPr txBox="1">
                <a:spLocks noRot="1" noChangeAspect="1" noMove="1" noResize="1" noEditPoints="1" noAdjustHandles="1" noChangeArrowheads="1" noChangeShapeType="1" noTextEdit="1"/>
              </p:cNvSpPr>
              <p:nvPr/>
            </p:nvSpPr>
            <p:spPr>
              <a:xfrm>
                <a:off x="7720155" y="1267128"/>
                <a:ext cx="3203293" cy="677686"/>
              </a:xfrm>
              <a:prstGeom prst="rect">
                <a:avLst/>
              </a:prstGeom>
              <a:blipFill>
                <a:blip r:embed="rId14"/>
                <a:stretch>
                  <a:fillRect b="-180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A89EFB1-3122-465E-9F35-7CAC1B129D42}"/>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Model</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 GW Production | Outcome</a:t>
            </a:r>
          </a:p>
        </p:txBody>
      </p:sp>
      <p:sp>
        <p:nvSpPr>
          <p:cNvPr id="11" name="TextBox 10">
            <a:extLst>
              <a:ext uri="{FF2B5EF4-FFF2-40B4-BE49-F238E27FC236}">
                <a16:creationId xmlns:a16="http://schemas.microsoft.com/office/drawing/2014/main" id="{C0730F62-0B10-1692-B1D2-3504A93CD034}"/>
              </a:ext>
            </a:extLst>
          </p:cNvPr>
          <p:cNvSpPr txBox="1"/>
          <p:nvPr/>
        </p:nvSpPr>
        <p:spPr>
          <a:xfrm>
            <a:off x="3270640" y="6487102"/>
            <a:ext cx="6567582" cy="330072"/>
          </a:xfrm>
          <a:prstGeom prst="rect">
            <a:avLst/>
          </a:prstGeom>
          <a:noFill/>
        </p:spPr>
        <p:txBody>
          <a:bodyPr wrap="square" lIns="72000" tIns="72000" rIns="72000" bIns="72000">
            <a:spAutoFit/>
          </a:bodyPr>
          <a:lstStyle/>
          <a:p>
            <a:pPr algn="r"/>
            <a:r>
              <a:rPr lang="pt-BR" sz="1200" dirty="0">
                <a:solidFill>
                  <a:schemeClr val="accent2">
                    <a:lumMod val="40000"/>
                    <a:lumOff val="60000"/>
                  </a:schemeClr>
                </a:solidFill>
                <a:latin typeface="AdvOT483a8203"/>
              </a:rPr>
              <a:t>Figure inspired by eq. (2.1) of </a:t>
            </a:r>
            <a:r>
              <a:rPr lang="en-GB" sz="1200" dirty="0">
                <a:solidFill>
                  <a:schemeClr val="accent2">
                    <a:lumMod val="40000"/>
                    <a:lumOff val="60000"/>
                  </a:schemeClr>
                </a:solidFill>
                <a:latin typeface="AdvOT483a8203"/>
              </a:rPr>
              <a:t>O. Gould and T.V.I. </a:t>
            </a:r>
            <a:r>
              <a:rPr lang="en-GB" sz="1200" dirty="0" err="1">
                <a:solidFill>
                  <a:schemeClr val="accent2">
                    <a:lumMod val="40000"/>
                    <a:lumOff val="60000"/>
                  </a:schemeClr>
                </a:solidFill>
                <a:latin typeface="AdvOT483a8203"/>
              </a:rPr>
              <a:t>Tenkanen</a:t>
            </a:r>
            <a:r>
              <a:rPr lang="en-GB" sz="1200" dirty="0">
                <a:solidFill>
                  <a:schemeClr val="accent2">
                    <a:lumMod val="40000"/>
                    <a:lumOff val="60000"/>
                  </a:schemeClr>
                </a:solidFill>
                <a:latin typeface="AdvOT483a8203"/>
              </a:rPr>
              <a:t> </a:t>
            </a:r>
            <a:r>
              <a:rPr lang="pt-BR" sz="1200" b="0" i="0" dirty="0">
                <a:solidFill>
                  <a:schemeClr val="accent2">
                    <a:lumMod val="40000"/>
                    <a:lumOff val="60000"/>
                  </a:schemeClr>
                </a:solidFill>
                <a:effectLst/>
                <a:latin typeface="AdvOT483a8203"/>
              </a:rPr>
              <a:t>(JHEP01(2024)048)</a:t>
            </a:r>
            <a:endParaRPr lang="en-GB" sz="1200" dirty="0">
              <a:solidFill>
                <a:schemeClr val="accent2">
                  <a:lumMod val="40000"/>
                  <a:lumOff val="60000"/>
                </a:schemeClr>
              </a:solidFill>
            </a:endParaRPr>
          </a:p>
        </p:txBody>
      </p:sp>
      <p:grpSp>
        <p:nvGrpSpPr>
          <p:cNvPr id="28" name="Group 27">
            <a:extLst>
              <a:ext uri="{FF2B5EF4-FFF2-40B4-BE49-F238E27FC236}">
                <a16:creationId xmlns:a16="http://schemas.microsoft.com/office/drawing/2014/main" id="{D6885C0A-D7D4-0052-0CC7-9B2A09C53A1C}"/>
              </a:ext>
            </a:extLst>
          </p:cNvPr>
          <p:cNvGrpSpPr/>
          <p:nvPr/>
        </p:nvGrpSpPr>
        <p:grpSpPr>
          <a:xfrm>
            <a:off x="8921671" y="2157400"/>
            <a:ext cx="1135798" cy="693252"/>
            <a:chOff x="8847434" y="2206370"/>
            <a:chExt cx="1135798" cy="693252"/>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84DAE39-482D-CA5E-7D1B-8D56440F9AA6}"/>
                    </a:ext>
                  </a:extLst>
                </p:cNvPr>
                <p:cNvSpPr txBox="1"/>
                <p:nvPr/>
              </p:nvSpPr>
              <p:spPr>
                <a:xfrm>
                  <a:off x="9639842" y="2216534"/>
                  <a:ext cx="325078"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𝜏</m:t>
                        </m:r>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13" name="TextBox 12">
                  <a:extLst>
                    <a:ext uri="{FF2B5EF4-FFF2-40B4-BE49-F238E27FC236}">
                      <a16:creationId xmlns:a16="http://schemas.microsoft.com/office/drawing/2014/main" id="{505F9DEB-3AF0-2DB0-A13F-44B4109C08C2}"/>
                    </a:ext>
                  </a:extLst>
                </p:cNvPr>
                <p:cNvSpPr txBox="1">
                  <a:spLocks noRot="1" noChangeAspect="1" noMove="1" noResize="1" noEditPoints="1" noAdjustHandles="1" noChangeArrowheads="1" noChangeShapeType="1" noTextEdit="1"/>
                </p:cNvSpPr>
                <p:nvPr/>
              </p:nvSpPr>
              <p:spPr>
                <a:xfrm>
                  <a:off x="9639842" y="2216534"/>
                  <a:ext cx="325078" cy="307777"/>
                </a:xfrm>
                <a:prstGeom prst="rect">
                  <a:avLst/>
                </a:prstGeom>
                <a:blipFill>
                  <a:blip r:embed="rId15"/>
                  <a:stretch>
                    <a:fillRect/>
                  </a:stretch>
                </a:blipFill>
              </p:spPr>
              <p:txBody>
                <a:bodyPr/>
                <a:lstStyle/>
                <a:p>
                  <a:r>
                    <a:rPr lang="en-GB">
                      <a:noFill/>
                    </a:rPr>
                    <a:t> </a:t>
                  </a:r>
                </a:p>
              </p:txBody>
            </p:sp>
          </mc:Fallback>
        </mc:AlternateContent>
        <p:grpSp>
          <p:nvGrpSpPr>
            <p:cNvPr id="30" name="Group 29">
              <a:extLst>
                <a:ext uri="{FF2B5EF4-FFF2-40B4-BE49-F238E27FC236}">
                  <a16:creationId xmlns:a16="http://schemas.microsoft.com/office/drawing/2014/main" id="{E4C1F25E-835E-88FB-B067-48AD831CA47C}"/>
                </a:ext>
              </a:extLst>
            </p:cNvPr>
            <p:cNvGrpSpPr/>
            <p:nvPr/>
          </p:nvGrpSpPr>
          <p:grpSpPr>
            <a:xfrm>
              <a:off x="8847434" y="2206371"/>
              <a:ext cx="1135798" cy="693251"/>
              <a:chOff x="9428292" y="2911817"/>
              <a:chExt cx="1617708" cy="924183"/>
            </a:xfrm>
          </p:grpSpPr>
          <p:sp>
            <p:nvSpPr>
              <p:cNvPr id="32" name="Cylinder 31">
                <a:extLst>
                  <a:ext uri="{FF2B5EF4-FFF2-40B4-BE49-F238E27FC236}">
                    <a16:creationId xmlns:a16="http://schemas.microsoft.com/office/drawing/2014/main" id="{7C2ED946-2F97-62DE-38EF-1F72DFEE0A1B}"/>
                  </a:ext>
                </a:extLst>
              </p:cNvPr>
              <p:cNvSpPr/>
              <p:nvPr/>
            </p:nvSpPr>
            <p:spPr>
              <a:xfrm rot="5400000">
                <a:off x="9781227" y="2558882"/>
                <a:ext cx="911838" cy="1617708"/>
              </a:xfrm>
              <a:prstGeom prst="can">
                <a:avLst>
                  <a:gd name="adj" fmla="val 51405"/>
                </a:avLst>
              </a:prstGeom>
              <a:no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B50F34B-B74D-B22C-8F1B-2E83B6922CBD}"/>
                      </a:ext>
                    </a:extLst>
                  </p:cNvPr>
                  <p:cNvSpPr txBox="1"/>
                  <p:nvPr/>
                </p:nvSpPr>
                <p:spPr>
                  <a:xfrm flipH="1">
                    <a:off x="9936582" y="2947393"/>
                    <a:ext cx="29642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400" b="0" i="1" u="none" strike="noStrike" kern="0" cap="none" spc="0" normalizeH="0" baseline="0" noProof="0" smtClean="0">
                              <a:ln>
                                <a:noFill/>
                              </a:ln>
                              <a:solidFill>
                                <a:prstClr val="white"/>
                              </a:solidFill>
                              <a:effectLst/>
                              <a:uLnTx/>
                              <a:uFillTx/>
                              <a:latin typeface="Cambria Math" panose="02040503050406030204" pitchFamily="18" charset="0"/>
                            </a:rPr>
                            <m:t>𝑡</m:t>
                          </m:r>
                        </m:oMath>
                      </m:oMathPara>
                    </a14:m>
                    <a:endParaRPr kumimoji="0" lang="it-IT" sz="1400" b="0" i="0" u="none" strike="noStrike" kern="0" cap="none" spc="0" normalizeH="0" baseline="0" noProof="0" dirty="0">
                      <a:ln>
                        <a:noFill/>
                      </a:ln>
                      <a:solidFill>
                        <a:prstClr val="white"/>
                      </a:solidFill>
                      <a:effectLst/>
                      <a:uLnTx/>
                      <a:uFillTx/>
                      <a:latin typeface="Aptos" panose="02110004020202020204"/>
                    </a:endParaRPr>
                  </a:p>
                </p:txBody>
              </p:sp>
            </mc:Choice>
            <mc:Fallback xmlns="">
              <p:sp>
                <p:nvSpPr>
                  <p:cNvPr id="18" name="TextBox 17">
                    <a:extLst>
                      <a:ext uri="{FF2B5EF4-FFF2-40B4-BE49-F238E27FC236}">
                        <a16:creationId xmlns:a16="http://schemas.microsoft.com/office/drawing/2014/main" id="{4145CCEF-E4E1-06A5-5F6D-E6DEF07654FA}"/>
                      </a:ext>
                    </a:extLst>
                  </p:cNvPr>
                  <p:cNvSpPr txBox="1">
                    <a:spLocks noRot="1" noChangeAspect="1" noMove="1" noResize="1" noEditPoints="1" noAdjustHandles="1" noChangeArrowheads="1" noChangeShapeType="1" noTextEdit="1"/>
                  </p:cNvSpPr>
                  <p:nvPr/>
                </p:nvSpPr>
                <p:spPr>
                  <a:xfrm flipH="1">
                    <a:off x="9936582" y="2947393"/>
                    <a:ext cx="296427" cy="307777"/>
                  </a:xfrm>
                  <a:prstGeom prst="rect">
                    <a:avLst/>
                  </a:prstGeom>
                  <a:blipFill>
                    <a:blip r:embed="rId17"/>
                    <a:stretch>
                      <a:fillRect r="-2941" b="-15789"/>
                    </a:stretch>
                  </a:blipFill>
                </p:spPr>
                <p:txBody>
                  <a:bodyPr/>
                  <a:lstStyle/>
                  <a:p>
                    <a:r>
                      <a:rPr lang="en-GB">
                        <a:noFill/>
                      </a:rPr>
                      <a:t> </a:t>
                    </a:r>
                  </a:p>
                </p:txBody>
              </p:sp>
            </mc:Fallback>
          </mc:AlternateContent>
          <p:sp>
            <p:nvSpPr>
              <p:cNvPr id="34" name="Arc 33">
                <a:extLst>
                  <a:ext uri="{FF2B5EF4-FFF2-40B4-BE49-F238E27FC236}">
                    <a16:creationId xmlns:a16="http://schemas.microsoft.com/office/drawing/2014/main" id="{21CFD304-C6E6-1FA6-52F5-E92DF9247910}"/>
                  </a:ext>
                </a:extLst>
              </p:cNvPr>
              <p:cNvSpPr/>
              <p:nvPr/>
            </p:nvSpPr>
            <p:spPr>
              <a:xfrm>
                <a:off x="10608371" y="2983788"/>
                <a:ext cx="360091" cy="852212"/>
              </a:xfrm>
              <a:prstGeom prst="arc">
                <a:avLst>
                  <a:gd name="adj1" fmla="val 13689705"/>
                  <a:gd name="adj2" fmla="val 18931949"/>
                </a:avLst>
              </a:prstGeom>
              <a:noFill/>
              <a:ln w="12700" cap="flat" cmpd="sng" algn="ctr">
                <a:solidFill>
                  <a:sysClr val="window" lastClr="FFFFFF"/>
                </a:solidFill>
                <a:prstDash val="solid"/>
                <a:miter lim="800000"/>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0F15681-0351-6DC3-9FB9-442F5DFFDDDD}"/>
                      </a:ext>
                    </a:extLst>
                  </p:cNvPr>
                  <p:cNvSpPr txBox="1"/>
                  <p:nvPr/>
                </p:nvSpPr>
                <p:spPr>
                  <a:xfrm flipH="1">
                    <a:off x="10613153" y="3339023"/>
                    <a:ext cx="406765" cy="369271"/>
                  </a:xfrm>
                  <a:prstGeom prst="rect">
                    <a:avLst/>
                  </a:prstGeom>
                  <a:noFill/>
                </p:spPr>
                <p:txBody>
                  <a:bodyPr wrap="non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it-IT" sz="1200" b="0" i="1" u="none" strike="noStrike" kern="0" cap="none" spc="0" normalizeH="0" baseline="0" noProof="0" smtClean="0">
                                  <a:ln>
                                    <a:noFill/>
                                  </a:ln>
                                  <a:solidFill>
                                    <a:srgbClr val="FD5151"/>
                                  </a:solidFill>
                                  <a:effectLst/>
                                  <a:uLnTx/>
                                  <a:uFillTx/>
                                  <a:latin typeface="Cambria Math" panose="02040503050406030204" pitchFamily="18" charset="0"/>
                                </a:rPr>
                              </m:ctrlPr>
                            </m:sSupPr>
                            <m:e>
                              <m:r>
                                <a:rPr kumimoji="0" lang="it-IT" sz="1200" b="0" i="1" u="none" strike="noStrike" kern="0" cap="none" spc="0" normalizeH="0" baseline="0" noProof="0" smtClean="0">
                                  <a:ln>
                                    <a:noFill/>
                                  </a:ln>
                                  <a:solidFill>
                                    <a:srgbClr val="FD5151"/>
                                  </a:solidFill>
                                  <a:effectLst/>
                                  <a:uLnTx/>
                                  <a:uFillTx/>
                                  <a:latin typeface="Cambria Math" panose="02040503050406030204" pitchFamily="18" charset="0"/>
                                </a:rPr>
                                <m:t>𝑇</m:t>
                              </m:r>
                            </m:e>
                            <m:sup>
                              <m:r>
                                <a:rPr kumimoji="0" lang="it-IT" sz="1200" b="0" i="1" u="none" strike="noStrike" kern="0" cap="none" spc="0" normalizeH="0" baseline="0" noProof="0" smtClean="0">
                                  <a:ln>
                                    <a:noFill/>
                                  </a:ln>
                                  <a:solidFill>
                                    <a:srgbClr val="FD5151"/>
                                  </a:solidFill>
                                  <a:effectLst/>
                                  <a:uLnTx/>
                                  <a:uFillTx/>
                                  <a:latin typeface="Cambria Math" panose="02040503050406030204" pitchFamily="18" charset="0"/>
                                </a:rPr>
                                <m:t>−1</m:t>
                              </m:r>
                            </m:sup>
                          </m:sSup>
                        </m:oMath>
                      </m:oMathPara>
                    </a14:m>
                    <a:endParaRPr kumimoji="0" lang="it-IT" sz="1200" b="0" i="0" u="none" strike="noStrike" kern="0" cap="none" spc="0" normalizeH="0" baseline="0" noProof="0" dirty="0">
                      <a:ln>
                        <a:noFill/>
                      </a:ln>
                      <a:solidFill>
                        <a:srgbClr val="FD5151"/>
                      </a:solidFill>
                      <a:effectLst/>
                      <a:uLnTx/>
                      <a:uFillTx/>
                      <a:latin typeface="Aptos" panose="02110004020202020204"/>
                    </a:endParaRPr>
                  </a:p>
                </p:txBody>
              </p:sp>
            </mc:Choice>
            <mc:Fallback xmlns="">
              <p:sp>
                <p:nvSpPr>
                  <p:cNvPr id="20" name="TextBox 19">
                    <a:extLst>
                      <a:ext uri="{FF2B5EF4-FFF2-40B4-BE49-F238E27FC236}">
                        <a16:creationId xmlns:a16="http://schemas.microsoft.com/office/drawing/2014/main" id="{6EEA703C-4896-331F-E0ED-674474C0F07C}"/>
                      </a:ext>
                    </a:extLst>
                  </p:cNvPr>
                  <p:cNvSpPr txBox="1">
                    <a:spLocks noRot="1" noChangeAspect="1" noMove="1" noResize="1" noEditPoints="1" noAdjustHandles="1" noChangeArrowheads="1" noChangeShapeType="1" noTextEdit="1"/>
                  </p:cNvSpPr>
                  <p:nvPr/>
                </p:nvSpPr>
                <p:spPr>
                  <a:xfrm flipH="1">
                    <a:off x="10613153" y="3339023"/>
                    <a:ext cx="406765" cy="369271"/>
                  </a:xfrm>
                  <a:prstGeom prst="rect">
                    <a:avLst/>
                  </a:prstGeom>
                  <a:blipFill>
                    <a:blip r:embed="rId18"/>
                    <a:stretch>
                      <a:fillRect l="-12766" r="-4255"/>
                    </a:stretch>
                  </a:blipFill>
                </p:spPr>
                <p:txBody>
                  <a:bodyPr/>
                  <a:lstStyle/>
                  <a:p>
                    <a:r>
                      <a:rPr lang="en-GB">
                        <a:noFill/>
                      </a:rPr>
                      <a:t> </a:t>
                    </a:r>
                  </a:p>
                </p:txBody>
              </p:sp>
            </mc:Fallback>
          </mc:AlternateContent>
          <p:cxnSp>
            <p:nvCxnSpPr>
              <p:cNvPr id="36" name="Straight Connector 35">
                <a:extLst>
                  <a:ext uri="{FF2B5EF4-FFF2-40B4-BE49-F238E27FC236}">
                    <a16:creationId xmlns:a16="http://schemas.microsoft.com/office/drawing/2014/main" id="{F5CB2E33-71C5-7458-C856-99FDF891B1DC}"/>
                  </a:ext>
                </a:extLst>
              </p:cNvPr>
              <p:cNvCxnSpPr>
                <a:cxnSpLocks/>
              </p:cNvCxnSpPr>
              <p:nvPr/>
            </p:nvCxnSpPr>
            <p:spPr>
              <a:xfrm>
                <a:off x="9798584" y="3008853"/>
                <a:ext cx="602020" cy="1849"/>
              </a:xfrm>
              <a:prstGeom prst="line">
                <a:avLst/>
              </a:prstGeom>
              <a:noFill/>
              <a:ln w="12700" cap="flat" cmpd="sng" algn="ctr">
                <a:solidFill>
                  <a:sysClr val="window" lastClr="FFFFFF"/>
                </a:solidFill>
                <a:prstDash val="solid"/>
                <a:miter lim="800000"/>
                <a:headEnd type="none"/>
                <a:tailEnd type="stealth" w="med" len="lg"/>
              </a:ln>
              <a:effectLst/>
            </p:spPr>
          </p:cxnSp>
        </p:grpSp>
        <p:sp>
          <p:nvSpPr>
            <p:cNvPr id="31" name="Oval 30">
              <a:extLst>
                <a:ext uri="{FF2B5EF4-FFF2-40B4-BE49-F238E27FC236}">
                  <a16:creationId xmlns:a16="http://schemas.microsoft.com/office/drawing/2014/main" id="{46F498BB-A420-9E8F-B021-4680FA904036}"/>
                </a:ext>
              </a:extLst>
            </p:cNvPr>
            <p:cNvSpPr/>
            <p:nvPr/>
          </p:nvSpPr>
          <p:spPr>
            <a:xfrm>
              <a:off x="9629842" y="2206370"/>
              <a:ext cx="353129" cy="683991"/>
            </a:xfrm>
            <a:prstGeom prst="ellipse">
              <a:avLst/>
            </a:prstGeom>
            <a:noFill/>
            <a:ln w="28575">
              <a:solidFill>
                <a:srgbClr val="FD51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CD2531CD-C593-2338-0C51-9BA5C97380FD}"/>
              </a:ext>
            </a:extLst>
          </p:cNvPr>
          <p:cNvGrpSpPr/>
          <p:nvPr/>
        </p:nvGrpSpPr>
        <p:grpSpPr>
          <a:xfrm>
            <a:off x="7900823" y="3073142"/>
            <a:ext cx="3171684" cy="2179544"/>
            <a:chOff x="8182835" y="3871636"/>
            <a:chExt cx="3171684" cy="2179544"/>
          </a:xfrm>
        </p:grpSpPr>
        <p:sp>
          <p:nvSpPr>
            <p:cNvPr id="38" name="TextBox 37">
              <a:extLst>
                <a:ext uri="{FF2B5EF4-FFF2-40B4-BE49-F238E27FC236}">
                  <a16:creationId xmlns:a16="http://schemas.microsoft.com/office/drawing/2014/main" id="{14493F44-19BF-AC13-7DCE-94C610D339DE}"/>
                </a:ext>
              </a:extLst>
            </p:cNvPr>
            <p:cNvSpPr txBox="1"/>
            <p:nvPr/>
          </p:nvSpPr>
          <p:spPr>
            <a:xfrm rot="5400000">
              <a:off x="10221935" y="4903377"/>
              <a:ext cx="1988170" cy="276999"/>
            </a:xfrm>
            <a:prstGeom prst="rect">
              <a:avLst/>
            </a:prstGeom>
            <a:noFill/>
          </p:spPr>
          <p:txBody>
            <a:bodyPr wrap="square">
              <a:spAutoFit/>
            </a:bodyPr>
            <a:lstStyle/>
            <a:p>
              <a:pPr algn="r"/>
              <a:r>
                <a:rPr lang="it-IT" sz="1200" i="1" dirty="0">
                  <a:solidFill>
                    <a:schemeClr val="accent2">
                      <a:lumMod val="40000"/>
                      <a:lumOff val="60000"/>
                    </a:schemeClr>
                  </a:solidFill>
                  <a:latin typeface="AdvOT483a8203"/>
                </a:rPr>
                <a:t>Credit</a:t>
              </a:r>
              <a:r>
                <a:rPr lang="it-IT" sz="1200" dirty="0">
                  <a:solidFill>
                    <a:schemeClr val="accent2">
                      <a:lumMod val="40000"/>
                      <a:lumOff val="60000"/>
                    </a:schemeClr>
                  </a:solidFill>
                  <a:latin typeface="AdvOT483a8203"/>
                </a:rPr>
                <a:t>: P. </a:t>
              </a:r>
              <a:r>
                <a:rPr lang="it-IT" sz="1200" dirty="0" err="1">
                  <a:solidFill>
                    <a:schemeClr val="accent2">
                      <a:lumMod val="40000"/>
                      <a:lumOff val="60000"/>
                    </a:schemeClr>
                  </a:solidFill>
                  <a:latin typeface="AdvOT483a8203"/>
                </a:rPr>
                <a:t>Schicho</a:t>
              </a:r>
              <a:endParaRPr lang="en-GB" sz="1200" dirty="0">
                <a:solidFill>
                  <a:schemeClr val="accent2">
                    <a:lumMod val="40000"/>
                    <a:lumOff val="60000"/>
                  </a:schemeClr>
                </a:solidFill>
              </a:endParaRPr>
            </a:p>
          </p:txBody>
        </p:sp>
        <p:pic>
          <p:nvPicPr>
            <p:cNvPr id="39" name="Picture 38">
              <a:extLst>
                <a:ext uri="{FF2B5EF4-FFF2-40B4-BE49-F238E27FC236}">
                  <a16:creationId xmlns:a16="http://schemas.microsoft.com/office/drawing/2014/main" id="{D50AAE80-03CB-54A8-DBB1-492315094566}"/>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8182835" y="3871636"/>
              <a:ext cx="2880607" cy="2179544"/>
            </a:xfrm>
            <a:prstGeom prst="rect">
              <a:avLst/>
            </a:prstGeom>
          </p:spPr>
        </p:pic>
      </p:grpSp>
    </p:spTree>
    <p:extLst>
      <p:ext uri="{BB962C8B-B14F-4D97-AF65-F5344CB8AC3E}">
        <p14:creationId xmlns:p14="http://schemas.microsoft.com/office/powerpoint/2010/main" val="8777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Graphic spid="5" grpId="0">
        <p:bldAsOne/>
      </p:bldGraphic>
      <p:bldP spid="2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A7439-0FF8-1537-D505-EDAAC90B8700}"/>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Outcome</a:t>
            </a:r>
            <a:br>
              <a:rPr lang="en-GB" sz="2000" dirty="0"/>
            </a:br>
            <a:r>
              <a:rPr lang="en-GB" sz="1400" dirty="0"/>
              <a:t>From Particle Physics to Cosmology</a:t>
            </a:r>
          </a:p>
        </p:txBody>
      </p:sp>
      <p:sp>
        <p:nvSpPr>
          <p:cNvPr id="21" name="Slide Number Placeholder 20">
            <a:extLst>
              <a:ext uri="{FF2B5EF4-FFF2-40B4-BE49-F238E27FC236}">
                <a16:creationId xmlns:a16="http://schemas.microsoft.com/office/drawing/2014/main" id="{65504EE9-465F-49C7-AB70-91B05E0C85F9}"/>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67" name="Picture 66">
            <a:extLst>
              <a:ext uri="{FF2B5EF4-FFF2-40B4-BE49-F238E27FC236}">
                <a16:creationId xmlns:a16="http://schemas.microsoft.com/office/drawing/2014/main" id="{ED61D200-27E4-1E7B-9451-3D7B5DD3500D}"/>
              </a:ext>
            </a:extLst>
          </p:cNvPr>
          <p:cNvPicPr>
            <a:picLocks noChangeAspect="1"/>
          </p:cNvPicPr>
          <p:nvPr/>
        </p:nvPicPr>
        <p:blipFill>
          <a:blip r:embed="rId3"/>
          <a:stretch>
            <a:fillRect/>
          </a:stretch>
        </p:blipFill>
        <p:spPr>
          <a:xfrm>
            <a:off x="2257505" y="679737"/>
            <a:ext cx="240665" cy="260311"/>
          </a:xfrm>
          <a:prstGeom prst="rect">
            <a:avLst/>
          </a:prstGeom>
        </p:spPr>
      </p:pic>
      <p:pic>
        <p:nvPicPr>
          <p:cNvPr id="8" name="Picture 7">
            <a:extLst>
              <a:ext uri="{FF2B5EF4-FFF2-40B4-BE49-F238E27FC236}">
                <a16:creationId xmlns:a16="http://schemas.microsoft.com/office/drawing/2014/main" id="{3FDF5E35-7FB8-142D-5C82-3620DCCEE101}"/>
              </a:ext>
            </a:extLst>
          </p:cNvPr>
          <p:cNvPicPr>
            <a:picLocks noChangeAspect="1"/>
          </p:cNvPicPr>
          <p:nvPr/>
        </p:nvPicPr>
        <p:blipFill>
          <a:blip r:embed="rId3"/>
          <a:stretch>
            <a:fillRect/>
          </a:stretch>
        </p:blipFill>
        <p:spPr>
          <a:xfrm>
            <a:off x="2174718" y="1552444"/>
            <a:ext cx="240665" cy="333120"/>
          </a:xfrm>
          <a:prstGeom prst="rect">
            <a:avLst/>
          </a:prstGeom>
        </p:spPr>
      </p:pic>
      <p:grpSp>
        <p:nvGrpSpPr>
          <p:cNvPr id="37" name="Group 36">
            <a:extLst>
              <a:ext uri="{FF2B5EF4-FFF2-40B4-BE49-F238E27FC236}">
                <a16:creationId xmlns:a16="http://schemas.microsoft.com/office/drawing/2014/main" id="{95A23E0F-14DB-4C18-DF30-D73A99707199}"/>
              </a:ext>
            </a:extLst>
          </p:cNvPr>
          <p:cNvGrpSpPr/>
          <p:nvPr/>
        </p:nvGrpSpPr>
        <p:grpSpPr>
          <a:xfrm>
            <a:off x="1693547" y="1552443"/>
            <a:ext cx="2368946" cy="1002392"/>
            <a:chOff x="1776334" y="679736"/>
            <a:chExt cx="2368946" cy="783302"/>
          </a:xfrm>
        </p:grpSpPr>
        <p:sp>
          <p:nvSpPr>
            <p:cNvPr id="17" name="TextBox 16">
              <a:extLst>
                <a:ext uri="{FF2B5EF4-FFF2-40B4-BE49-F238E27FC236}">
                  <a16:creationId xmlns:a16="http://schemas.microsoft.com/office/drawing/2014/main" id="{C4F084CF-5B11-8F3C-4002-9A17CAB0CD9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err="1">
                  <a:solidFill>
                    <a:schemeClr val="tx1"/>
                  </a:solidFill>
                </a:rPr>
                <a:t>Particle</a:t>
              </a:r>
              <a:r>
                <a:rPr lang="it-IT" sz="1600" dirty="0">
                  <a:solidFill>
                    <a:schemeClr val="tx1"/>
                  </a:solidFill>
                </a:rPr>
                <a:t> </a:t>
              </a:r>
              <a:r>
                <a:rPr lang="en-GB" sz="1600" dirty="0">
                  <a:solidFill>
                    <a:schemeClr val="tx1"/>
                  </a:solidFill>
                </a:rPr>
                <a:t>physics</a:t>
              </a:r>
              <a:r>
                <a:rPr lang="it-IT" sz="1600" dirty="0">
                  <a:solidFill>
                    <a:schemeClr val="tx1"/>
                  </a:solidFill>
                </a:rPr>
                <a:t> model</a:t>
              </a:r>
              <a:endParaRPr lang="en-GB" sz="1600" dirty="0">
                <a:solidFill>
                  <a:schemeClr val="tx1"/>
                </a:solidFill>
              </a:endParaRPr>
            </a:p>
          </p:txBody>
        </p:sp>
        <p:sp>
          <p:nvSpPr>
            <p:cNvPr id="18" name="TextBox 17">
              <a:extLst>
                <a:ext uri="{FF2B5EF4-FFF2-40B4-BE49-F238E27FC236}">
                  <a16:creationId xmlns:a16="http://schemas.microsoft.com/office/drawing/2014/main" id="{7D8C6CC5-06A7-B282-7402-AABA20543602}"/>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it-IT" sz="1200" dirty="0">
                  <a:solidFill>
                    <a:schemeClr val="bg1"/>
                  </a:solidFill>
                </a:rPr>
                <a:t>thermal EFT</a:t>
              </a:r>
              <a:endParaRPr lang="en-GB" sz="1600" dirty="0">
                <a:solidFill>
                  <a:schemeClr val="bg1"/>
                </a:solidFill>
              </a:endParaRPr>
            </a:p>
          </p:txBody>
        </p:sp>
      </p:grpSp>
      <p:sp>
        <p:nvSpPr>
          <p:cNvPr id="3" name="TextBox 2">
            <a:extLst>
              <a:ext uri="{FF2B5EF4-FFF2-40B4-BE49-F238E27FC236}">
                <a16:creationId xmlns:a16="http://schemas.microsoft.com/office/drawing/2014/main" id="{348C9B07-AE42-ECC1-2BDB-708F48A95D2C}"/>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GW Production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Outcome</a:t>
            </a:r>
          </a:p>
        </p:txBody>
      </p:sp>
    </p:spTree>
    <p:extLst>
      <p:ext uri="{BB962C8B-B14F-4D97-AF65-F5344CB8AC3E}">
        <p14:creationId xmlns:p14="http://schemas.microsoft.com/office/powerpoint/2010/main" val="365095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A7439-0FF8-1537-D505-EDAAC90B8700}"/>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Outcome</a:t>
            </a:r>
            <a:br>
              <a:rPr lang="en-GB" sz="2000" dirty="0"/>
            </a:br>
            <a:r>
              <a:rPr lang="en-GB" sz="1400" dirty="0"/>
              <a:t>From Particle Physics to Cosmology</a:t>
            </a:r>
          </a:p>
        </p:txBody>
      </p:sp>
      <p:sp>
        <p:nvSpPr>
          <p:cNvPr id="21" name="Slide Number Placeholder 20">
            <a:extLst>
              <a:ext uri="{FF2B5EF4-FFF2-40B4-BE49-F238E27FC236}">
                <a16:creationId xmlns:a16="http://schemas.microsoft.com/office/drawing/2014/main" id="{65504EE9-465F-49C7-AB70-91B05E0C85F9}"/>
              </a:ext>
            </a:extLst>
          </p:cNvPr>
          <p:cNvSpPr>
            <a:spLocks noGrp="1"/>
          </p:cNvSpPr>
          <p:nvPr>
            <p:ph type="sldNum" sz="quarter" idx="12"/>
          </p:nvPr>
        </p:nvSpPr>
        <p:spPr/>
        <p:txBody>
          <a:bodyPr/>
          <a:lstStyle/>
          <a:p>
            <a:fld id="{6D22F896-40B5-4ADD-8801-0D06FADFA095}" type="slidenum">
              <a:rPr lang="en-GB" smtClean="0"/>
              <a:t>7</a:t>
            </a:fld>
            <a:endParaRPr lang="en-GB" dirty="0"/>
          </a:p>
        </p:txBody>
      </p:sp>
      <p:pic>
        <p:nvPicPr>
          <p:cNvPr id="67" name="Picture 66">
            <a:extLst>
              <a:ext uri="{FF2B5EF4-FFF2-40B4-BE49-F238E27FC236}">
                <a16:creationId xmlns:a16="http://schemas.microsoft.com/office/drawing/2014/main" id="{ED61D200-27E4-1E7B-9451-3D7B5DD3500D}"/>
              </a:ext>
            </a:extLst>
          </p:cNvPr>
          <p:cNvPicPr>
            <a:picLocks noChangeAspect="1"/>
          </p:cNvPicPr>
          <p:nvPr/>
        </p:nvPicPr>
        <p:blipFill>
          <a:blip r:embed="rId3"/>
          <a:stretch>
            <a:fillRect/>
          </a:stretch>
        </p:blipFill>
        <p:spPr>
          <a:xfrm>
            <a:off x="2257505" y="679737"/>
            <a:ext cx="240665" cy="260311"/>
          </a:xfrm>
          <a:prstGeom prst="rect">
            <a:avLst/>
          </a:prstGeom>
        </p:spPr>
      </p:pic>
      <p:pic>
        <p:nvPicPr>
          <p:cNvPr id="8" name="Picture 7">
            <a:extLst>
              <a:ext uri="{FF2B5EF4-FFF2-40B4-BE49-F238E27FC236}">
                <a16:creationId xmlns:a16="http://schemas.microsoft.com/office/drawing/2014/main" id="{3FDF5E35-7FB8-142D-5C82-3620DCCEE101}"/>
              </a:ext>
            </a:extLst>
          </p:cNvPr>
          <p:cNvPicPr>
            <a:picLocks noChangeAspect="1"/>
          </p:cNvPicPr>
          <p:nvPr/>
        </p:nvPicPr>
        <p:blipFill>
          <a:blip r:embed="rId3"/>
          <a:stretch>
            <a:fillRect/>
          </a:stretch>
        </p:blipFill>
        <p:spPr>
          <a:xfrm>
            <a:off x="2174718" y="1552444"/>
            <a:ext cx="240665" cy="333120"/>
          </a:xfrm>
          <a:prstGeom prst="rect">
            <a:avLst/>
          </a:prstGeom>
        </p:spPr>
      </p:pic>
      <p:grpSp>
        <p:nvGrpSpPr>
          <p:cNvPr id="38" name="Group 37">
            <a:extLst>
              <a:ext uri="{FF2B5EF4-FFF2-40B4-BE49-F238E27FC236}">
                <a16:creationId xmlns:a16="http://schemas.microsoft.com/office/drawing/2014/main" id="{EF6864AA-71B8-5C6A-1D8A-9EDC0E4D8405}"/>
              </a:ext>
            </a:extLst>
          </p:cNvPr>
          <p:cNvGrpSpPr/>
          <p:nvPr/>
        </p:nvGrpSpPr>
        <p:grpSpPr>
          <a:xfrm>
            <a:off x="1670493" y="2158995"/>
            <a:ext cx="2368946" cy="1763269"/>
            <a:chOff x="1753280" y="1010097"/>
            <a:chExt cx="2368946" cy="1377877"/>
          </a:xfrm>
        </p:grpSpPr>
        <p:sp>
          <p:nvSpPr>
            <p:cNvPr id="20" name="Arrow: Down 19">
              <a:extLst>
                <a:ext uri="{FF2B5EF4-FFF2-40B4-BE49-F238E27FC236}">
                  <a16:creationId xmlns:a16="http://schemas.microsoft.com/office/drawing/2014/main" id="{B6CB69F8-7EFC-A56A-77F1-061E7C2DB9C8}"/>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123C079A-B331-DBBB-CAEA-F7F14CB2A750}"/>
                </a:ext>
              </a:extLst>
            </p:cNvPr>
            <p:cNvGrpSpPr/>
            <p:nvPr/>
          </p:nvGrpSpPr>
          <p:grpSpPr>
            <a:xfrm>
              <a:off x="1753280" y="1554970"/>
              <a:ext cx="2368946" cy="833004"/>
              <a:chOff x="1776334" y="679736"/>
              <a:chExt cx="2368946" cy="833004"/>
            </a:xfrm>
          </p:grpSpPr>
          <p:sp>
            <p:nvSpPr>
              <p:cNvPr id="27" name="TextBox 26">
                <a:extLst>
                  <a:ext uri="{FF2B5EF4-FFF2-40B4-BE49-F238E27FC236}">
                    <a16:creationId xmlns:a16="http://schemas.microsoft.com/office/drawing/2014/main" id="{9A9CC0E5-0C0C-F920-FA09-D7E8729329E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en-GB" sz="1600" dirty="0">
                    <a:solidFill>
                      <a:schemeClr val="tx1"/>
                    </a:solidFill>
                  </a:rPr>
                  <a:t>PT parameters</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43A9E1-D1D4-A298-4597-08AC7E0D26AA}"/>
                      </a:ext>
                    </a:extLst>
                  </p:cNvPr>
                  <p:cNvSpPr txBox="1"/>
                  <p:nvPr/>
                </p:nvSpPr>
                <p:spPr>
                  <a:xfrm>
                    <a:off x="2589874" y="1046073"/>
                    <a:ext cx="1438821" cy="466667"/>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14:m>
                      <m:oMath xmlns:m="http://schemas.openxmlformats.org/officeDocument/2006/math">
                        <m:sSub>
                          <m:sSubPr>
                            <m:ctrlPr>
                              <a:rPr lang="it-IT" sz="1200" b="0" i="1" smtClean="0">
                                <a:solidFill>
                                  <a:schemeClr val="bg1"/>
                                </a:solidFill>
                                <a:latin typeface="Cambria Math" panose="02040503050406030204" pitchFamily="18" charset="0"/>
                              </a:rPr>
                            </m:ctrlPr>
                          </m:sSubPr>
                          <m:e>
                            <m:r>
                              <a:rPr lang="it-IT" sz="1200" b="0" i="1" smtClean="0">
                                <a:solidFill>
                                  <a:schemeClr val="bg1"/>
                                </a:solidFill>
                                <a:latin typeface="Cambria Math" panose="02040503050406030204" pitchFamily="18" charset="0"/>
                              </a:rPr>
                              <m:t>𝑇</m:t>
                            </m:r>
                          </m:e>
                          <m:sub>
                            <m:r>
                              <a:rPr lang="it-IT" sz="1200" b="0" i="1" smtClean="0">
                                <a:solidFill>
                                  <a:schemeClr val="bg1"/>
                                </a:solidFill>
                                <a:latin typeface="Cambria Math" panose="02040503050406030204" pitchFamily="18" charset="0"/>
                              </a:rPr>
                              <m:t>𝑝</m:t>
                            </m:r>
                          </m:sub>
                        </m:sSub>
                      </m:oMath>
                    </a14:m>
                    <a:r>
                      <a:rPr lang="en-GB" sz="1200" dirty="0">
                        <a:solidFill>
                          <a:schemeClr val="bg1"/>
                        </a:solidFill>
                      </a:rPr>
                      <a:t>, strength </a:t>
                    </a:r>
                    <a14:m>
                      <m:oMath xmlns:m="http://schemas.openxmlformats.org/officeDocument/2006/math">
                        <m:r>
                          <a:rPr lang="en-GB" sz="1200" b="0" i="1" smtClean="0">
                            <a:solidFill>
                              <a:schemeClr val="bg1"/>
                            </a:solidFill>
                            <a:latin typeface="Cambria Math" panose="02040503050406030204" pitchFamily="18" charset="0"/>
                          </a:rPr>
                          <m:t>𝛼</m:t>
                        </m:r>
                        <m:r>
                          <a:rPr lang="it-IT" sz="1200" b="0" i="0" smtClean="0">
                            <a:solidFill>
                              <a:schemeClr val="bg1"/>
                            </a:solidFill>
                            <a:latin typeface="Cambria Math" panose="02040503050406030204" pitchFamily="18" charset="0"/>
                          </a:rPr>
                          <m:t>,</m:t>
                        </m:r>
                      </m:oMath>
                    </a14:m>
                    <a:endParaRPr lang="en-GB" sz="1200" dirty="0">
                      <a:solidFill>
                        <a:schemeClr val="bg1"/>
                      </a:solidFill>
                    </a:endParaRPr>
                  </a:p>
                  <a:p>
                    <a:pPr algn="ctr"/>
                    <a:r>
                      <a:rPr lang="en-GB" sz="1200" dirty="0">
                        <a:solidFill>
                          <a:schemeClr val="bg1"/>
                        </a:solidFill>
                      </a:rPr>
                      <a:t>duration </a:t>
                    </a:r>
                    <a14:m>
                      <m:oMath xmlns:m="http://schemas.openxmlformats.org/officeDocument/2006/math">
                        <m:sSup>
                          <m:sSupPr>
                            <m:ctrlPr>
                              <a:rPr lang="en-GB" sz="1200" b="0" i="1" smtClean="0">
                                <a:solidFill>
                                  <a:schemeClr val="bg1"/>
                                </a:solidFill>
                                <a:latin typeface="Cambria Math" panose="02040503050406030204" pitchFamily="18" charset="0"/>
                              </a:rPr>
                            </m:ctrlPr>
                          </m:sSupPr>
                          <m:e>
                            <m:r>
                              <a:rPr lang="en-GB" sz="1200" b="0" i="1" smtClean="0">
                                <a:solidFill>
                                  <a:schemeClr val="bg1"/>
                                </a:solidFill>
                                <a:latin typeface="Cambria Math" panose="02040503050406030204" pitchFamily="18" charset="0"/>
                              </a:rPr>
                              <m:t>𝛽</m:t>
                            </m:r>
                          </m:e>
                          <m:sup>
                            <m:r>
                              <a:rPr lang="en-GB" sz="1200" b="0" i="1" smtClean="0">
                                <a:solidFill>
                                  <a:schemeClr val="bg1"/>
                                </a:solidFill>
                                <a:latin typeface="Cambria Math" panose="02040503050406030204" pitchFamily="18" charset="0"/>
                              </a:rPr>
                              <m:t>−1</m:t>
                            </m:r>
                          </m:sup>
                        </m:sSup>
                      </m:oMath>
                    </a14:m>
                    <a:r>
                      <a:rPr lang="en-GB" sz="1200" dirty="0">
                        <a:solidFill>
                          <a:schemeClr val="bg1"/>
                        </a:solidFill>
                      </a:rPr>
                      <a:t>,…</a:t>
                    </a:r>
                  </a:p>
                </p:txBody>
              </p:sp>
            </mc:Choice>
            <mc:Fallback xmlns="">
              <p:sp>
                <p:nvSpPr>
                  <p:cNvPr id="36" name="TextBox 35">
                    <a:extLst>
                      <a:ext uri="{FF2B5EF4-FFF2-40B4-BE49-F238E27FC236}">
                        <a16:creationId xmlns:a16="http://schemas.microsoft.com/office/drawing/2014/main" id="{C843A9E1-D1D4-A298-4597-08AC7E0D26AA}"/>
                      </a:ext>
                    </a:extLst>
                  </p:cNvPr>
                  <p:cNvSpPr txBox="1">
                    <a:spLocks noRot="1" noChangeAspect="1" noMove="1" noResize="1" noEditPoints="1" noAdjustHandles="1" noChangeArrowheads="1" noChangeShapeType="1" noTextEdit="1"/>
                  </p:cNvSpPr>
                  <p:nvPr/>
                </p:nvSpPr>
                <p:spPr>
                  <a:xfrm>
                    <a:off x="2589874" y="1046073"/>
                    <a:ext cx="1438821" cy="466667"/>
                  </a:xfrm>
                  <a:prstGeom prst="roundRect">
                    <a:avLst/>
                  </a:prstGeom>
                  <a:blipFill>
                    <a:blip r:embed="rId4"/>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37" name="Group 36">
            <a:extLst>
              <a:ext uri="{FF2B5EF4-FFF2-40B4-BE49-F238E27FC236}">
                <a16:creationId xmlns:a16="http://schemas.microsoft.com/office/drawing/2014/main" id="{95A23E0F-14DB-4C18-DF30-D73A99707199}"/>
              </a:ext>
            </a:extLst>
          </p:cNvPr>
          <p:cNvGrpSpPr/>
          <p:nvPr/>
        </p:nvGrpSpPr>
        <p:grpSpPr>
          <a:xfrm>
            <a:off x="1693547" y="1552443"/>
            <a:ext cx="2368946" cy="1002392"/>
            <a:chOff x="1776334" y="679736"/>
            <a:chExt cx="2368946" cy="783302"/>
          </a:xfrm>
        </p:grpSpPr>
        <p:sp>
          <p:nvSpPr>
            <p:cNvPr id="17" name="TextBox 16">
              <a:extLst>
                <a:ext uri="{FF2B5EF4-FFF2-40B4-BE49-F238E27FC236}">
                  <a16:creationId xmlns:a16="http://schemas.microsoft.com/office/drawing/2014/main" id="{C4F084CF-5B11-8F3C-4002-9A17CAB0CD9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en-GB" sz="1600" dirty="0">
                  <a:solidFill>
                    <a:schemeClr val="tx1"/>
                  </a:solidFill>
                </a:rPr>
                <a:t>Particle physics model</a:t>
              </a:r>
            </a:p>
          </p:txBody>
        </p:sp>
        <p:sp>
          <p:nvSpPr>
            <p:cNvPr id="18" name="TextBox 17">
              <a:extLst>
                <a:ext uri="{FF2B5EF4-FFF2-40B4-BE49-F238E27FC236}">
                  <a16:creationId xmlns:a16="http://schemas.microsoft.com/office/drawing/2014/main" id="{7D8C6CC5-06A7-B282-7402-AABA20543602}"/>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en-GB" sz="1200" dirty="0">
                  <a:solidFill>
                    <a:schemeClr val="bg1"/>
                  </a:solidFill>
                </a:rPr>
                <a:t>thermal EFT</a:t>
              </a:r>
              <a:endParaRPr lang="en-GB" sz="1600" dirty="0">
                <a:solidFill>
                  <a:schemeClr val="bg1"/>
                </a:solidFill>
              </a:endParaRPr>
            </a:p>
          </p:txBody>
        </p:sp>
      </p:grpSp>
      <p:sp>
        <p:nvSpPr>
          <p:cNvPr id="7" name="TextBox 6">
            <a:extLst>
              <a:ext uri="{FF2B5EF4-FFF2-40B4-BE49-F238E27FC236}">
                <a16:creationId xmlns:a16="http://schemas.microsoft.com/office/drawing/2014/main" id="{8B1D7C11-796C-F7F0-87C5-DAE8C2379190}"/>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GW Production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Outcome</a:t>
            </a:r>
          </a:p>
        </p:txBody>
      </p:sp>
    </p:spTree>
    <p:extLst>
      <p:ext uri="{BB962C8B-B14F-4D97-AF65-F5344CB8AC3E}">
        <p14:creationId xmlns:p14="http://schemas.microsoft.com/office/powerpoint/2010/main" val="308158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A7439-0FF8-1537-D505-EDAAC90B8700}"/>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Outcome</a:t>
            </a:r>
            <a:br>
              <a:rPr lang="en-GB" sz="2000" dirty="0"/>
            </a:br>
            <a:r>
              <a:rPr lang="en-GB" sz="1400" dirty="0"/>
              <a:t>From Particle Physics to Cosmology</a:t>
            </a:r>
          </a:p>
        </p:txBody>
      </p:sp>
      <p:sp>
        <p:nvSpPr>
          <p:cNvPr id="21" name="Slide Number Placeholder 20">
            <a:extLst>
              <a:ext uri="{FF2B5EF4-FFF2-40B4-BE49-F238E27FC236}">
                <a16:creationId xmlns:a16="http://schemas.microsoft.com/office/drawing/2014/main" id="{65504EE9-465F-49C7-AB70-91B05E0C85F9}"/>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67" name="Picture 66">
            <a:extLst>
              <a:ext uri="{FF2B5EF4-FFF2-40B4-BE49-F238E27FC236}">
                <a16:creationId xmlns:a16="http://schemas.microsoft.com/office/drawing/2014/main" id="{ED61D200-27E4-1E7B-9451-3D7B5DD3500D}"/>
              </a:ext>
            </a:extLst>
          </p:cNvPr>
          <p:cNvPicPr>
            <a:picLocks noChangeAspect="1"/>
          </p:cNvPicPr>
          <p:nvPr/>
        </p:nvPicPr>
        <p:blipFill>
          <a:blip r:embed="rId3"/>
          <a:stretch>
            <a:fillRect/>
          </a:stretch>
        </p:blipFill>
        <p:spPr>
          <a:xfrm>
            <a:off x="2257505" y="679737"/>
            <a:ext cx="240665" cy="260311"/>
          </a:xfrm>
          <a:prstGeom prst="rect">
            <a:avLst/>
          </a:prstGeom>
        </p:spPr>
      </p:pic>
      <p:pic>
        <p:nvPicPr>
          <p:cNvPr id="8" name="Picture 7">
            <a:extLst>
              <a:ext uri="{FF2B5EF4-FFF2-40B4-BE49-F238E27FC236}">
                <a16:creationId xmlns:a16="http://schemas.microsoft.com/office/drawing/2014/main" id="{3FDF5E35-7FB8-142D-5C82-3620DCCEE101}"/>
              </a:ext>
            </a:extLst>
          </p:cNvPr>
          <p:cNvPicPr>
            <a:picLocks noChangeAspect="1"/>
          </p:cNvPicPr>
          <p:nvPr/>
        </p:nvPicPr>
        <p:blipFill>
          <a:blip r:embed="rId3"/>
          <a:stretch>
            <a:fillRect/>
          </a:stretch>
        </p:blipFill>
        <p:spPr>
          <a:xfrm>
            <a:off x="2174718" y="1552444"/>
            <a:ext cx="240665" cy="333120"/>
          </a:xfrm>
          <a:prstGeom prst="rect">
            <a:avLst/>
          </a:prstGeom>
        </p:spPr>
      </p:pic>
      <p:grpSp>
        <p:nvGrpSpPr>
          <p:cNvPr id="38" name="Group 37">
            <a:extLst>
              <a:ext uri="{FF2B5EF4-FFF2-40B4-BE49-F238E27FC236}">
                <a16:creationId xmlns:a16="http://schemas.microsoft.com/office/drawing/2014/main" id="{EF6864AA-71B8-5C6A-1D8A-9EDC0E4D8405}"/>
              </a:ext>
            </a:extLst>
          </p:cNvPr>
          <p:cNvGrpSpPr/>
          <p:nvPr/>
        </p:nvGrpSpPr>
        <p:grpSpPr>
          <a:xfrm>
            <a:off x="1670493" y="2158995"/>
            <a:ext cx="2368946" cy="1763269"/>
            <a:chOff x="1753280" y="1010097"/>
            <a:chExt cx="2368946" cy="1377877"/>
          </a:xfrm>
        </p:grpSpPr>
        <p:sp>
          <p:nvSpPr>
            <p:cNvPr id="20" name="Arrow: Down 19">
              <a:extLst>
                <a:ext uri="{FF2B5EF4-FFF2-40B4-BE49-F238E27FC236}">
                  <a16:creationId xmlns:a16="http://schemas.microsoft.com/office/drawing/2014/main" id="{B6CB69F8-7EFC-A56A-77F1-061E7C2DB9C8}"/>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23C079A-B331-DBBB-CAEA-F7F14CB2A750}"/>
                </a:ext>
              </a:extLst>
            </p:cNvPr>
            <p:cNvGrpSpPr/>
            <p:nvPr/>
          </p:nvGrpSpPr>
          <p:grpSpPr>
            <a:xfrm>
              <a:off x="1753280" y="1554970"/>
              <a:ext cx="2368946" cy="833004"/>
              <a:chOff x="1776334" y="679736"/>
              <a:chExt cx="2368946" cy="833004"/>
            </a:xfrm>
          </p:grpSpPr>
          <p:sp>
            <p:nvSpPr>
              <p:cNvPr id="27" name="TextBox 26">
                <a:extLst>
                  <a:ext uri="{FF2B5EF4-FFF2-40B4-BE49-F238E27FC236}">
                    <a16:creationId xmlns:a16="http://schemas.microsoft.com/office/drawing/2014/main" id="{9A9CC0E5-0C0C-F920-FA09-D7E8729329E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PT </a:t>
                </a:r>
                <a:r>
                  <a:rPr lang="it-IT" sz="1600" dirty="0" err="1">
                    <a:solidFill>
                      <a:schemeClr val="tx1"/>
                    </a:solidFill>
                  </a:rPr>
                  <a:t>parameters</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43A9E1-D1D4-A298-4597-08AC7E0D26AA}"/>
                      </a:ext>
                    </a:extLst>
                  </p:cNvPr>
                  <p:cNvSpPr txBox="1"/>
                  <p:nvPr/>
                </p:nvSpPr>
                <p:spPr>
                  <a:xfrm>
                    <a:off x="2589874" y="1046073"/>
                    <a:ext cx="1438821" cy="466667"/>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14:m>
                      <m:oMath xmlns:m="http://schemas.openxmlformats.org/officeDocument/2006/math">
                        <m:sSub>
                          <m:sSubPr>
                            <m:ctrlPr>
                              <a:rPr lang="it-IT" sz="1200" i="1">
                                <a:solidFill>
                                  <a:schemeClr val="bg1"/>
                                </a:solidFill>
                                <a:latin typeface="Cambria Math" panose="02040503050406030204" pitchFamily="18" charset="0"/>
                              </a:rPr>
                            </m:ctrlPr>
                          </m:sSubPr>
                          <m:e>
                            <m:r>
                              <a:rPr lang="it-IT" sz="1200" i="1">
                                <a:solidFill>
                                  <a:schemeClr val="bg1"/>
                                </a:solidFill>
                                <a:latin typeface="Cambria Math" panose="02040503050406030204" pitchFamily="18" charset="0"/>
                              </a:rPr>
                              <m:t>𝑇</m:t>
                            </m:r>
                          </m:e>
                          <m:sub>
                            <m:r>
                              <a:rPr lang="it-IT" sz="1200" i="1">
                                <a:solidFill>
                                  <a:schemeClr val="bg1"/>
                                </a:solidFill>
                                <a:latin typeface="Cambria Math" panose="02040503050406030204" pitchFamily="18" charset="0"/>
                              </a:rPr>
                              <m:t>𝑝</m:t>
                            </m:r>
                          </m:sub>
                        </m:sSub>
                      </m:oMath>
                    </a14:m>
                    <a:r>
                      <a:rPr lang="en-GB" sz="1200" dirty="0">
                        <a:solidFill>
                          <a:schemeClr val="bg1"/>
                        </a:solidFill>
                      </a:rPr>
                      <a:t>, strength </a:t>
                    </a:r>
                    <a14:m>
                      <m:oMath xmlns:m="http://schemas.openxmlformats.org/officeDocument/2006/math">
                        <m:r>
                          <a:rPr lang="en-GB" sz="1200" i="1">
                            <a:solidFill>
                              <a:schemeClr val="bg1"/>
                            </a:solidFill>
                            <a:latin typeface="Cambria Math" panose="02040503050406030204" pitchFamily="18" charset="0"/>
                          </a:rPr>
                          <m:t>𝛼</m:t>
                        </m:r>
                        <m:r>
                          <a:rPr lang="it-IT" sz="1200">
                            <a:solidFill>
                              <a:schemeClr val="bg1"/>
                            </a:solidFill>
                            <a:latin typeface="Cambria Math" panose="02040503050406030204" pitchFamily="18" charset="0"/>
                          </a:rPr>
                          <m:t>,</m:t>
                        </m:r>
                      </m:oMath>
                    </a14:m>
                    <a:endParaRPr lang="en-GB" sz="1200" dirty="0">
                      <a:solidFill>
                        <a:schemeClr val="bg1"/>
                      </a:solidFill>
                    </a:endParaRPr>
                  </a:p>
                  <a:p>
                    <a:pPr algn="ctr"/>
                    <a:r>
                      <a:rPr lang="en-GB" sz="1200" dirty="0">
                        <a:solidFill>
                          <a:schemeClr val="bg1"/>
                        </a:solidFill>
                      </a:rPr>
                      <a:t>duration </a:t>
                    </a:r>
                    <a14:m>
                      <m:oMath xmlns:m="http://schemas.openxmlformats.org/officeDocument/2006/math">
                        <m:sSup>
                          <m:sSupPr>
                            <m:ctrlPr>
                              <a:rPr lang="en-GB" sz="1200" i="1">
                                <a:solidFill>
                                  <a:schemeClr val="bg1"/>
                                </a:solidFill>
                                <a:latin typeface="Cambria Math" panose="02040503050406030204" pitchFamily="18" charset="0"/>
                              </a:rPr>
                            </m:ctrlPr>
                          </m:sSupPr>
                          <m:e>
                            <m:r>
                              <a:rPr lang="en-GB" sz="1200" i="1">
                                <a:solidFill>
                                  <a:schemeClr val="bg1"/>
                                </a:solidFill>
                                <a:latin typeface="Cambria Math" panose="02040503050406030204" pitchFamily="18" charset="0"/>
                              </a:rPr>
                              <m:t>𝛽</m:t>
                            </m:r>
                          </m:e>
                          <m:sup>
                            <m:r>
                              <a:rPr lang="en-GB" sz="1200" i="1">
                                <a:solidFill>
                                  <a:schemeClr val="bg1"/>
                                </a:solidFill>
                                <a:latin typeface="Cambria Math" panose="02040503050406030204" pitchFamily="18" charset="0"/>
                              </a:rPr>
                              <m:t>−1</m:t>
                            </m:r>
                          </m:sup>
                        </m:sSup>
                      </m:oMath>
                    </a14:m>
                    <a:r>
                      <a:rPr lang="en-GB" sz="1200" dirty="0">
                        <a:solidFill>
                          <a:schemeClr val="bg1"/>
                        </a:solidFill>
                      </a:rPr>
                      <a:t>,…</a:t>
                    </a:r>
                  </a:p>
                </p:txBody>
              </p:sp>
            </mc:Choice>
            <mc:Fallback xmlns="">
              <p:sp>
                <p:nvSpPr>
                  <p:cNvPr id="36" name="TextBox 35">
                    <a:extLst>
                      <a:ext uri="{FF2B5EF4-FFF2-40B4-BE49-F238E27FC236}">
                        <a16:creationId xmlns:a16="http://schemas.microsoft.com/office/drawing/2014/main" id="{C843A9E1-D1D4-A298-4597-08AC7E0D26AA}"/>
                      </a:ext>
                    </a:extLst>
                  </p:cNvPr>
                  <p:cNvSpPr txBox="1">
                    <a:spLocks noRot="1" noChangeAspect="1" noMove="1" noResize="1" noEditPoints="1" noAdjustHandles="1" noChangeArrowheads="1" noChangeShapeType="1" noTextEdit="1"/>
                  </p:cNvSpPr>
                  <p:nvPr/>
                </p:nvSpPr>
                <p:spPr>
                  <a:xfrm>
                    <a:off x="2589874" y="1046073"/>
                    <a:ext cx="1438821" cy="466667"/>
                  </a:xfrm>
                  <a:prstGeom prst="roundRect">
                    <a:avLst/>
                  </a:prstGeom>
                  <a:blipFill>
                    <a:blip r:embed="rId4"/>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39" name="Group 38">
            <a:extLst>
              <a:ext uri="{FF2B5EF4-FFF2-40B4-BE49-F238E27FC236}">
                <a16:creationId xmlns:a16="http://schemas.microsoft.com/office/drawing/2014/main" id="{25F50B92-4E3E-E621-868C-55BA69CF123C}"/>
              </a:ext>
            </a:extLst>
          </p:cNvPr>
          <p:cNvGrpSpPr/>
          <p:nvPr/>
        </p:nvGrpSpPr>
        <p:grpSpPr>
          <a:xfrm>
            <a:off x="1670493" y="3461631"/>
            <a:ext cx="2368946" cy="1699666"/>
            <a:chOff x="1753280" y="1010097"/>
            <a:chExt cx="2368946" cy="1328175"/>
          </a:xfrm>
        </p:grpSpPr>
        <p:sp>
          <p:nvSpPr>
            <p:cNvPr id="40" name="Arrow: Down 39">
              <a:extLst>
                <a:ext uri="{FF2B5EF4-FFF2-40B4-BE49-F238E27FC236}">
                  <a16:creationId xmlns:a16="http://schemas.microsoft.com/office/drawing/2014/main" id="{1CF6FA4D-F43D-79B5-C09B-6C463AD2FA37}"/>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DE914AF6-7A7E-18C7-68F0-74E7221B81A0}"/>
                </a:ext>
              </a:extLst>
            </p:cNvPr>
            <p:cNvGrpSpPr/>
            <p:nvPr/>
          </p:nvGrpSpPr>
          <p:grpSpPr>
            <a:xfrm>
              <a:off x="1753280" y="1554970"/>
              <a:ext cx="2368946" cy="783302"/>
              <a:chOff x="1776334" y="679736"/>
              <a:chExt cx="2368946" cy="783302"/>
            </a:xfrm>
          </p:grpSpPr>
          <p:sp>
            <p:nvSpPr>
              <p:cNvPr id="42" name="TextBox 41">
                <a:extLst>
                  <a:ext uri="{FF2B5EF4-FFF2-40B4-BE49-F238E27FC236}">
                    <a16:creationId xmlns:a16="http://schemas.microsoft.com/office/drawing/2014/main" id="{807100D1-0B36-A773-3090-6E668E391CE3}"/>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GW </a:t>
                </a:r>
                <a:r>
                  <a:rPr lang="it-IT" sz="1600" dirty="0" err="1">
                    <a:solidFill>
                      <a:schemeClr val="tx1"/>
                    </a:solidFill>
                  </a:rPr>
                  <a:t>spectrum</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3EC805B-0186-34A1-2971-F741D14964E7}"/>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0" bIns="0" rtlCol="0" anchor="ctr" anchorCtr="0">
                    <a:noAutofit/>
                  </a:bodyPr>
                  <a:lstStyle/>
                  <a:p>
                    <a:pPr lvl="0" algn="ctr" defTabSz="533400">
                      <a:lnSpc>
                        <a:spcPct val="90000"/>
                      </a:lnSpc>
                      <a:spcBef>
                        <a:spcPct val="0"/>
                      </a:spcBef>
                      <a:spcAft>
                        <a:spcPct val="35000"/>
                      </a:spcAft>
                    </a:pPr>
                    <a:r>
                      <a:rPr lang="it-IT" sz="1200" dirty="0"/>
                      <a:t> </a:t>
                    </a:r>
                    <a14:m>
                      <m:oMath xmlns:m="http://schemas.openxmlformats.org/officeDocument/2006/math">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h</m:t>
                            </m:r>
                          </m:e>
                          <m:sup>
                            <m:r>
                              <a:rPr lang="it-IT" sz="1200" b="0" i="1" smtClean="0">
                                <a:latin typeface="Cambria Math" panose="02040503050406030204" pitchFamily="18" charset="0"/>
                              </a:rPr>
                              <m:t>2</m:t>
                            </m:r>
                          </m:sup>
                        </m:sSup>
                        <m:sSub>
                          <m:sSubPr>
                            <m:ctrlPr>
                              <a:rPr lang="it-IT" sz="1200" b="0" i="1" smtClean="0">
                                <a:latin typeface="Cambria Math" panose="02040503050406030204" pitchFamily="18" charset="0"/>
                              </a:rPr>
                            </m:ctrlPr>
                          </m:sSubPr>
                          <m:e>
                            <m:r>
                              <m:rPr>
                                <m:sty m:val="p"/>
                              </m:rPr>
                              <a:rPr lang="it-IT" sz="1200" b="0" i="0" smtClean="0">
                                <a:latin typeface="Cambria Math" panose="02040503050406030204" pitchFamily="18" charset="0"/>
                              </a:rPr>
                              <m:t>Ω</m:t>
                            </m:r>
                          </m:e>
                          <m:sub>
                            <m:r>
                              <a:rPr lang="it-IT" sz="1200" b="0" i="1" smtClean="0">
                                <a:latin typeface="Cambria Math" panose="02040503050406030204" pitchFamily="18" charset="0"/>
                              </a:rPr>
                              <m:t>𝐺𝑊</m:t>
                            </m:r>
                          </m:sub>
                        </m:sSub>
                        <m:d>
                          <m:dPr>
                            <m:ctrlPr>
                              <a:rPr lang="it-IT" sz="1200" b="0" i="1" smtClean="0">
                                <a:latin typeface="Cambria Math" panose="02040503050406030204" pitchFamily="18" charset="0"/>
                              </a:rPr>
                            </m:ctrlPr>
                          </m:dPr>
                          <m:e>
                            <m:sSub>
                              <m:sSubPr>
                                <m:ctrlPr>
                                  <a:rPr lang="it-IT" sz="1200" b="0" i="1" smtClean="0">
                                    <a:latin typeface="Cambria Math" panose="02040503050406030204" pitchFamily="18" charset="0"/>
                                  </a:rPr>
                                </m:ctrlPr>
                              </m:sSubPr>
                              <m:e>
                                <m:r>
                                  <a:rPr lang="it-IT" sz="1200" b="0" i="1" smtClean="0">
                                    <a:latin typeface="Cambria Math" panose="02040503050406030204" pitchFamily="18" charset="0"/>
                                  </a:rPr>
                                  <m:t>𝑓</m:t>
                                </m:r>
                              </m:e>
                              <m:sub>
                                <m:r>
                                  <m:rPr>
                                    <m:nor/>
                                  </m:rPr>
                                  <a:rPr lang="it-IT" sz="1200" b="0" i="0" smtClean="0">
                                    <a:latin typeface="Cambria Math" panose="02040503050406030204" pitchFamily="18" charset="0"/>
                                  </a:rPr>
                                  <m:t>peak</m:t>
                                </m:r>
                              </m:sub>
                            </m:sSub>
                          </m:e>
                        </m:d>
                      </m:oMath>
                    </a14:m>
                    <a:endParaRPr lang="en-GB" sz="1200" dirty="0"/>
                  </a:p>
                </p:txBody>
              </p:sp>
            </mc:Choice>
            <mc:Fallback xmlns="">
              <p:sp>
                <p:nvSpPr>
                  <p:cNvPr id="43" name="TextBox 42">
                    <a:extLst>
                      <a:ext uri="{FF2B5EF4-FFF2-40B4-BE49-F238E27FC236}">
                        <a16:creationId xmlns:a16="http://schemas.microsoft.com/office/drawing/2014/main" id="{23EC805B-0186-34A1-2971-F741D14964E7}"/>
                      </a:ext>
                    </a:extLst>
                  </p:cNvPr>
                  <p:cNvSpPr txBox="1">
                    <a:spLocks noRot="1" noChangeAspect="1" noMove="1" noResize="1" noEditPoints="1" noAdjustHandles="1" noChangeArrowheads="1" noChangeShapeType="1" noTextEdit="1"/>
                  </p:cNvSpPr>
                  <p:nvPr/>
                </p:nvSpPr>
                <p:spPr>
                  <a:xfrm>
                    <a:off x="2589874" y="1046073"/>
                    <a:ext cx="1438821" cy="416965"/>
                  </a:xfrm>
                  <a:prstGeom prst="roundRect">
                    <a:avLst/>
                  </a:prstGeom>
                  <a:blipFill>
                    <a:blip r:embed="rId5"/>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37" name="Group 36">
            <a:extLst>
              <a:ext uri="{FF2B5EF4-FFF2-40B4-BE49-F238E27FC236}">
                <a16:creationId xmlns:a16="http://schemas.microsoft.com/office/drawing/2014/main" id="{95A23E0F-14DB-4C18-DF30-D73A99707199}"/>
              </a:ext>
            </a:extLst>
          </p:cNvPr>
          <p:cNvGrpSpPr/>
          <p:nvPr/>
        </p:nvGrpSpPr>
        <p:grpSpPr>
          <a:xfrm>
            <a:off x="1693547" y="1552443"/>
            <a:ext cx="2368946" cy="1002392"/>
            <a:chOff x="1776334" y="679736"/>
            <a:chExt cx="2368946" cy="783302"/>
          </a:xfrm>
        </p:grpSpPr>
        <p:sp>
          <p:nvSpPr>
            <p:cNvPr id="17" name="TextBox 16">
              <a:extLst>
                <a:ext uri="{FF2B5EF4-FFF2-40B4-BE49-F238E27FC236}">
                  <a16:creationId xmlns:a16="http://schemas.microsoft.com/office/drawing/2014/main" id="{C4F084CF-5B11-8F3C-4002-9A17CAB0CD9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err="1">
                  <a:solidFill>
                    <a:schemeClr val="tx1"/>
                  </a:solidFill>
                </a:rPr>
                <a:t>Particle</a:t>
              </a:r>
              <a:r>
                <a:rPr lang="it-IT" sz="1600" dirty="0">
                  <a:solidFill>
                    <a:schemeClr val="tx1"/>
                  </a:solidFill>
                </a:rPr>
                <a:t> </a:t>
              </a:r>
              <a:r>
                <a:rPr lang="en-GB" sz="1600" dirty="0">
                  <a:solidFill>
                    <a:schemeClr val="tx1"/>
                  </a:solidFill>
                </a:rPr>
                <a:t>physics</a:t>
              </a:r>
              <a:r>
                <a:rPr lang="it-IT" sz="1600" dirty="0">
                  <a:solidFill>
                    <a:schemeClr val="tx1"/>
                  </a:solidFill>
                </a:rPr>
                <a:t> model</a:t>
              </a:r>
              <a:endParaRPr lang="en-GB" sz="1600" dirty="0">
                <a:solidFill>
                  <a:schemeClr val="tx1"/>
                </a:solidFill>
              </a:endParaRPr>
            </a:p>
          </p:txBody>
        </p:sp>
        <p:sp>
          <p:nvSpPr>
            <p:cNvPr id="18" name="TextBox 17">
              <a:extLst>
                <a:ext uri="{FF2B5EF4-FFF2-40B4-BE49-F238E27FC236}">
                  <a16:creationId xmlns:a16="http://schemas.microsoft.com/office/drawing/2014/main" id="{7D8C6CC5-06A7-B282-7402-AABA20543602}"/>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it-IT" sz="1200" dirty="0">
                  <a:solidFill>
                    <a:schemeClr val="bg1"/>
                  </a:solidFill>
                </a:rPr>
                <a:t>thermal EFT</a:t>
              </a:r>
              <a:endParaRPr lang="en-GB" sz="1600" dirty="0">
                <a:solidFill>
                  <a:schemeClr val="bg1"/>
                </a:solidFill>
              </a:endParaRPr>
            </a:p>
          </p:txBody>
        </p:sp>
      </p:grpSp>
      <p:grpSp>
        <p:nvGrpSpPr>
          <p:cNvPr id="16" name="Group 15">
            <a:extLst>
              <a:ext uri="{FF2B5EF4-FFF2-40B4-BE49-F238E27FC236}">
                <a16:creationId xmlns:a16="http://schemas.microsoft.com/office/drawing/2014/main" id="{DC871A5E-A34B-6C21-1709-E22BF357AE4E}"/>
              </a:ext>
            </a:extLst>
          </p:cNvPr>
          <p:cNvGrpSpPr/>
          <p:nvPr/>
        </p:nvGrpSpPr>
        <p:grpSpPr>
          <a:xfrm>
            <a:off x="4039439" y="1295400"/>
            <a:ext cx="5555463" cy="3162102"/>
            <a:chOff x="4039439" y="1295400"/>
            <a:chExt cx="5555463" cy="3162102"/>
          </a:xfrm>
        </p:grpSpPr>
        <p:cxnSp>
          <p:nvCxnSpPr>
            <p:cNvPr id="19" name="Connector: Curved 18">
              <a:extLst>
                <a:ext uri="{FF2B5EF4-FFF2-40B4-BE49-F238E27FC236}">
                  <a16:creationId xmlns:a16="http://schemas.microsoft.com/office/drawing/2014/main" id="{2AEEC3F4-D4DD-62C1-935D-34717E5772F6}"/>
                </a:ext>
              </a:extLst>
            </p:cNvPr>
            <p:cNvCxnSpPr>
              <a:cxnSpLocks/>
            </p:cNvCxnSpPr>
            <p:nvPr/>
          </p:nvCxnSpPr>
          <p:spPr>
            <a:xfrm flipV="1">
              <a:off x="4039439" y="3325070"/>
              <a:ext cx="1589201" cy="1132432"/>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4E4FBE0A-513E-A4EB-D40C-D8E6F605E7F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74" b="299"/>
            <a:stretch/>
          </p:blipFill>
          <p:spPr>
            <a:xfrm>
              <a:off x="5822646" y="1295400"/>
              <a:ext cx="3772256" cy="2506980"/>
            </a:xfrm>
            <a:prstGeom prst="rect">
              <a:avLst/>
            </a:prstGeom>
          </p:spPr>
        </p:pic>
      </p:grpSp>
      <p:sp>
        <p:nvSpPr>
          <p:cNvPr id="24" name="TextBox 23">
            <a:extLst>
              <a:ext uri="{FF2B5EF4-FFF2-40B4-BE49-F238E27FC236}">
                <a16:creationId xmlns:a16="http://schemas.microsoft.com/office/drawing/2014/main" id="{04FAF315-3CA3-BC6C-25AB-AF9A24259162}"/>
              </a:ext>
            </a:extLst>
          </p:cNvPr>
          <p:cNvSpPr txBox="1"/>
          <p:nvPr/>
        </p:nvSpPr>
        <p:spPr>
          <a:xfrm>
            <a:off x="9693114" y="1911173"/>
            <a:ext cx="1493627" cy="1292662"/>
          </a:xfrm>
          <a:prstGeom prst="rect">
            <a:avLst/>
          </a:prstGeom>
          <a:noFill/>
        </p:spPr>
        <p:txBody>
          <a:bodyPr wrap="square">
            <a:spAutoFit/>
          </a:bodyPr>
          <a:lstStyle/>
          <a:p>
            <a:pPr marL="285750" indent="-285750">
              <a:spcBef>
                <a:spcPts val="600"/>
              </a:spcBef>
              <a:spcAft>
                <a:spcPts val="600"/>
              </a:spcAft>
              <a:buClr>
                <a:srgbClr val="009200"/>
              </a:buClr>
              <a:buSzPct val="130000"/>
              <a:buFont typeface="Arial" panose="020B0604020202020204" pitchFamily="34" charset="0"/>
              <a:buChar char="―"/>
            </a:pPr>
            <a:r>
              <a:rPr lang="en-GB" sz="1200" dirty="0">
                <a:solidFill>
                  <a:schemeClr val="tx1">
                    <a:lumMod val="65000"/>
                  </a:schemeClr>
                </a:solidFill>
              </a:rPr>
              <a:t>collisions</a:t>
            </a:r>
          </a:p>
          <a:p>
            <a:pPr marL="285750" indent="-285750">
              <a:spcBef>
                <a:spcPts val="600"/>
              </a:spcBef>
              <a:spcAft>
                <a:spcPts val="600"/>
              </a:spcAft>
              <a:buClr>
                <a:srgbClr val="FF0000"/>
              </a:buClr>
              <a:buSzPct val="130000"/>
              <a:buFont typeface="Arial" panose="020B0604020202020204" pitchFamily="34" charset="0"/>
              <a:buChar char="―"/>
            </a:pPr>
            <a:r>
              <a:rPr lang="en-GB" sz="1200" dirty="0"/>
              <a:t>soundwaves</a:t>
            </a:r>
          </a:p>
          <a:p>
            <a:pPr marL="285750" indent="-285750">
              <a:spcBef>
                <a:spcPts val="600"/>
              </a:spcBef>
              <a:spcAft>
                <a:spcPts val="600"/>
              </a:spcAft>
              <a:buClr>
                <a:srgbClr val="EDCB01"/>
              </a:buClr>
              <a:buSzPct val="130000"/>
              <a:buFont typeface="Arial" panose="020B0604020202020204" pitchFamily="34" charset="0"/>
              <a:buChar char="―"/>
            </a:pPr>
            <a:r>
              <a:rPr lang="en-GB" sz="1200" dirty="0"/>
              <a:t>turbulence</a:t>
            </a:r>
          </a:p>
          <a:p>
            <a:pPr marL="285750" indent="-285750">
              <a:spcBef>
                <a:spcPts val="600"/>
              </a:spcBef>
              <a:spcAft>
                <a:spcPts val="600"/>
              </a:spcAft>
              <a:buClr>
                <a:srgbClr val="0066FF"/>
              </a:buClr>
              <a:buSzPct val="130000"/>
              <a:buFont typeface="Arial" panose="020B0604020202020204" pitchFamily="34" charset="0"/>
              <a:buChar char="―"/>
            </a:pPr>
            <a:r>
              <a:rPr lang="en-GB" sz="1200" dirty="0"/>
              <a:t>combined</a:t>
            </a:r>
          </a:p>
        </p:txBody>
      </p:sp>
      <p:sp>
        <p:nvSpPr>
          <p:cNvPr id="25" name="Oval 24">
            <a:extLst>
              <a:ext uri="{FF2B5EF4-FFF2-40B4-BE49-F238E27FC236}">
                <a16:creationId xmlns:a16="http://schemas.microsoft.com/office/drawing/2014/main" id="{6D49E6BE-E44D-3FAD-4B49-DCB9055ED458}"/>
              </a:ext>
            </a:extLst>
          </p:cNvPr>
          <p:cNvSpPr/>
          <p:nvPr/>
        </p:nvSpPr>
        <p:spPr>
          <a:xfrm>
            <a:off x="7639254" y="1796438"/>
            <a:ext cx="68580" cy="68580"/>
          </a:xfrm>
          <a:prstGeom prst="ellipse">
            <a:avLst/>
          </a:prstGeom>
          <a:solidFill>
            <a:schemeClr val="tx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22B53D0C-070D-7309-953B-A91A0540AF03}"/>
              </a:ext>
            </a:extLst>
          </p:cNvPr>
          <p:cNvSpPr txBox="1"/>
          <p:nvPr/>
        </p:nvSpPr>
        <p:spPr>
          <a:xfrm>
            <a:off x="4708189" y="6480096"/>
            <a:ext cx="6567582" cy="461665"/>
          </a:xfrm>
          <a:prstGeom prst="rect">
            <a:avLst/>
          </a:prstGeom>
          <a:noFill/>
        </p:spPr>
        <p:txBody>
          <a:bodyPr wrap="square">
            <a:spAutoFit/>
          </a:bodyPr>
          <a:lstStyle/>
          <a:p>
            <a:pPr algn="r"/>
            <a:r>
              <a:rPr lang="pt-BR" sz="1200" dirty="0">
                <a:solidFill>
                  <a:schemeClr val="accent2">
                    <a:lumMod val="40000"/>
                    <a:lumOff val="60000"/>
                  </a:schemeClr>
                </a:solidFill>
                <a:latin typeface="AdvOT483a8203"/>
              </a:rPr>
              <a:t>M. Hindmarsh, S. Huber, K, Rummukainen, D.J. Weir  </a:t>
            </a:r>
            <a:r>
              <a:rPr lang="pt-BR" sz="1200" b="0" i="0" dirty="0">
                <a:solidFill>
                  <a:schemeClr val="accent2">
                    <a:lumMod val="40000"/>
                    <a:lumOff val="60000"/>
                  </a:schemeClr>
                </a:solidFill>
                <a:effectLst/>
                <a:latin typeface="AdvOT483a8203"/>
              </a:rPr>
              <a:t>(2015, PRD 92.123009)</a:t>
            </a:r>
            <a:br>
              <a:rPr lang="pt-BR" sz="1200" dirty="0">
                <a:solidFill>
                  <a:schemeClr val="accent2">
                    <a:lumMod val="40000"/>
                    <a:lumOff val="60000"/>
                  </a:schemeClr>
                </a:solidFill>
              </a:rPr>
            </a:br>
            <a:endParaRPr lang="en-GB" sz="1200" dirty="0">
              <a:solidFill>
                <a:schemeClr val="accent2">
                  <a:lumMod val="40000"/>
                  <a:lumOff val="60000"/>
                </a:schemeClr>
              </a:solidFill>
            </a:endParaRPr>
          </a:p>
        </p:txBody>
      </p:sp>
      <p:sp>
        <p:nvSpPr>
          <p:cNvPr id="3" name="TextBox 2">
            <a:extLst>
              <a:ext uri="{FF2B5EF4-FFF2-40B4-BE49-F238E27FC236}">
                <a16:creationId xmlns:a16="http://schemas.microsoft.com/office/drawing/2014/main" id="{87FF8B4B-BF0E-066B-1E70-B3452031D3D9}"/>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GW Production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Outcome</a:t>
            </a:r>
          </a:p>
        </p:txBody>
      </p:sp>
    </p:spTree>
    <p:extLst>
      <p:ext uri="{BB962C8B-B14F-4D97-AF65-F5344CB8AC3E}">
        <p14:creationId xmlns:p14="http://schemas.microsoft.com/office/powerpoint/2010/main" val="92907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A7439-0FF8-1537-D505-EDAAC90B8700}"/>
              </a:ext>
            </a:extLst>
          </p:cNvPr>
          <p:cNvSpPr txBox="1">
            <a:spLocks/>
          </p:cNvSpPr>
          <p:nvPr/>
        </p:nvSpPr>
        <p:spPr>
          <a:xfrm>
            <a:off x="2611808" y="490556"/>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2000" dirty="0"/>
              <a:t>Outcome</a:t>
            </a:r>
            <a:br>
              <a:rPr lang="en-GB" sz="2000" dirty="0"/>
            </a:br>
            <a:r>
              <a:rPr lang="en-GB" sz="1400" dirty="0"/>
              <a:t>From Particle Physics to Cosmology</a:t>
            </a:r>
          </a:p>
        </p:txBody>
      </p:sp>
      <p:sp>
        <p:nvSpPr>
          <p:cNvPr id="21" name="Slide Number Placeholder 20">
            <a:extLst>
              <a:ext uri="{FF2B5EF4-FFF2-40B4-BE49-F238E27FC236}">
                <a16:creationId xmlns:a16="http://schemas.microsoft.com/office/drawing/2014/main" id="{65504EE9-465F-49C7-AB70-91B05E0C85F9}"/>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67" name="Picture 66">
            <a:extLst>
              <a:ext uri="{FF2B5EF4-FFF2-40B4-BE49-F238E27FC236}">
                <a16:creationId xmlns:a16="http://schemas.microsoft.com/office/drawing/2014/main" id="{ED61D200-27E4-1E7B-9451-3D7B5DD3500D}"/>
              </a:ext>
            </a:extLst>
          </p:cNvPr>
          <p:cNvPicPr>
            <a:picLocks noChangeAspect="1"/>
          </p:cNvPicPr>
          <p:nvPr/>
        </p:nvPicPr>
        <p:blipFill>
          <a:blip r:embed="rId3"/>
          <a:stretch>
            <a:fillRect/>
          </a:stretch>
        </p:blipFill>
        <p:spPr>
          <a:xfrm>
            <a:off x="2263601" y="679737"/>
            <a:ext cx="240665" cy="260311"/>
          </a:xfrm>
          <a:prstGeom prst="rect">
            <a:avLst/>
          </a:prstGeom>
        </p:spPr>
      </p:pic>
      <p:grpSp>
        <p:nvGrpSpPr>
          <p:cNvPr id="49" name="Group 48">
            <a:extLst>
              <a:ext uri="{FF2B5EF4-FFF2-40B4-BE49-F238E27FC236}">
                <a16:creationId xmlns:a16="http://schemas.microsoft.com/office/drawing/2014/main" id="{6B8E3EE9-3E73-DA70-ED90-A3AE9B6A22F1}"/>
              </a:ext>
            </a:extLst>
          </p:cNvPr>
          <p:cNvGrpSpPr/>
          <p:nvPr/>
        </p:nvGrpSpPr>
        <p:grpSpPr>
          <a:xfrm>
            <a:off x="1670493" y="1552443"/>
            <a:ext cx="2392000" cy="4916089"/>
            <a:chOff x="1753280" y="679736"/>
            <a:chExt cx="2392000" cy="3841595"/>
          </a:xfrm>
        </p:grpSpPr>
        <p:pic>
          <p:nvPicPr>
            <p:cNvPr id="8" name="Picture 7">
              <a:extLst>
                <a:ext uri="{FF2B5EF4-FFF2-40B4-BE49-F238E27FC236}">
                  <a16:creationId xmlns:a16="http://schemas.microsoft.com/office/drawing/2014/main" id="{3FDF5E35-7FB8-142D-5C82-3620DCCEE101}"/>
                </a:ext>
              </a:extLst>
            </p:cNvPr>
            <p:cNvPicPr>
              <a:picLocks noChangeAspect="1"/>
            </p:cNvPicPr>
            <p:nvPr/>
          </p:nvPicPr>
          <p:blipFill>
            <a:blip r:embed="rId3"/>
            <a:stretch>
              <a:fillRect/>
            </a:stretch>
          </p:blipFill>
          <p:spPr>
            <a:xfrm>
              <a:off x="2257505" y="679737"/>
              <a:ext cx="240665" cy="260311"/>
            </a:xfrm>
            <a:prstGeom prst="rect">
              <a:avLst/>
            </a:prstGeom>
          </p:spPr>
        </p:pic>
        <p:grpSp>
          <p:nvGrpSpPr>
            <p:cNvPr id="38" name="Group 37">
              <a:extLst>
                <a:ext uri="{FF2B5EF4-FFF2-40B4-BE49-F238E27FC236}">
                  <a16:creationId xmlns:a16="http://schemas.microsoft.com/office/drawing/2014/main" id="{EF6864AA-71B8-5C6A-1D8A-9EDC0E4D8405}"/>
                </a:ext>
              </a:extLst>
            </p:cNvPr>
            <p:cNvGrpSpPr/>
            <p:nvPr/>
          </p:nvGrpSpPr>
          <p:grpSpPr>
            <a:xfrm>
              <a:off x="1753280" y="1153716"/>
              <a:ext cx="2368946" cy="1377877"/>
              <a:chOff x="1753280" y="1010097"/>
              <a:chExt cx="2368946" cy="1377877"/>
            </a:xfrm>
          </p:grpSpPr>
          <p:sp>
            <p:nvSpPr>
              <p:cNvPr id="20" name="Arrow: Down 19">
                <a:extLst>
                  <a:ext uri="{FF2B5EF4-FFF2-40B4-BE49-F238E27FC236}">
                    <a16:creationId xmlns:a16="http://schemas.microsoft.com/office/drawing/2014/main" id="{B6CB69F8-7EFC-A56A-77F1-061E7C2DB9C8}"/>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23C079A-B331-DBBB-CAEA-F7F14CB2A750}"/>
                  </a:ext>
                </a:extLst>
              </p:cNvPr>
              <p:cNvGrpSpPr/>
              <p:nvPr/>
            </p:nvGrpSpPr>
            <p:grpSpPr>
              <a:xfrm>
                <a:off x="1753280" y="1554970"/>
                <a:ext cx="2368946" cy="833004"/>
                <a:chOff x="1776334" y="679736"/>
                <a:chExt cx="2368946" cy="833004"/>
              </a:xfrm>
            </p:grpSpPr>
            <p:sp>
              <p:nvSpPr>
                <p:cNvPr id="27" name="TextBox 26">
                  <a:extLst>
                    <a:ext uri="{FF2B5EF4-FFF2-40B4-BE49-F238E27FC236}">
                      <a16:creationId xmlns:a16="http://schemas.microsoft.com/office/drawing/2014/main" id="{9A9CC0E5-0C0C-F920-FA09-D7E8729329E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PT </a:t>
                  </a:r>
                  <a:r>
                    <a:rPr lang="it-IT" sz="1600" dirty="0" err="1">
                      <a:solidFill>
                        <a:schemeClr val="tx1"/>
                      </a:solidFill>
                    </a:rPr>
                    <a:t>parameters</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43A9E1-D1D4-A298-4597-08AC7E0D26AA}"/>
                        </a:ext>
                      </a:extLst>
                    </p:cNvPr>
                    <p:cNvSpPr txBox="1"/>
                    <p:nvPr/>
                  </p:nvSpPr>
                  <p:spPr>
                    <a:xfrm>
                      <a:off x="2589874" y="1046073"/>
                      <a:ext cx="1438821" cy="466667"/>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14:m>
                        <m:oMath xmlns:m="http://schemas.openxmlformats.org/officeDocument/2006/math">
                          <m:sSub>
                            <m:sSubPr>
                              <m:ctrlPr>
                                <a:rPr lang="it-IT" sz="1200" i="1">
                                  <a:solidFill>
                                    <a:schemeClr val="bg1"/>
                                  </a:solidFill>
                                  <a:latin typeface="Cambria Math" panose="02040503050406030204" pitchFamily="18" charset="0"/>
                                </a:rPr>
                              </m:ctrlPr>
                            </m:sSubPr>
                            <m:e>
                              <m:r>
                                <a:rPr lang="it-IT" sz="1200" i="1">
                                  <a:solidFill>
                                    <a:schemeClr val="bg1"/>
                                  </a:solidFill>
                                  <a:latin typeface="Cambria Math" panose="02040503050406030204" pitchFamily="18" charset="0"/>
                                </a:rPr>
                                <m:t>𝑇</m:t>
                              </m:r>
                            </m:e>
                            <m:sub>
                              <m:r>
                                <a:rPr lang="it-IT" sz="1200" i="1">
                                  <a:solidFill>
                                    <a:schemeClr val="bg1"/>
                                  </a:solidFill>
                                  <a:latin typeface="Cambria Math" panose="02040503050406030204" pitchFamily="18" charset="0"/>
                                </a:rPr>
                                <m:t>𝑝</m:t>
                              </m:r>
                            </m:sub>
                          </m:sSub>
                        </m:oMath>
                      </a14:m>
                      <a:r>
                        <a:rPr lang="en-GB" sz="1200" dirty="0">
                          <a:solidFill>
                            <a:schemeClr val="bg1"/>
                          </a:solidFill>
                        </a:rPr>
                        <a:t>, strength </a:t>
                      </a:r>
                      <a14:m>
                        <m:oMath xmlns:m="http://schemas.openxmlformats.org/officeDocument/2006/math">
                          <m:r>
                            <a:rPr lang="en-GB" sz="1200" i="1">
                              <a:solidFill>
                                <a:schemeClr val="bg1"/>
                              </a:solidFill>
                              <a:latin typeface="Cambria Math" panose="02040503050406030204" pitchFamily="18" charset="0"/>
                            </a:rPr>
                            <m:t>𝛼</m:t>
                          </m:r>
                          <m:r>
                            <a:rPr lang="it-IT" sz="1200">
                              <a:solidFill>
                                <a:schemeClr val="bg1"/>
                              </a:solidFill>
                              <a:latin typeface="Cambria Math" panose="02040503050406030204" pitchFamily="18" charset="0"/>
                            </a:rPr>
                            <m:t>,</m:t>
                          </m:r>
                        </m:oMath>
                      </a14:m>
                      <a:endParaRPr lang="en-GB" sz="1200" dirty="0">
                        <a:solidFill>
                          <a:schemeClr val="bg1"/>
                        </a:solidFill>
                      </a:endParaRPr>
                    </a:p>
                    <a:p>
                      <a:pPr algn="ctr"/>
                      <a:r>
                        <a:rPr lang="en-GB" sz="1200" dirty="0">
                          <a:solidFill>
                            <a:schemeClr val="bg1"/>
                          </a:solidFill>
                        </a:rPr>
                        <a:t>duration </a:t>
                      </a:r>
                      <a14:m>
                        <m:oMath xmlns:m="http://schemas.openxmlformats.org/officeDocument/2006/math">
                          <m:sSup>
                            <m:sSupPr>
                              <m:ctrlPr>
                                <a:rPr lang="en-GB" sz="1200" i="1">
                                  <a:solidFill>
                                    <a:schemeClr val="bg1"/>
                                  </a:solidFill>
                                  <a:latin typeface="Cambria Math" panose="02040503050406030204" pitchFamily="18" charset="0"/>
                                </a:rPr>
                              </m:ctrlPr>
                            </m:sSupPr>
                            <m:e>
                              <m:r>
                                <a:rPr lang="en-GB" sz="1200" i="1">
                                  <a:solidFill>
                                    <a:schemeClr val="bg1"/>
                                  </a:solidFill>
                                  <a:latin typeface="Cambria Math" panose="02040503050406030204" pitchFamily="18" charset="0"/>
                                </a:rPr>
                                <m:t>𝛽</m:t>
                              </m:r>
                            </m:e>
                            <m:sup>
                              <m:r>
                                <a:rPr lang="en-GB" sz="1200" i="1">
                                  <a:solidFill>
                                    <a:schemeClr val="bg1"/>
                                  </a:solidFill>
                                  <a:latin typeface="Cambria Math" panose="02040503050406030204" pitchFamily="18" charset="0"/>
                                </a:rPr>
                                <m:t>−1</m:t>
                              </m:r>
                            </m:sup>
                          </m:sSup>
                        </m:oMath>
                      </a14:m>
                      <a:r>
                        <a:rPr lang="en-GB" sz="1200" dirty="0">
                          <a:solidFill>
                            <a:schemeClr val="bg1"/>
                          </a:solidFill>
                        </a:rPr>
                        <a:t>,…</a:t>
                      </a:r>
                    </a:p>
                  </p:txBody>
                </p:sp>
              </mc:Choice>
              <mc:Fallback xmlns="">
                <p:sp>
                  <p:nvSpPr>
                    <p:cNvPr id="36" name="TextBox 35">
                      <a:extLst>
                        <a:ext uri="{FF2B5EF4-FFF2-40B4-BE49-F238E27FC236}">
                          <a16:creationId xmlns:a16="http://schemas.microsoft.com/office/drawing/2014/main" id="{C843A9E1-D1D4-A298-4597-08AC7E0D26AA}"/>
                        </a:ext>
                      </a:extLst>
                    </p:cNvPr>
                    <p:cNvSpPr txBox="1">
                      <a:spLocks noRot="1" noChangeAspect="1" noMove="1" noResize="1" noEditPoints="1" noAdjustHandles="1" noChangeArrowheads="1" noChangeShapeType="1" noTextEdit="1"/>
                    </p:cNvSpPr>
                    <p:nvPr/>
                  </p:nvSpPr>
                  <p:spPr>
                    <a:xfrm>
                      <a:off x="2589874" y="1046073"/>
                      <a:ext cx="1438821" cy="466667"/>
                    </a:xfrm>
                    <a:prstGeom prst="roundRect">
                      <a:avLst/>
                    </a:prstGeom>
                    <a:blipFill>
                      <a:blip r:embed="rId4"/>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39" name="Group 38">
              <a:extLst>
                <a:ext uri="{FF2B5EF4-FFF2-40B4-BE49-F238E27FC236}">
                  <a16:creationId xmlns:a16="http://schemas.microsoft.com/office/drawing/2014/main" id="{25F50B92-4E3E-E621-868C-55BA69CF123C}"/>
                </a:ext>
              </a:extLst>
            </p:cNvPr>
            <p:cNvGrpSpPr/>
            <p:nvPr/>
          </p:nvGrpSpPr>
          <p:grpSpPr>
            <a:xfrm>
              <a:off x="1753280" y="2171639"/>
              <a:ext cx="2368946" cy="1328175"/>
              <a:chOff x="1753280" y="1010097"/>
              <a:chExt cx="2368946" cy="1328175"/>
            </a:xfrm>
          </p:grpSpPr>
          <p:sp>
            <p:nvSpPr>
              <p:cNvPr id="40" name="Arrow: Down 39">
                <a:extLst>
                  <a:ext uri="{FF2B5EF4-FFF2-40B4-BE49-F238E27FC236}">
                    <a16:creationId xmlns:a16="http://schemas.microsoft.com/office/drawing/2014/main" id="{1CF6FA4D-F43D-79B5-C09B-6C463AD2FA37}"/>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DE914AF6-7A7E-18C7-68F0-74E7221B81A0}"/>
                  </a:ext>
                </a:extLst>
              </p:cNvPr>
              <p:cNvGrpSpPr/>
              <p:nvPr/>
            </p:nvGrpSpPr>
            <p:grpSpPr>
              <a:xfrm>
                <a:off x="1753280" y="1554970"/>
                <a:ext cx="2368946" cy="783302"/>
                <a:chOff x="1776334" y="679736"/>
                <a:chExt cx="2368946" cy="783302"/>
              </a:xfrm>
            </p:grpSpPr>
            <p:sp>
              <p:nvSpPr>
                <p:cNvPr id="42" name="TextBox 41">
                  <a:extLst>
                    <a:ext uri="{FF2B5EF4-FFF2-40B4-BE49-F238E27FC236}">
                      <a16:creationId xmlns:a16="http://schemas.microsoft.com/office/drawing/2014/main" id="{807100D1-0B36-A773-3090-6E668E391CE3}"/>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GW </a:t>
                  </a:r>
                  <a:r>
                    <a:rPr lang="it-IT" sz="1600" dirty="0" err="1">
                      <a:solidFill>
                        <a:schemeClr val="tx1"/>
                      </a:solidFill>
                    </a:rPr>
                    <a:t>spectrum</a:t>
                  </a:r>
                  <a:endParaRPr lang="en-GB" sz="1600" dirty="0">
                    <a:solidFill>
                      <a:schemeClr val="tx1"/>
                    </a:solidFill>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3EC805B-0186-34A1-2971-F741D14964E7}"/>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0" bIns="0" rtlCol="0" anchor="ctr" anchorCtr="0">
                      <a:noAutofit/>
                    </a:bodyPr>
                    <a:lstStyle/>
                    <a:p>
                      <a:pPr lvl="0" algn="ctr" defTabSz="533400">
                        <a:lnSpc>
                          <a:spcPct val="90000"/>
                        </a:lnSpc>
                        <a:spcBef>
                          <a:spcPct val="0"/>
                        </a:spcBef>
                        <a:spcAft>
                          <a:spcPct val="35000"/>
                        </a:spcAft>
                      </a:pPr>
                      <a:r>
                        <a:rPr lang="it-IT" sz="1200" dirty="0"/>
                        <a:t> </a:t>
                      </a:r>
                      <a14:m>
                        <m:oMath xmlns:m="http://schemas.openxmlformats.org/officeDocument/2006/math">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h</m:t>
                              </m:r>
                            </m:e>
                            <m:sup>
                              <m:r>
                                <a:rPr lang="it-IT" sz="1200" b="0" i="1" smtClean="0">
                                  <a:latin typeface="Cambria Math" panose="02040503050406030204" pitchFamily="18" charset="0"/>
                                </a:rPr>
                                <m:t>2</m:t>
                              </m:r>
                            </m:sup>
                          </m:sSup>
                          <m:sSub>
                            <m:sSubPr>
                              <m:ctrlPr>
                                <a:rPr lang="it-IT" sz="1200" b="0" i="1" smtClean="0">
                                  <a:latin typeface="Cambria Math" panose="02040503050406030204" pitchFamily="18" charset="0"/>
                                </a:rPr>
                              </m:ctrlPr>
                            </m:sSubPr>
                            <m:e>
                              <m:r>
                                <m:rPr>
                                  <m:sty m:val="p"/>
                                </m:rPr>
                                <a:rPr lang="it-IT" sz="1200" b="0" i="0" smtClean="0">
                                  <a:latin typeface="Cambria Math" panose="02040503050406030204" pitchFamily="18" charset="0"/>
                                </a:rPr>
                                <m:t>Ω</m:t>
                              </m:r>
                            </m:e>
                            <m:sub>
                              <m:r>
                                <a:rPr lang="it-IT" sz="1200" b="0" i="1" smtClean="0">
                                  <a:latin typeface="Cambria Math" panose="02040503050406030204" pitchFamily="18" charset="0"/>
                                </a:rPr>
                                <m:t>𝐺𝑊</m:t>
                              </m:r>
                            </m:sub>
                          </m:sSub>
                          <m:d>
                            <m:dPr>
                              <m:ctrlPr>
                                <a:rPr lang="it-IT" sz="1200" b="0" i="1" smtClean="0">
                                  <a:latin typeface="Cambria Math" panose="02040503050406030204" pitchFamily="18" charset="0"/>
                                </a:rPr>
                              </m:ctrlPr>
                            </m:dPr>
                            <m:e>
                              <m:sSub>
                                <m:sSubPr>
                                  <m:ctrlPr>
                                    <a:rPr lang="it-IT" sz="1200" b="0" i="1" smtClean="0">
                                      <a:latin typeface="Cambria Math" panose="02040503050406030204" pitchFamily="18" charset="0"/>
                                    </a:rPr>
                                  </m:ctrlPr>
                                </m:sSubPr>
                                <m:e>
                                  <m:r>
                                    <a:rPr lang="it-IT" sz="1200" b="0" i="1" smtClean="0">
                                      <a:latin typeface="Cambria Math" panose="02040503050406030204" pitchFamily="18" charset="0"/>
                                    </a:rPr>
                                    <m:t>𝑓</m:t>
                                  </m:r>
                                </m:e>
                                <m:sub>
                                  <m:r>
                                    <m:rPr>
                                      <m:nor/>
                                    </m:rPr>
                                    <a:rPr lang="it-IT" sz="1200" b="0" i="0" smtClean="0">
                                      <a:latin typeface="Cambria Math" panose="02040503050406030204" pitchFamily="18" charset="0"/>
                                    </a:rPr>
                                    <m:t>peak</m:t>
                                  </m:r>
                                </m:sub>
                              </m:sSub>
                            </m:e>
                          </m:d>
                        </m:oMath>
                      </a14:m>
                      <a:endParaRPr lang="en-GB" sz="1200" dirty="0"/>
                    </a:p>
                  </p:txBody>
                </p:sp>
              </mc:Choice>
              <mc:Fallback xmlns="">
                <p:sp>
                  <p:nvSpPr>
                    <p:cNvPr id="43" name="TextBox 42">
                      <a:extLst>
                        <a:ext uri="{FF2B5EF4-FFF2-40B4-BE49-F238E27FC236}">
                          <a16:creationId xmlns:a16="http://schemas.microsoft.com/office/drawing/2014/main" id="{23EC805B-0186-34A1-2971-F741D14964E7}"/>
                        </a:ext>
                      </a:extLst>
                    </p:cNvPr>
                    <p:cNvSpPr txBox="1">
                      <a:spLocks noRot="1" noChangeAspect="1" noMove="1" noResize="1" noEditPoints="1" noAdjustHandles="1" noChangeArrowheads="1" noChangeShapeType="1" noTextEdit="1"/>
                    </p:cNvSpPr>
                    <p:nvPr/>
                  </p:nvSpPr>
                  <p:spPr>
                    <a:xfrm>
                      <a:off x="2589874" y="1046073"/>
                      <a:ext cx="1438821" cy="416965"/>
                    </a:xfrm>
                    <a:prstGeom prst="roundRect">
                      <a:avLst/>
                    </a:prstGeom>
                    <a:blipFill>
                      <a:blip r:embed="rId5"/>
                      <a:stretch>
                        <a:fillRect/>
                      </a:stretch>
                    </a:blipFill>
                    <a:ln w="22225">
                      <a:solidFill>
                        <a:srgbClr val="627892"/>
                      </a:solidFill>
                    </a:ln>
                    <a:effectLst>
                      <a:outerShdw blurRad="12700" dist="38100" dir="2700000" algn="tl" rotWithShape="0">
                        <a:schemeClr val="tx1">
                          <a:alpha val="40000"/>
                        </a:schemeClr>
                      </a:outerShdw>
                    </a:effectLst>
                  </p:spPr>
                  <p:txBody>
                    <a:bodyPr/>
                    <a:lstStyle/>
                    <a:p>
                      <a:r>
                        <a:rPr lang="en-US">
                          <a:noFill/>
                        </a:rPr>
                        <a:t> </a:t>
                      </a:r>
                    </a:p>
                  </p:txBody>
                </p:sp>
              </mc:Fallback>
            </mc:AlternateContent>
          </p:grpSp>
        </p:grpSp>
        <p:grpSp>
          <p:nvGrpSpPr>
            <p:cNvPr id="44" name="Group 43">
              <a:extLst>
                <a:ext uri="{FF2B5EF4-FFF2-40B4-BE49-F238E27FC236}">
                  <a16:creationId xmlns:a16="http://schemas.microsoft.com/office/drawing/2014/main" id="{50303A59-29C7-3D0E-3D3A-5B8A20753E64}"/>
                </a:ext>
              </a:extLst>
            </p:cNvPr>
            <p:cNvGrpSpPr/>
            <p:nvPr/>
          </p:nvGrpSpPr>
          <p:grpSpPr>
            <a:xfrm>
              <a:off x="1776334" y="3193156"/>
              <a:ext cx="2368946" cy="1328175"/>
              <a:chOff x="1753280" y="1010097"/>
              <a:chExt cx="2368946" cy="1328175"/>
            </a:xfrm>
          </p:grpSpPr>
          <p:sp>
            <p:nvSpPr>
              <p:cNvPr id="45" name="Arrow: Down 44">
                <a:extLst>
                  <a:ext uri="{FF2B5EF4-FFF2-40B4-BE49-F238E27FC236}">
                    <a16:creationId xmlns:a16="http://schemas.microsoft.com/office/drawing/2014/main" id="{B834C891-B211-01CC-94A3-812F452A1331}"/>
                  </a:ext>
                </a:extLst>
              </p:cNvPr>
              <p:cNvSpPr/>
              <p:nvPr/>
            </p:nvSpPr>
            <p:spPr>
              <a:xfrm>
                <a:off x="2153434" y="1010097"/>
                <a:ext cx="163046" cy="534896"/>
              </a:xfrm>
              <a:prstGeom prst="downArrow">
                <a:avLst>
                  <a:gd name="adj1" fmla="val 32934"/>
                  <a:gd name="adj2" fmla="val 91333"/>
                </a:avLst>
              </a:prstGeom>
              <a:solidFill>
                <a:schemeClr val="tx1">
                  <a:lumMod val="6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D5B09B75-42AE-2338-F7E3-E40AB2CAE1BD}"/>
                  </a:ext>
                </a:extLst>
              </p:cNvPr>
              <p:cNvGrpSpPr/>
              <p:nvPr/>
            </p:nvGrpSpPr>
            <p:grpSpPr>
              <a:xfrm>
                <a:off x="1753280" y="1554970"/>
                <a:ext cx="2368946" cy="783302"/>
                <a:chOff x="1776334" y="679736"/>
                <a:chExt cx="2368946" cy="783302"/>
              </a:xfrm>
            </p:grpSpPr>
            <p:sp>
              <p:nvSpPr>
                <p:cNvPr id="47" name="TextBox 46">
                  <a:extLst>
                    <a:ext uri="{FF2B5EF4-FFF2-40B4-BE49-F238E27FC236}">
                      <a16:creationId xmlns:a16="http://schemas.microsoft.com/office/drawing/2014/main" id="{5535251F-9672-BEA4-EFCF-5262B13FB0E8}"/>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a:solidFill>
                        <a:schemeClr val="tx1"/>
                      </a:solidFill>
                    </a:rPr>
                    <a:t>Model </a:t>
                  </a:r>
                  <a:r>
                    <a:rPr lang="it-IT" sz="1600" dirty="0" err="1">
                      <a:solidFill>
                        <a:schemeClr val="tx1"/>
                      </a:solidFill>
                    </a:rPr>
                    <a:t>parameters</a:t>
                  </a:r>
                  <a:r>
                    <a:rPr lang="it-IT" sz="1600" dirty="0">
                      <a:solidFill>
                        <a:schemeClr val="tx1"/>
                      </a:solidFill>
                    </a:rPr>
                    <a:t> </a:t>
                  </a:r>
                  <a:r>
                    <a:rPr lang="it-IT" sz="1600" dirty="0" err="1">
                      <a:solidFill>
                        <a:schemeClr val="tx1"/>
                      </a:solidFill>
                    </a:rPr>
                    <a:t>scan</a:t>
                  </a:r>
                  <a:endParaRPr lang="en-GB" sz="1600" dirty="0">
                    <a:solidFill>
                      <a:schemeClr val="tx1"/>
                    </a:solidFill>
                  </a:endParaRPr>
                </a:p>
              </p:txBody>
            </p:sp>
            <p:sp>
              <p:nvSpPr>
                <p:cNvPr id="48" name="TextBox 47">
                  <a:extLst>
                    <a:ext uri="{FF2B5EF4-FFF2-40B4-BE49-F238E27FC236}">
                      <a16:creationId xmlns:a16="http://schemas.microsoft.com/office/drawing/2014/main" id="{2FCB6B38-345E-0DB9-2E03-F79C324F1ED3}"/>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it-IT" sz="1200" dirty="0">
                      <a:solidFill>
                        <a:schemeClr val="bg1"/>
                      </a:solidFill>
                    </a:rPr>
                    <a:t>masses</a:t>
                  </a:r>
                </a:p>
                <a:p>
                  <a:pPr algn="ctr"/>
                  <a:r>
                    <a:rPr lang="it-IT" sz="1200" dirty="0">
                      <a:solidFill>
                        <a:schemeClr val="bg1"/>
                      </a:solidFill>
                    </a:rPr>
                    <a:t>couplings</a:t>
                  </a:r>
                  <a:endParaRPr lang="en-GB" sz="1200" dirty="0">
                    <a:solidFill>
                      <a:schemeClr val="bg1"/>
                    </a:solidFill>
                  </a:endParaRPr>
                </a:p>
              </p:txBody>
            </p:sp>
          </p:grpSp>
        </p:grpSp>
        <p:grpSp>
          <p:nvGrpSpPr>
            <p:cNvPr id="37" name="Group 36">
              <a:extLst>
                <a:ext uri="{FF2B5EF4-FFF2-40B4-BE49-F238E27FC236}">
                  <a16:creationId xmlns:a16="http://schemas.microsoft.com/office/drawing/2014/main" id="{95A23E0F-14DB-4C18-DF30-D73A99707199}"/>
                </a:ext>
              </a:extLst>
            </p:cNvPr>
            <p:cNvGrpSpPr/>
            <p:nvPr/>
          </p:nvGrpSpPr>
          <p:grpSpPr>
            <a:xfrm>
              <a:off x="1776334" y="679736"/>
              <a:ext cx="2368946" cy="783302"/>
              <a:chOff x="1776334" y="679736"/>
              <a:chExt cx="2368946" cy="783302"/>
            </a:xfrm>
          </p:grpSpPr>
          <p:sp>
            <p:nvSpPr>
              <p:cNvPr id="17" name="TextBox 16">
                <a:extLst>
                  <a:ext uri="{FF2B5EF4-FFF2-40B4-BE49-F238E27FC236}">
                    <a16:creationId xmlns:a16="http://schemas.microsoft.com/office/drawing/2014/main" id="{C4F084CF-5B11-8F3C-4002-9A17CAB0CD95}"/>
                  </a:ext>
                </a:extLst>
              </p:cNvPr>
              <p:cNvSpPr txBox="1"/>
              <p:nvPr/>
            </p:nvSpPr>
            <p:spPr>
              <a:xfrm>
                <a:off x="1776334" y="679736"/>
                <a:ext cx="2368946" cy="466667"/>
              </a:xfrm>
              <a:prstGeom prst="roundRect">
                <a:avLst/>
              </a:prstGeom>
              <a:solidFill>
                <a:schemeClr val="bg2">
                  <a:lumMod val="75000"/>
                  <a:lumOff val="25000"/>
                </a:schemeClr>
              </a:solidFill>
              <a:ln w="22225">
                <a:solidFill>
                  <a:schemeClr val="tx1"/>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tIns="72000" rtlCol="0" anchor="t" anchorCtr="0">
                <a:noAutofit/>
              </a:bodyPr>
              <a:lstStyle/>
              <a:p>
                <a:pPr algn="ctr"/>
                <a:r>
                  <a:rPr lang="it-IT" sz="1600" dirty="0" err="1">
                    <a:solidFill>
                      <a:schemeClr val="tx1"/>
                    </a:solidFill>
                  </a:rPr>
                  <a:t>Particle</a:t>
                </a:r>
                <a:r>
                  <a:rPr lang="it-IT" sz="1600" dirty="0">
                    <a:solidFill>
                      <a:schemeClr val="tx1"/>
                    </a:solidFill>
                  </a:rPr>
                  <a:t> </a:t>
                </a:r>
                <a:r>
                  <a:rPr lang="en-GB" sz="1600" dirty="0">
                    <a:solidFill>
                      <a:schemeClr val="tx1"/>
                    </a:solidFill>
                  </a:rPr>
                  <a:t>physics</a:t>
                </a:r>
                <a:r>
                  <a:rPr lang="it-IT" sz="1600" dirty="0">
                    <a:solidFill>
                      <a:schemeClr val="tx1"/>
                    </a:solidFill>
                  </a:rPr>
                  <a:t> model</a:t>
                </a:r>
                <a:endParaRPr lang="en-GB" sz="1600" dirty="0">
                  <a:solidFill>
                    <a:schemeClr val="tx1"/>
                  </a:solidFill>
                </a:endParaRPr>
              </a:p>
            </p:txBody>
          </p:sp>
          <p:sp>
            <p:nvSpPr>
              <p:cNvPr id="18" name="TextBox 17">
                <a:extLst>
                  <a:ext uri="{FF2B5EF4-FFF2-40B4-BE49-F238E27FC236}">
                    <a16:creationId xmlns:a16="http://schemas.microsoft.com/office/drawing/2014/main" id="{7D8C6CC5-06A7-B282-7402-AABA20543602}"/>
                  </a:ext>
                </a:extLst>
              </p:cNvPr>
              <p:cNvSpPr txBox="1"/>
              <p:nvPr/>
            </p:nvSpPr>
            <p:spPr>
              <a:xfrm>
                <a:off x="2589874" y="1046073"/>
                <a:ext cx="1438821" cy="416965"/>
              </a:xfrm>
              <a:prstGeom prst="roundRect">
                <a:avLst/>
              </a:prstGeom>
              <a:solidFill>
                <a:schemeClr val="tx1"/>
              </a:solidFill>
              <a:ln w="22225">
                <a:solidFill>
                  <a:srgbClr val="627892"/>
                </a:solidFill>
              </a:ln>
              <a:effectLst>
                <a:outerShdw blurRad="12700" dist="38100" dir="2700000" algn="tl" rotWithShape="0">
                  <a:schemeClr val="tx1">
                    <a:alpha val="40000"/>
                  </a:scheme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it-IT" sz="1200" dirty="0">
                    <a:solidFill>
                      <a:schemeClr val="bg1"/>
                    </a:solidFill>
                  </a:rPr>
                  <a:t>thermal EFT</a:t>
                </a:r>
                <a:endParaRPr lang="en-GB" sz="1600" dirty="0">
                  <a:solidFill>
                    <a:schemeClr val="bg1"/>
                  </a:solidFill>
                </a:endParaRPr>
              </a:p>
            </p:txBody>
          </p:sp>
        </p:grpSp>
      </p:grpSp>
      <p:grpSp>
        <p:nvGrpSpPr>
          <p:cNvPr id="30" name="Group 29">
            <a:extLst>
              <a:ext uri="{FF2B5EF4-FFF2-40B4-BE49-F238E27FC236}">
                <a16:creationId xmlns:a16="http://schemas.microsoft.com/office/drawing/2014/main" id="{2941A827-22D1-F8A2-5712-92082A9F8D09}"/>
              </a:ext>
            </a:extLst>
          </p:cNvPr>
          <p:cNvGrpSpPr/>
          <p:nvPr/>
        </p:nvGrpSpPr>
        <p:grpSpPr>
          <a:xfrm>
            <a:off x="4062493" y="3995838"/>
            <a:ext cx="5724152" cy="2599694"/>
            <a:chOff x="4062493" y="3995838"/>
            <a:chExt cx="5724152" cy="2599694"/>
          </a:xfrm>
        </p:grpSpPr>
        <p:pic>
          <p:nvPicPr>
            <p:cNvPr id="31" name="Picture 30">
              <a:extLst>
                <a:ext uri="{FF2B5EF4-FFF2-40B4-BE49-F238E27FC236}">
                  <a16:creationId xmlns:a16="http://schemas.microsoft.com/office/drawing/2014/main" id="{0E1FD17C-865E-B703-01C4-87AA548CCDA3}"/>
                </a:ext>
              </a:extLst>
            </p:cNvPr>
            <p:cNvPicPr>
              <a:picLocks noChangeAspect="1"/>
            </p:cNvPicPr>
            <p:nvPr/>
          </p:nvPicPr>
          <p:blipFill>
            <a:blip r:embed="rId6">
              <a:extLst>
                <a:ext uri="{28A0092B-C50C-407E-A947-70E740481C1C}">
                  <a14:useLocalDpi xmlns:a14="http://schemas.microsoft.com/office/drawing/2010/main" val="0"/>
                </a:ext>
              </a:extLst>
            </a:blip>
            <a:srcRect t="721" b="721"/>
            <a:stretch/>
          </p:blipFill>
          <p:spPr>
            <a:xfrm>
              <a:off x="5828483" y="3995838"/>
              <a:ext cx="3958162" cy="2599694"/>
            </a:xfrm>
            <a:prstGeom prst="rect">
              <a:avLst/>
            </a:prstGeom>
          </p:spPr>
        </p:pic>
        <p:cxnSp>
          <p:nvCxnSpPr>
            <p:cNvPr id="32" name="Connector: Curved 31">
              <a:extLst>
                <a:ext uri="{FF2B5EF4-FFF2-40B4-BE49-F238E27FC236}">
                  <a16:creationId xmlns:a16="http://schemas.microsoft.com/office/drawing/2014/main" id="{E219CED1-F5B4-2871-28AB-F9FEB144549D}"/>
                </a:ext>
              </a:extLst>
            </p:cNvPr>
            <p:cNvCxnSpPr>
              <a:cxnSpLocks/>
              <a:stCxn id="47" idx="3"/>
            </p:cNvCxnSpPr>
            <p:nvPr/>
          </p:nvCxnSpPr>
          <p:spPr>
            <a:xfrm flipV="1">
              <a:off x="4062493" y="5231147"/>
              <a:ext cx="1589201" cy="533590"/>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DCA7E48-3445-E899-CFF8-B329F1855178}"/>
              </a:ext>
            </a:extLst>
          </p:cNvPr>
          <p:cNvSpPr txBox="1"/>
          <p:nvPr/>
        </p:nvSpPr>
        <p:spPr>
          <a:xfrm rot="5400000">
            <a:off x="8266003" y="3248066"/>
            <a:ext cx="6619796" cy="400110"/>
          </a:xfrm>
          <a:prstGeom prst="rect">
            <a:avLst/>
          </a:prstGeom>
          <a:noFill/>
        </p:spPr>
        <p:txBody>
          <a:bodyPr wrap="square" rtlCol="0">
            <a:spAutoFit/>
          </a:bodyPr>
          <a:lstStyle/>
          <a:p>
            <a:pPr algn="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Background</a:t>
            </a:r>
            <a:r>
              <a:rPr lang="en-GB" sz="2000" dirty="0">
                <a:solidFill>
                  <a:srgbClr val="2D363D"/>
                </a:solidFill>
                <a:latin typeface="Sanskrit Text" panose="02020503050405020304" pitchFamily="18" charset="0"/>
                <a:ea typeface="Sans Serif Collection" panose="020B0502040504020204" pitchFamily="34" charset="0"/>
                <a:cs typeface="Sanskrit Text" panose="02020503050405020304" pitchFamily="18" charset="0"/>
              </a:rPr>
              <a:t> </a:t>
            </a:r>
            <a:r>
              <a:rPr lang="en-GB" sz="2000" dirty="0">
                <a:solidFill>
                  <a:srgbClr val="5584B9"/>
                </a:solidFill>
                <a:latin typeface="Sanskrit Text" panose="02020503050405020304" pitchFamily="18" charset="0"/>
                <a:ea typeface="Sans Serif Collection" panose="020B0502040504020204" pitchFamily="34" charset="0"/>
                <a:cs typeface="Sanskrit Text" panose="02020503050405020304" pitchFamily="18" charset="0"/>
              </a:rPr>
              <a:t>| Model | GW Production | </a:t>
            </a:r>
            <a:r>
              <a:rPr lang="en-GB" sz="2000" dirty="0">
                <a:solidFill>
                  <a:schemeClr val="bg1"/>
                </a:solidFill>
                <a:latin typeface="Sanskrit Text" panose="02020503050405020304" pitchFamily="18" charset="0"/>
                <a:ea typeface="Sans Serif Collection" panose="020B0502040504020204" pitchFamily="34" charset="0"/>
                <a:cs typeface="Sanskrit Text" panose="02020503050405020304" pitchFamily="18" charset="0"/>
              </a:rPr>
              <a:t>Outcome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696328C-B545-91D3-9D28-C018ADC0B725}"/>
                  </a:ext>
                </a:extLst>
              </p:cNvPr>
              <p:cNvSpPr txBox="1"/>
              <p:nvPr/>
            </p:nvSpPr>
            <p:spPr>
              <a:xfrm>
                <a:off x="9874571" y="5070847"/>
                <a:ext cx="1130711" cy="421782"/>
              </a:xfrm>
              <a:prstGeom prst="rect">
                <a:avLst/>
              </a:prstGeom>
              <a:noFill/>
            </p:spPr>
            <p:txBody>
              <a:bodyPr wrap="square">
                <a:spAutoFit/>
              </a:bodyPr>
              <a:lstStyle/>
              <a:p>
                <a:pPr marL="171450" indent="-171450">
                  <a:buFont typeface="Courier New" panose="02070309020205020404" pitchFamily="49" charset="0"/>
                  <a:buChar char="o"/>
                </a:pPr>
                <a:r>
                  <a:rPr lang="it-IT" sz="1600" b="0" dirty="0"/>
                  <a:t> </a:t>
                </a:r>
                <a14:m>
                  <m:oMath xmlns:m="http://schemas.openxmlformats.org/officeDocument/2006/math">
                    <m:f>
                      <m:fPr>
                        <m:ctrlPr>
                          <a:rPr lang="it-IT" sz="1600" b="0" i="1" smtClean="0">
                            <a:latin typeface="Cambria Math" panose="02040503050406030204" pitchFamily="18" charset="0"/>
                          </a:rPr>
                        </m:ctrlPr>
                      </m:fPr>
                      <m:num>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𝑚</m:t>
                            </m:r>
                          </m:e>
                          <m:sub>
                            <m:r>
                              <a:rPr lang="it-IT" sz="1600" b="0" i="1" smtClean="0">
                                <a:latin typeface="Cambria Math" panose="02040503050406030204" pitchFamily="18" charset="0"/>
                              </a:rPr>
                              <m:t>𝑈𝑆</m:t>
                            </m:r>
                          </m:sub>
                        </m:sSub>
                      </m:num>
                      <m:den>
                        <m:r>
                          <a:rPr lang="it-IT" sz="1600" b="0" i="1" smtClean="0">
                            <a:latin typeface="Cambria Math" panose="02040503050406030204" pitchFamily="18" charset="0"/>
                          </a:rPr>
                          <m:t>𝜋</m:t>
                        </m:r>
                        <m:r>
                          <a:rPr lang="it-IT" sz="1600" b="0" i="1" smtClean="0">
                            <a:latin typeface="Cambria Math" panose="02040503050406030204" pitchFamily="18" charset="0"/>
                          </a:rPr>
                          <m:t>𝑇</m:t>
                        </m:r>
                      </m:den>
                    </m:f>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rPr>
                      <m:t>1</m:t>
                    </m:r>
                  </m:oMath>
                </a14:m>
                <a:endParaRPr lang="en-GB" sz="1600" dirty="0"/>
              </a:p>
            </p:txBody>
          </p:sp>
        </mc:Choice>
        <mc:Fallback xmlns="">
          <p:sp>
            <p:nvSpPr>
              <p:cNvPr id="5" name="TextBox 4">
                <a:extLst>
                  <a:ext uri="{FF2B5EF4-FFF2-40B4-BE49-F238E27FC236}">
                    <a16:creationId xmlns:a16="http://schemas.microsoft.com/office/drawing/2014/main" id="{5696328C-B545-91D3-9D28-C018ADC0B725}"/>
                  </a:ext>
                </a:extLst>
              </p:cNvPr>
              <p:cNvSpPr txBox="1">
                <a:spLocks noRot="1" noChangeAspect="1" noMove="1" noResize="1" noEditPoints="1" noAdjustHandles="1" noChangeArrowheads="1" noChangeShapeType="1" noTextEdit="1"/>
              </p:cNvSpPr>
              <p:nvPr/>
            </p:nvSpPr>
            <p:spPr>
              <a:xfrm>
                <a:off x="9874571" y="5070847"/>
                <a:ext cx="1130711" cy="421782"/>
              </a:xfrm>
              <a:prstGeom prst="rect">
                <a:avLst/>
              </a:prstGeom>
              <a:blipFill>
                <a:blip r:embed="rId7"/>
                <a:stretch>
                  <a:fillRect l="-2162" b="-5797"/>
                </a:stretch>
              </a:blipFill>
            </p:spPr>
            <p:txBody>
              <a:bodyPr/>
              <a:lstStyle/>
              <a:p>
                <a:r>
                  <a:rPr lang="en-GB">
                    <a:noFill/>
                  </a:rPr>
                  <a:t> </a:t>
                </a:r>
              </a:p>
            </p:txBody>
          </p:sp>
        </mc:Fallback>
      </mc:AlternateContent>
      <p:grpSp>
        <p:nvGrpSpPr>
          <p:cNvPr id="2" name="Group 1">
            <a:extLst>
              <a:ext uri="{FF2B5EF4-FFF2-40B4-BE49-F238E27FC236}">
                <a16:creationId xmlns:a16="http://schemas.microsoft.com/office/drawing/2014/main" id="{FE9052CB-B766-816F-AF8C-B261460A175E}"/>
              </a:ext>
            </a:extLst>
          </p:cNvPr>
          <p:cNvGrpSpPr/>
          <p:nvPr/>
        </p:nvGrpSpPr>
        <p:grpSpPr>
          <a:xfrm>
            <a:off x="4039439" y="1295400"/>
            <a:ext cx="5555463" cy="3162102"/>
            <a:chOff x="4039439" y="1295400"/>
            <a:chExt cx="5555463" cy="3162102"/>
          </a:xfrm>
        </p:grpSpPr>
        <p:cxnSp>
          <p:nvCxnSpPr>
            <p:cNvPr id="6" name="Connector: Curved 5">
              <a:extLst>
                <a:ext uri="{FF2B5EF4-FFF2-40B4-BE49-F238E27FC236}">
                  <a16:creationId xmlns:a16="http://schemas.microsoft.com/office/drawing/2014/main" id="{ACEEB947-BC07-8CCD-85F9-B724DC5D3F96}"/>
                </a:ext>
              </a:extLst>
            </p:cNvPr>
            <p:cNvCxnSpPr>
              <a:cxnSpLocks/>
            </p:cNvCxnSpPr>
            <p:nvPr/>
          </p:nvCxnSpPr>
          <p:spPr>
            <a:xfrm flipV="1">
              <a:off x="4039439" y="3325070"/>
              <a:ext cx="1589201" cy="1132432"/>
            </a:xfrm>
            <a:prstGeom prst="curvedConnector3">
              <a:avLst>
                <a:gd name="adj1" fmla="val 50000"/>
              </a:avLst>
            </a:prstGeom>
            <a:ln w="12700">
              <a:solidFill>
                <a:srgbClr val="BAD6EE"/>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1">
              <a:extLst>
                <a:ext uri="{FF2B5EF4-FFF2-40B4-BE49-F238E27FC236}">
                  <a16:creationId xmlns:a16="http://schemas.microsoft.com/office/drawing/2014/main" id="{56532D33-E2B7-83B4-07AE-73C09917D750}"/>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174" b="299"/>
            <a:stretch/>
          </p:blipFill>
          <p:spPr>
            <a:xfrm>
              <a:off x="5822646" y="1295400"/>
              <a:ext cx="3772256" cy="2506980"/>
            </a:xfrm>
            <a:prstGeom prst="rect">
              <a:avLst/>
            </a:prstGeom>
          </p:spPr>
        </p:pic>
      </p:grpSp>
      <p:sp>
        <p:nvSpPr>
          <p:cNvPr id="10" name="TextBox 9">
            <a:extLst>
              <a:ext uri="{FF2B5EF4-FFF2-40B4-BE49-F238E27FC236}">
                <a16:creationId xmlns:a16="http://schemas.microsoft.com/office/drawing/2014/main" id="{35EA9632-9E6A-877C-20E6-6DF50AE6B4D4}"/>
              </a:ext>
            </a:extLst>
          </p:cNvPr>
          <p:cNvSpPr txBox="1"/>
          <p:nvPr/>
        </p:nvSpPr>
        <p:spPr>
          <a:xfrm>
            <a:off x="9693114" y="1911173"/>
            <a:ext cx="1493627" cy="1292662"/>
          </a:xfrm>
          <a:prstGeom prst="rect">
            <a:avLst/>
          </a:prstGeom>
          <a:noFill/>
        </p:spPr>
        <p:txBody>
          <a:bodyPr wrap="square">
            <a:spAutoFit/>
          </a:bodyPr>
          <a:lstStyle/>
          <a:p>
            <a:pPr marL="285750" indent="-285750">
              <a:spcBef>
                <a:spcPts val="600"/>
              </a:spcBef>
              <a:spcAft>
                <a:spcPts val="600"/>
              </a:spcAft>
              <a:buClr>
                <a:srgbClr val="009200"/>
              </a:buClr>
              <a:buSzPct val="130000"/>
              <a:buFont typeface="Arial" panose="020B0604020202020204" pitchFamily="34" charset="0"/>
              <a:buChar char="―"/>
            </a:pPr>
            <a:r>
              <a:rPr lang="en-GB" sz="1200" dirty="0">
                <a:solidFill>
                  <a:schemeClr val="tx1">
                    <a:lumMod val="65000"/>
                  </a:schemeClr>
                </a:solidFill>
              </a:rPr>
              <a:t>collisions</a:t>
            </a:r>
          </a:p>
          <a:p>
            <a:pPr marL="285750" indent="-285750">
              <a:spcBef>
                <a:spcPts val="600"/>
              </a:spcBef>
              <a:spcAft>
                <a:spcPts val="600"/>
              </a:spcAft>
              <a:buClr>
                <a:srgbClr val="FF0000"/>
              </a:buClr>
              <a:buSzPct val="130000"/>
              <a:buFont typeface="Arial" panose="020B0604020202020204" pitchFamily="34" charset="0"/>
              <a:buChar char="―"/>
            </a:pPr>
            <a:r>
              <a:rPr lang="en-GB" sz="1200" dirty="0"/>
              <a:t>soundwaves</a:t>
            </a:r>
          </a:p>
          <a:p>
            <a:pPr marL="285750" indent="-285750">
              <a:spcBef>
                <a:spcPts val="600"/>
              </a:spcBef>
              <a:spcAft>
                <a:spcPts val="600"/>
              </a:spcAft>
              <a:buClr>
                <a:srgbClr val="EDCB01"/>
              </a:buClr>
              <a:buSzPct val="130000"/>
              <a:buFont typeface="Arial" panose="020B0604020202020204" pitchFamily="34" charset="0"/>
              <a:buChar char="―"/>
            </a:pPr>
            <a:r>
              <a:rPr lang="en-GB" sz="1200" dirty="0"/>
              <a:t>turbulence</a:t>
            </a:r>
          </a:p>
          <a:p>
            <a:pPr marL="285750" indent="-285750">
              <a:spcBef>
                <a:spcPts val="600"/>
              </a:spcBef>
              <a:spcAft>
                <a:spcPts val="600"/>
              </a:spcAft>
              <a:buClr>
                <a:srgbClr val="0066FF"/>
              </a:buClr>
              <a:buSzPct val="130000"/>
              <a:buFont typeface="Arial" panose="020B0604020202020204" pitchFamily="34" charset="0"/>
              <a:buChar char="―"/>
            </a:pPr>
            <a:r>
              <a:rPr lang="en-GB" sz="1200" dirty="0"/>
              <a:t>combined</a:t>
            </a:r>
          </a:p>
        </p:txBody>
      </p:sp>
      <p:sp>
        <p:nvSpPr>
          <p:cNvPr id="11" name="Oval 10">
            <a:extLst>
              <a:ext uri="{FF2B5EF4-FFF2-40B4-BE49-F238E27FC236}">
                <a16:creationId xmlns:a16="http://schemas.microsoft.com/office/drawing/2014/main" id="{22D63433-DCED-086D-3D22-FA66A54DEFA5}"/>
              </a:ext>
            </a:extLst>
          </p:cNvPr>
          <p:cNvSpPr/>
          <p:nvPr/>
        </p:nvSpPr>
        <p:spPr>
          <a:xfrm>
            <a:off x="7639254" y="1796438"/>
            <a:ext cx="68580" cy="68580"/>
          </a:xfrm>
          <a:prstGeom prst="ellipse">
            <a:avLst/>
          </a:prstGeom>
          <a:solidFill>
            <a:schemeClr val="tx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7845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20051</TotalTime>
  <Words>3014</Words>
  <Application>Microsoft Office PowerPoint</Application>
  <PresentationFormat>Widescreen</PresentationFormat>
  <Paragraphs>637</Paragraphs>
  <Slides>25</Slides>
  <Notes>19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25</vt:i4>
      </vt:variant>
    </vt:vector>
  </HeadingPairs>
  <TitlesOfParts>
    <vt:vector size="42" baseType="lpstr">
      <vt:lpstr>AdvOT483a8203</vt:lpstr>
      <vt:lpstr>Aptos</vt:lpstr>
      <vt:lpstr>Aptos Display</vt:lpstr>
      <vt:lpstr>Arial</vt:lpstr>
      <vt:lpstr>Calibri</vt:lpstr>
      <vt:lpstr>Cambria Math</vt:lpstr>
      <vt:lpstr>Courier New</vt:lpstr>
      <vt:lpstr>LMSans10-Regular-Identity-H</vt:lpstr>
      <vt:lpstr>MS Shell Dlg 2</vt:lpstr>
      <vt:lpstr>rtxmi</vt:lpstr>
      <vt:lpstr>Sanskrit Text</vt:lpstr>
      <vt:lpstr>Times New Roman</vt:lpstr>
      <vt:lpstr>Wingdings</vt:lpstr>
      <vt:lpstr>Wingdings 3</vt:lpstr>
      <vt:lpstr>zsfmia-reg</vt:lpstr>
      <vt:lpstr>Madison</vt:lpstr>
      <vt:lpstr>Custom Design</vt:lpstr>
      <vt:lpstr>PowerPoint Presentation</vt:lpstr>
      <vt:lpstr>PowerPoint Presentation</vt:lpstr>
      <vt:lpstr>Coloured-Higgs A minimal 2-LQ model </vt:lpstr>
      <vt:lpstr>Coloured-Higgs A minimal 2-LQ model </vt:lpstr>
      <vt:lpstr>Dimensional Reduction An improved recipe for thermal EFTs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slides</vt:lpstr>
      <vt:lpstr>PowerPoint Presentation</vt:lpstr>
      <vt:lpstr>Gravitational Wave Sources </vt:lpstr>
      <vt:lpstr>PowerPoint Presentation</vt:lpstr>
      <vt:lpstr>PowerPoint Presentation</vt:lpstr>
      <vt:lpstr>EW Baryogenesis The matter-antimatter problem </vt:lpstr>
      <vt:lpstr>TBounce A Mathematica tool for GW computations</vt:lpstr>
      <vt:lpstr>Paclet FindBounce + action fit</vt:lpstr>
      <vt:lpstr>Exampl Dark photon model</vt:lpstr>
      <vt:lpstr>Example II Dark photon model</vt:lpstr>
      <vt:lpstr>Example II Dark photon model</vt:lpstr>
      <vt:lpstr>Example II Dark photon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Finets</dc:creator>
  <cp:lastModifiedBy>Marco Finets</cp:lastModifiedBy>
  <cp:revision>18</cp:revision>
  <cp:lastPrinted>2023-04-26T14:05:25Z</cp:lastPrinted>
  <dcterms:created xsi:type="dcterms:W3CDTF">2022-01-22T16:55:41Z</dcterms:created>
  <dcterms:modified xsi:type="dcterms:W3CDTF">2024-09-03T11:42:35Z</dcterms:modified>
</cp:coreProperties>
</file>